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3.xml" ContentType="application/vnd.openxmlformats-officedocument.theme+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_rels/presentation.xml.rels" ContentType="application/vnd.openxmlformats-package.relationships+xml"/>
  <Override PartName="/ppt/media/image58.png" ContentType="image/png"/>
  <Override PartName="/ppt/media/image57.wmf" ContentType="image/x-wmf"/>
  <Override PartName="/ppt/media/image56.jpeg" ContentType="image/jpeg"/>
  <Override PartName="/ppt/media/image27.png" ContentType="image/png"/>
  <Override PartName="/ppt/media/image55.jpeg" ContentType="image/jpeg"/>
  <Override PartName="/ppt/media/image54.jpeg" ContentType="image/jpeg"/>
  <Override PartName="/ppt/media/image53.png" ContentType="image/png"/>
  <Override PartName="/ppt/media/image51.png" ContentType="image/png"/>
  <Override PartName="/ppt/media/image33.png" ContentType="image/png"/>
  <Override PartName="/ppt/media/image1.png" ContentType="image/png"/>
  <Override PartName="/ppt/media/image10.png" ContentType="image/png"/>
  <Override PartName="/ppt/media/image47.png" ContentType="image/png"/>
  <Override PartName="/ppt/media/image23.jpeg" ContentType="image/jpeg"/>
  <Override PartName="/ppt/media/image37.png" ContentType="image/png"/>
  <Override PartName="/ppt/media/image5.png" ContentType="image/png"/>
  <Override PartName="/ppt/media/image14.png" ContentType="image/png"/>
  <Override PartName="/ppt/media/image35.wmf" ContentType="image/x-wmf"/>
  <Override PartName="/ppt/media/image3.wmf" ContentType="image/x-wmf"/>
  <Override PartName="/ppt/media/image21.jpeg" ContentType="image/jpeg"/>
  <Override PartName="/ppt/media/image19.png" ContentType="image/png"/>
  <Override PartName="/ppt/media/image61.png" ContentType="image/png"/>
  <Override PartName="/ppt/media/image67.png" ContentType="image/png"/>
  <Override PartName="/ppt/media/image64.jpeg" ContentType="image/jpeg"/>
  <Override PartName="/ppt/media/image25.wmf" ContentType="image/x-wmf"/>
  <Override PartName="/ppt/media/image2.wmf" ContentType="image/x-wmf"/>
  <Override PartName="/ppt/media/image26.png" ContentType="image/png"/>
  <Override PartName="/ppt/media/image63.png" ContentType="image/png"/>
  <Override PartName="/ppt/media/image22.wmf" ContentType="image/x-wmf"/>
  <Override PartName="/ppt/media/image65.png" ContentType="image/png"/>
  <Override PartName="/ppt/media/image28.png" ContentType="image/png"/>
  <Override PartName="/ppt/media/image31.wmf" ContentType="image/x-wmf"/>
  <Override PartName="/ppt/media/image62.png" ContentType="image/png"/>
  <Override PartName="/ppt/media/image60.png" ContentType="image/png"/>
  <Override PartName="/ppt/media/image9.png" ContentType="image/png"/>
  <Override PartName="/ppt/media/image18.png" ContentType="image/png"/>
  <Override PartName="/ppt/media/image20.png" ContentType="image/png"/>
  <Override PartName="/ppt/media/image24.jpeg" ContentType="image/jpeg"/>
  <Override PartName="/ppt/media/image66.png" ContentType="image/png"/>
  <Override PartName="/ppt/media/image29.png" ContentType="image/png"/>
  <Override PartName="/ppt/media/image16.png" ContentType="image/png"/>
  <Override PartName="/ppt/media/image7.png" ContentType="image/png"/>
  <Override PartName="/ppt/media/image39.png" ContentType="image/png"/>
  <Override PartName="/ppt/media/image11.png" ContentType="image/png"/>
  <Override PartName="/ppt/media/image17.wmf" ContentType="image/x-wmf"/>
  <Override PartName="/ppt/media/image8.wmf" ContentType="image/x-wmf"/>
  <Override PartName="/ppt/media/image42.png" ContentType="image/png"/>
  <Override PartName="/ppt/media/image36.png" ContentType="image/png"/>
  <Override PartName="/ppt/media/image4.png" ContentType="image/png"/>
  <Override PartName="/ppt/media/image13.png" ContentType="image/png"/>
  <Override PartName="/ppt/media/image12.png" ContentType="image/png"/>
  <Override PartName="/ppt/media/image49.png" ContentType="image/png"/>
  <Override PartName="/ppt/media/image15.png" ContentType="image/png"/>
  <Override PartName="/ppt/media/image6.png" ContentType="image/png"/>
  <Override PartName="/ppt/media/image30.jpeg" ContentType="image/jpeg"/>
  <Override PartName="/ppt/media/image34.png" ContentType="image/png"/>
  <Override PartName="/ppt/media/image50.jpeg" ContentType="image/jpeg"/>
  <Override PartName="/ppt/media/image32.png" ContentType="image/png"/>
  <Override PartName="/ppt/media/image38.jpeg" ContentType="image/jpeg"/>
  <Override PartName="/ppt/media/image40.png" ContentType="image/png"/>
  <Override PartName="/ppt/media/image41.png" ContentType="image/png"/>
  <Override PartName="/ppt/media/image43.png" ContentType="image/png"/>
  <Override PartName="/ppt/media/image44.png" ContentType="image/png"/>
  <Override PartName="/ppt/media/image45.jpeg" ContentType="image/jpeg"/>
  <Override PartName="/ppt/media/image59.png" ContentType="image/png"/>
  <Override PartName="/ppt/media/image46.png" ContentType="image/png"/>
  <Override PartName="/ppt/media/image52.jpeg" ContentType="image/jpeg"/>
  <Override PartName="/ppt/media/image48.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1.docx" ContentType="application/vnd.openxmlformats-officedocument.wordprocessingml.document"/>
  <Override PartName="/ppt/slides/_rels/slide5.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17.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14.xml" ContentType="application/vnd.openxmlformats-officedocument.presentationml.notesSlide+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19.xml.rels" ContentType="application/vnd.openxmlformats-package.relationships+xml"/>
  <Override PartName="/ppt/notesSlides/_rels/notesSlide14.xml.rels" ContentType="application/vnd.openxmlformats-package.relationships+xml"/>
  <Override PartName="/ppt/notesSlides/_rels/notesSlide13.xml.rels" ContentType="application/vnd.openxmlformats-package.relationships+xml"/>
  <Override PartName="/ppt/notesSlides/_rels/notesSlide12.xml.rels" ContentType="application/vnd.openxmlformats-package.relationships+xml"/>
  <Override PartName="/ppt/notesSlides/_rels/notesSlide11.xml.rels" ContentType="application/vnd.openxmlformats-package.relationships+xml"/>
  <Override PartName="/ppt/notesSlides/_rels/notesSlide4.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15.xml.rels" ContentType="application/vnd.openxmlformats-package.relationships+xml"/>
  <Override PartName="/ppt/notesSlides/_rels/notesSlide2.xml.rels" ContentType="application/vnd.openxmlformats-package.relationships+xml"/>
  <Override PartName="/ppt/notesSlides/_rels/notesSlide16.xml.rels" ContentType="application/vnd.openxmlformats-package.relationships+xml"/>
  <Override PartName="/ppt/notesSlides/_rels/notesSlide3.xml.rels" ContentType="application/vnd.openxmlformats-package.relationships+xml"/>
  <Override PartName="/ppt/notesSlides/_rels/notesSlide10.xml.rels" ContentType="application/vnd.openxmlformats-package.relationships+xml"/>
  <Override PartName="/ppt/notesSlides/_rels/notesSlide5.xml.rels" ContentType="application/vnd.openxmlformats-package.relationships+xml"/>
  <Override PartName="/ppt/notesSlides/_rels/notesSlide20.xml.rels" ContentType="application/vnd.openxmlformats-package.relationships+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p:notesSz cx="6994525" cy="92837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 name=""/>
          <p:cNvSpPr/>
          <p:nvPr/>
        </p:nvSpPr>
        <p:spPr>
          <a:xfrm>
            <a:off x="0" y="0"/>
            <a:ext cx="6994800" cy="92844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38" name="PlaceHolder 1"/>
          <p:cNvSpPr>
            <a:spLocks noGrp="1"/>
          </p:cNvSpPr>
          <p:nvPr>
            <p:ph type="hdr"/>
          </p:nvPr>
        </p:nvSpPr>
        <p:spPr>
          <a:xfrm>
            <a:off x="-360" y="0"/>
            <a:ext cx="3032280" cy="463680"/>
          </a:xfrm>
          <a:prstGeom prst="rect">
            <a:avLst/>
          </a:prstGeom>
          <a:noFill/>
          <a:ln w="0">
            <a:noFill/>
          </a:ln>
        </p:spPr>
        <p:txBody>
          <a:bodyPr lIns="92880" rIns="92880" tIns="46440" bIns="46440" anchor="t">
            <a:noAutofit/>
          </a:bodyPr>
          <a:p>
            <a:pPr marL="216000" indent="0">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39" name="PlaceHolder 2"/>
          <p:cNvSpPr>
            <a:spLocks noGrp="1"/>
          </p:cNvSpPr>
          <p:nvPr>
            <p:ph type="dt" idx="4"/>
          </p:nvPr>
        </p:nvSpPr>
        <p:spPr>
          <a:xfrm>
            <a:off x="3963600" y="0"/>
            <a:ext cx="3032280" cy="463680"/>
          </a:xfrm>
          <a:prstGeom prst="rect">
            <a:avLst/>
          </a:prstGeom>
          <a:noFill/>
          <a:ln w="0">
            <a:noFill/>
          </a:ln>
        </p:spPr>
        <p:txBody>
          <a:bodyPr lIns="92880" rIns="92880" tIns="46440" bIns="46440" anchor="t">
            <a:noAutofit/>
          </a:bodyPr>
          <a:lstStyle>
            <a:lvl1pPr marL="216000" indent="0" algn="r">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defRPr b="0" lang="en-US" sz="1200" strike="noStrike" u="none">
                <a:solidFill>
                  <a:srgbClr val="000000"/>
                </a:solidFill>
                <a:effectLst/>
                <a:uFillTx/>
                <a:latin typeface="Times New Roman"/>
              </a:defRPr>
            </a:lvl1pPr>
          </a:lstStyle>
          <a:p>
            <a:pPr marL="216000" indent="0" algn="r">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40" name="PlaceHolder 3"/>
          <p:cNvSpPr>
            <a:spLocks noGrp="1"/>
          </p:cNvSpPr>
          <p:nvPr>
            <p:ph type="sldImg"/>
          </p:nvPr>
        </p:nvSpPr>
        <p:spPr>
          <a:xfrm>
            <a:off x="1177920" y="696960"/>
            <a:ext cx="4641840" cy="348120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Click to move the slide</a:t>
            </a:r>
            <a:endParaRPr b="1" lang="en-US" sz="2800" strike="noStrike" u="none">
              <a:solidFill>
                <a:srgbClr val="ffffff"/>
              </a:solidFill>
              <a:effectLst/>
              <a:uFillTx/>
              <a:latin typeface="Arial"/>
            </a:endParaRPr>
          </a:p>
        </p:txBody>
      </p:sp>
      <p:sp>
        <p:nvSpPr>
          <p:cNvPr id="41" name="PlaceHolder 4"/>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42" name="PlaceHolder 5"/>
          <p:cNvSpPr>
            <a:spLocks noGrp="1"/>
          </p:cNvSpPr>
          <p:nvPr>
            <p:ph type="ftr" idx="5"/>
          </p:nvPr>
        </p:nvSpPr>
        <p:spPr>
          <a:xfrm>
            <a:off x="-360" y="8820000"/>
            <a:ext cx="3032280" cy="463680"/>
          </a:xfrm>
          <a:prstGeom prst="rect">
            <a:avLst/>
          </a:prstGeom>
          <a:noFill/>
          <a:ln w="0">
            <a:noFill/>
          </a:ln>
        </p:spPr>
        <p:txBody>
          <a:bodyPr lIns="92880" rIns="92880" tIns="46440" bIns="46440" anchor="b">
            <a:noAutofit/>
          </a:bodyPr>
          <a:lstStyle>
            <a:lvl1pPr marL="216000" indent="0">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defRPr b="0" lang="en-US" sz="1200" strike="noStrike" u="none">
                <a:solidFill>
                  <a:srgbClr val="000000"/>
                </a:solidFill>
                <a:effectLst/>
                <a:uFillTx/>
                <a:latin typeface="Times New Roman"/>
              </a:defRPr>
            </a:lvl1pPr>
          </a:lstStyle>
          <a:p>
            <a:pPr marL="216000" indent="0">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43" name="PlaceHolder 6"/>
          <p:cNvSpPr>
            <a:spLocks noGrp="1"/>
          </p:cNvSpPr>
          <p:nvPr>
            <p:ph type="sldNum" idx="6"/>
          </p:nvPr>
        </p:nvSpPr>
        <p:spPr>
          <a:xfrm>
            <a:off x="3963600" y="8820000"/>
            <a:ext cx="3032280" cy="463680"/>
          </a:xfrm>
          <a:prstGeom prst="rect">
            <a:avLst/>
          </a:prstGeom>
          <a:noFill/>
          <a:ln w="0">
            <a:noFill/>
          </a:ln>
        </p:spPr>
        <p:txBody>
          <a:bodyPr lIns="92880" rIns="92880" tIns="46440" bIns="46440" anchor="b">
            <a:noAutofit/>
          </a:bodyPr>
          <a:lstStyle>
            <a:lvl1pPr marL="216000" indent="0" algn="r">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defRPr b="0" lang="en-US" sz="1200" strike="noStrike" u="none">
                <a:solidFill>
                  <a:srgbClr val="000000"/>
                </a:solidFill>
                <a:effectLst/>
                <a:uFillTx/>
                <a:latin typeface="Times New Roman"/>
              </a:defRPr>
            </a:lvl1pPr>
          </a:lstStyle>
          <a:p>
            <a:pPr marL="216000" indent="0" algn="r">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fld id="{F15A5340-7001-4C5F-9B31-F2DCBD1B1BAA}"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8" name="PlaceHolder 1"/>
          <p:cNvSpPr>
            <a:spLocks noGrp="1"/>
          </p:cNvSpPr>
          <p:nvPr>
            <p:ph type="sldImg"/>
          </p:nvPr>
        </p:nvSpPr>
        <p:spPr>
          <a:xfrm>
            <a:off x="1177920" y="696960"/>
            <a:ext cx="4641840" cy="3481200"/>
          </a:xfrm>
          <a:prstGeom prst="rect">
            <a:avLst/>
          </a:prstGeom>
          <a:ln w="0">
            <a:noFill/>
          </a:ln>
        </p:spPr>
      </p:sp>
      <p:sp>
        <p:nvSpPr>
          <p:cNvPr id="3719" name="PlaceHolder 2"/>
          <p:cNvSpPr>
            <a:spLocks noGrp="1"/>
          </p:cNvSpPr>
          <p:nvPr>
            <p:ph type="body"/>
          </p:nvPr>
        </p:nvSpPr>
        <p:spPr>
          <a:xfrm>
            <a:off x="456840" y="4410000"/>
            <a:ext cx="6095880" cy="4176720"/>
          </a:xfrm>
          <a:prstGeom prst="rect">
            <a:avLst/>
          </a:prstGeom>
          <a:noFill/>
          <a:ln w="0">
            <a:noFill/>
          </a:ln>
        </p:spPr>
        <p:txBody>
          <a:bodyPr lIns="92880" rIns="92880" tIns="46440" bIns="46440" anchor="t">
            <a:noAutofit/>
          </a:bodyPr>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Times New Roman"/>
              </a:rPr>
              <a:t>EnronOline – Extending Enron’s Products to the Internet</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Enron was a B2B company before there was B2B, as our customers have always primarily been business customers.  Our customers traditionally talked directly to Enron’s marketers to get transactions done.</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With EnronOnline, customers can “click and transact” with Enron, choosing from over 1,000 energy and bandwidth products.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EnronOnLine was built in-house in 7 months.  It was introduced in Nnovember of last year and is the only principal-based system in the energy industry.</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EnronOnline has driven transactions to Enron, increasing our volumes and number of customers across our business.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Today, 60% of our Wholesale transactions are effected online.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We are the largest in the world in terms of eCommerce transactions.  Since inception, we have conducted over $130 billion in total transaction value. That compares to Cisco and Intel levels of $9-10 billion and Amazon and eBay levels of $1-3 billion.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Again, we have tremendous growth in front of us as a result of our strong market positions and innovative approach to the marketplace.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0" name="PlaceHolder 1"/>
          <p:cNvSpPr>
            <a:spLocks noGrp="1"/>
          </p:cNvSpPr>
          <p:nvPr>
            <p:ph type="sldImg"/>
          </p:nvPr>
        </p:nvSpPr>
        <p:spPr>
          <a:xfrm>
            <a:off x="1177920" y="696960"/>
            <a:ext cx="4641840" cy="3481200"/>
          </a:xfrm>
          <a:prstGeom prst="rect">
            <a:avLst/>
          </a:prstGeom>
          <a:ln w="0">
            <a:noFill/>
          </a:ln>
        </p:spPr>
      </p:sp>
      <p:sp>
        <p:nvSpPr>
          <p:cNvPr id="3721"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Organizational Chart - Enron Energy Services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This business is relatively new, with its first full year of operations in 1997.</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Enron’s retail business manages energy needs for end use customers, primarily in the commercial and light industrial market.  We provide a long-term energy outsource product, which results in significant lower energy bills and stable gas and power prices for our customers.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2" name="PlaceHolder 1"/>
          <p:cNvSpPr>
            <a:spLocks noGrp="1"/>
          </p:cNvSpPr>
          <p:nvPr>
            <p:ph type="sldImg"/>
          </p:nvPr>
        </p:nvSpPr>
        <p:spPr>
          <a:xfrm>
            <a:off x="1177920" y="696960"/>
            <a:ext cx="4641840" cy="3481200"/>
          </a:xfrm>
          <a:prstGeom prst="rect">
            <a:avLst/>
          </a:prstGeom>
          <a:ln w="0">
            <a:noFill/>
          </a:ln>
        </p:spPr>
      </p:sp>
      <p:sp>
        <p:nvSpPr>
          <p:cNvPr id="3723"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$Enron’s Retail Energy Customers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have many namebrand customers.  Most of these customers have nationwide operations in the U.S. as well as Europe.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Our ability to provide integrated, nationwide energy services drives operational efficiencies and results in significant value to Enron.</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Since late 1997, we have signed over $20 billion of new contracts.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4" name="PlaceHolder 1"/>
          <p:cNvSpPr>
            <a:spLocks noGrp="1"/>
          </p:cNvSpPr>
          <p:nvPr>
            <p:ph type="sldImg"/>
          </p:nvPr>
        </p:nvSpPr>
        <p:spPr>
          <a:xfrm>
            <a:off x="1177920" y="696960"/>
            <a:ext cx="4641840" cy="3481200"/>
          </a:xfrm>
          <a:prstGeom prst="rect">
            <a:avLst/>
          </a:prstGeom>
          <a:ln w="0">
            <a:noFill/>
          </a:ln>
        </p:spPr>
      </p:sp>
      <p:sp>
        <p:nvSpPr>
          <p:cNvPr id="3725"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Organizational Chart – Broadband Services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have replicated our energy business model to the rapidly growing broadband market.</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6" name="PlaceHolder 1"/>
          <p:cNvSpPr>
            <a:spLocks noGrp="1"/>
          </p:cNvSpPr>
          <p:nvPr>
            <p:ph type="sldImg"/>
          </p:nvPr>
        </p:nvSpPr>
        <p:spPr>
          <a:xfrm>
            <a:off x="1177920" y="696960"/>
            <a:ext cx="4641840" cy="3481200"/>
          </a:xfrm>
          <a:prstGeom prst="rect">
            <a:avLst/>
          </a:prstGeom>
          <a:ln w="0">
            <a:noFill/>
          </a:ln>
        </p:spPr>
      </p:sp>
      <p:sp>
        <p:nvSpPr>
          <p:cNvPr id="3727"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Times New Roman"/>
              </a:rPr>
              <a:t>Enron Broadband Services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Our business has three major components: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We have a network, the Enron Intelligent Network.  It is constructed of fiber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but, unlike many communication networks, we will not own all of the fiber.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Rather, just as we do in our energy businesses, we will own fiber when we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neccesary to guarantee reliable delivery and we will source fiber contractually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and through our marketing activities.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With the network in place, we have two major business segments: bandwidth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intermediation and content services.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In bandwidth intermediation, we make markets in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bandwidth, just like we do in energy.  We buy and sell,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offering comprehensive bandwidth management products.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With a low cost network in place, we also offer services to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deliver high-speed data and content across the network.  The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recently announced contract with Blockbuster is a great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example of our capabilities in this business.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We have made significant huge advancements in deploying the network and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contracting for both bandwidth management and content delivery services.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This business is off to a great start.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8" name="PlaceHolder 1"/>
          <p:cNvSpPr>
            <a:spLocks noGrp="1"/>
          </p:cNvSpPr>
          <p:nvPr>
            <p:ph type="sldImg"/>
          </p:nvPr>
        </p:nvSpPr>
        <p:spPr>
          <a:xfrm>
            <a:off x="1177920" y="696960"/>
            <a:ext cx="4641840" cy="3481200"/>
          </a:xfrm>
          <a:prstGeom prst="rect">
            <a:avLst/>
          </a:prstGeom>
          <a:ln w="0">
            <a:noFill/>
          </a:ln>
        </p:spPr>
      </p:sp>
      <p:sp>
        <p:nvSpPr>
          <p:cNvPr id="3729"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Accolades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are innovative.  Enron has been Fortune’s “most innovative” company for 5 years.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Enron is also a great place to work..  We have been one of Fortune’s 100 best companies to work for 2 years.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0" name="PlaceHolder 1"/>
          <p:cNvSpPr>
            <a:spLocks noGrp="1"/>
          </p:cNvSpPr>
          <p:nvPr>
            <p:ph type="sldImg"/>
          </p:nvPr>
        </p:nvSpPr>
        <p:spPr>
          <a:xfrm>
            <a:off x="1177920" y="696960"/>
            <a:ext cx="4641840" cy="3481200"/>
          </a:xfrm>
          <a:prstGeom prst="rect">
            <a:avLst/>
          </a:prstGeom>
          <a:ln w="0">
            <a:noFill/>
          </a:ln>
        </p:spPr>
      </p:sp>
      <p:sp>
        <p:nvSpPr>
          <p:cNvPr id="3731"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What It’s Like to Work Here</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Work from slide.</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Enron recognized that PEOPLE are our most valuable assets.  Our success has been, and will be, driven by human capital and ideas.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hoe you will look closely at Enron during your interview process.  Thank you for this opportunity to present Enron.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2" name="PlaceHolder 1"/>
          <p:cNvSpPr>
            <a:spLocks noGrp="1"/>
          </p:cNvSpPr>
          <p:nvPr>
            <p:ph type="sldImg"/>
          </p:nvPr>
        </p:nvSpPr>
        <p:spPr>
          <a:xfrm>
            <a:off x="1177920" y="696960"/>
            <a:ext cx="4641840" cy="3481200"/>
          </a:xfrm>
          <a:prstGeom prst="rect">
            <a:avLst/>
          </a:prstGeom>
          <a:ln w="0">
            <a:noFill/>
          </a:ln>
        </p:spPr>
      </p:sp>
      <p:sp>
        <p:nvSpPr>
          <p:cNvPr id="3733" name="PlaceHolder 2"/>
          <p:cNvSpPr>
            <a:spLocks noGrp="1"/>
          </p:cNvSpPr>
          <p:nvPr>
            <p:ph type="body"/>
          </p:nvPr>
        </p:nvSpPr>
        <p:spPr>
          <a:xfrm>
            <a:off x="456840" y="4419720"/>
            <a:ext cx="6119640" cy="4176720"/>
          </a:xfrm>
          <a:prstGeom prst="rect">
            <a:avLst/>
          </a:prstGeom>
          <a:noFill/>
          <a:ln w="0">
            <a:noFill/>
          </a:ln>
        </p:spPr>
        <p:txBody>
          <a:bodyPr lIns="92880" rIns="92880" tIns="46440" bIns="46440" anchor="t">
            <a:noAutofit/>
          </a:bodyPr>
          <a:p>
            <a:pPr lvl="1" marL="457200"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As an Enron Tax Analyst, you will provide tax support to the various Enron business units.  All rotations will be managed in the Tax Department - each a period of 6 months.  Tax Analysts are responsible for and can specialize in the following areas:</a:t>
            </a:r>
            <a:endParaRPr b="0" lang="en-US" sz="1000" strike="noStrike" u="none">
              <a:solidFill>
                <a:srgbClr val="000000"/>
              </a:solidFill>
              <a:effectLst/>
              <a:uFillTx/>
              <a:latin typeface="Times New Roman"/>
            </a:endParaRPr>
          </a:p>
          <a:p>
            <a:pPr lvl="1" marL="457200">
              <a:spcBef>
                <a:spcPts val="374"/>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External reporting of all tax regulated financial and regulatory requirements</a:t>
            </a:r>
            <a:endParaRPr b="0" lang="en-US" sz="1000" strike="noStrike" u="none">
              <a:solidFill>
                <a:srgbClr val="000000"/>
              </a:solidFill>
              <a:effectLst/>
              <a:uFillTx/>
              <a:latin typeface="Times New Roman"/>
            </a:endParaRPr>
          </a:p>
          <a:p>
            <a:pPr lvl="1" marL="457200">
              <a:spcBef>
                <a:spcPts val="374"/>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Understanding and communicating of the tax impacts of proposed projects and products for assigned Enron lines of business</a:t>
            </a:r>
            <a:endParaRPr b="0" lang="en-US" sz="1000" strike="noStrike" u="none">
              <a:solidFill>
                <a:srgbClr val="000000"/>
              </a:solidFill>
              <a:effectLst/>
              <a:uFillTx/>
              <a:latin typeface="Times New Roman"/>
            </a:endParaRPr>
          </a:p>
          <a:p>
            <a:pPr lvl="1" marL="457200">
              <a:spcBef>
                <a:spcPts val="374"/>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Working on researching and answering information request from government taxing authorities who are auditing Enron's various tax returns.</a:t>
            </a:r>
            <a:endParaRPr b="0" lang="en-US" sz="1000" strike="noStrike" u="none">
              <a:solidFill>
                <a:srgbClr val="000000"/>
              </a:solidFill>
              <a:effectLst/>
              <a:uFillTx/>
              <a:latin typeface="Times New Roman"/>
            </a:endParaRPr>
          </a:p>
          <a:p>
            <a:pPr lvl="1" marL="457200">
              <a:spcBef>
                <a:spcPts val="374"/>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Detailed analysis, development, and successful implementation of the most advantageous foreign and domestic tax strategies for proposed transactions, acquisitions and divestitures</a:t>
            </a:r>
            <a:endParaRPr b="0" lang="en-US" sz="1000" strike="noStrike" u="none">
              <a:solidFill>
                <a:srgbClr val="000000"/>
              </a:solidFill>
              <a:effectLst/>
              <a:uFillTx/>
              <a:latin typeface="Times New Roman"/>
            </a:endParaRPr>
          </a:p>
          <a:p>
            <a:pPr lvl="1" marL="457200"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lvl="1" marL="457200"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Interviews</a:t>
            </a:r>
            <a:endParaRPr b="0" lang="en-US" sz="1000" strike="noStrike" u="none">
              <a:solidFill>
                <a:srgbClr val="000000"/>
              </a:solidFill>
              <a:effectLst/>
              <a:uFillTx/>
              <a:latin typeface="Times New Roman"/>
            </a:endParaRPr>
          </a:p>
          <a:p>
            <a:pPr lvl="1" marL="457200"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Campus interviews consist of two 30-minute back-to-back interviews</a:t>
            </a:r>
            <a:endParaRPr b="0" lang="en-US" sz="1000" strike="noStrike" u="none">
              <a:solidFill>
                <a:srgbClr val="000000"/>
              </a:solidFill>
              <a:effectLst/>
              <a:uFillTx/>
              <a:latin typeface="Times New Roman"/>
            </a:endParaRPr>
          </a:p>
          <a:p>
            <a:pPr lvl="1" marL="457200"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Final round interviews will be conducted in Houston on a Thursday or Friday</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2" name="PlaceHolder 1"/>
          <p:cNvSpPr>
            <a:spLocks noGrp="1"/>
          </p:cNvSpPr>
          <p:nvPr>
            <p:ph type="sldImg"/>
          </p:nvPr>
        </p:nvSpPr>
        <p:spPr>
          <a:xfrm>
            <a:off x="1177920" y="696960"/>
            <a:ext cx="4641840" cy="3481200"/>
          </a:xfrm>
          <a:prstGeom prst="rect">
            <a:avLst/>
          </a:prstGeom>
          <a:ln w="0">
            <a:noFill/>
          </a:ln>
        </p:spPr>
      </p:sp>
      <p:sp>
        <p:nvSpPr>
          <p:cNvPr id="3703"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lgn="just">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ask “Why?”.  We are not content to do things the way they have always been done.  </a:t>
            </a:r>
            <a:endParaRPr b="0" lang="en-US" sz="1200" strike="noStrike" u="none">
              <a:solidFill>
                <a:srgbClr val="000000"/>
              </a:solidFill>
              <a:effectLst/>
              <a:uFillTx/>
              <a:latin typeface="Times New Roman"/>
            </a:endParaRPr>
          </a:p>
          <a:p>
            <a:pPr indent="0" algn="just">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lgn="just">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move fast.  We provoke change. </a:t>
            </a:r>
            <a:endParaRPr b="0" lang="en-US" sz="1200" strike="noStrike" u="none">
              <a:solidFill>
                <a:srgbClr val="000000"/>
              </a:solidFill>
              <a:effectLst/>
              <a:uFillTx/>
              <a:latin typeface="Times New Roman"/>
            </a:endParaRPr>
          </a:p>
          <a:p>
            <a:pPr indent="0" algn="just">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lgn="just">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exemplify a New Economy company.  We leverage returns with intellectual capital, not just assets.  WE value our people.  At Enron, every employee is a shareholder.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4" name="PlaceHolder 1"/>
          <p:cNvSpPr>
            <a:spLocks noGrp="1"/>
          </p:cNvSpPr>
          <p:nvPr>
            <p:ph type="sldImg"/>
          </p:nvPr>
        </p:nvSpPr>
        <p:spPr>
          <a:xfrm>
            <a:off x="1177920" y="696960"/>
            <a:ext cx="4641840" cy="3481200"/>
          </a:xfrm>
          <a:prstGeom prst="rect">
            <a:avLst/>
          </a:prstGeom>
          <a:ln w="0">
            <a:noFill/>
          </a:ln>
        </p:spPr>
      </p:sp>
      <p:sp>
        <p:nvSpPr>
          <p:cNvPr id="3735"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Associate Responsibilities</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Understand accounting &amp; finance concepts to manage modeling processes</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Create complex financial or trading models</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Complete analysis with little or no supervision</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Identify new business opportunities</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Find and implement solutions to business/team issues</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Interact with clients and senior managers</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Develop client relationships</a:t>
            </a:r>
            <a:endParaRPr b="0" lang="en-US" sz="1000" strike="noStrike" u="none">
              <a:solidFill>
                <a:srgbClr val="000000"/>
              </a:solidFill>
              <a:effectLst/>
              <a:uFillTx/>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4" name="PlaceHolder 1"/>
          <p:cNvSpPr>
            <a:spLocks noGrp="1"/>
          </p:cNvSpPr>
          <p:nvPr>
            <p:ph type="sldImg"/>
          </p:nvPr>
        </p:nvSpPr>
        <p:spPr>
          <a:xfrm>
            <a:off x="1177920" y="696960"/>
            <a:ext cx="4641840" cy="3481200"/>
          </a:xfrm>
          <a:prstGeom prst="rect">
            <a:avLst/>
          </a:prstGeom>
          <a:ln w="0">
            <a:noFill/>
          </a:ln>
        </p:spPr>
      </p:sp>
      <p:sp>
        <p:nvSpPr>
          <p:cNvPr id="3705"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Work from slide.</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6" name="PlaceHolder 1"/>
          <p:cNvSpPr>
            <a:spLocks noGrp="1"/>
          </p:cNvSpPr>
          <p:nvPr>
            <p:ph type="sldImg"/>
          </p:nvPr>
        </p:nvSpPr>
        <p:spPr>
          <a:xfrm>
            <a:off x="1177920" y="696960"/>
            <a:ext cx="4641840" cy="3481200"/>
          </a:xfrm>
          <a:prstGeom prst="rect">
            <a:avLst/>
          </a:prstGeom>
          <a:ln w="0">
            <a:noFill/>
          </a:ln>
        </p:spPr>
      </p:sp>
      <p:sp>
        <p:nvSpPr>
          <p:cNvPr id="3707"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Organization Chart</a:t>
            </a:r>
            <a:endParaRPr b="0" lang="en-US" sz="12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Transportation and</a:t>
            </a:r>
            <a:r>
              <a:rPr b="0" lang="en-US" sz="1000" strike="noStrike" u="none">
                <a:solidFill>
                  <a:srgbClr val="000000"/>
                </a:solidFill>
                <a:effectLst/>
                <a:uFillTx/>
                <a:latin typeface="Times New Roman"/>
              </a:rPr>
              <a:t> </a:t>
            </a:r>
            <a:r>
              <a:rPr b="1" lang="en-US" sz="1000" strike="noStrike" u="none">
                <a:solidFill>
                  <a:srgbClr val="000000"/>
                </a:solidFill>
                <a:effectLst/>
                <a:uFillTx/>
                <a:latin typeface="Times New Roman"/>
              </a:rPr>
              <a:t>Distribution</a:t>
            </a:r>
            <a:r>
              <a:rPr b="0" lang="en-US" sz="1000" strike="noStrike" u="none">
                <a:solidFill>
                  <a:srgbClr val="000000"/>
                </a:solidFill>
                <a:effectLst/>
                <a:uFillTx/>
                <a:latin typeface="Times New Roman"/>
              </a:rPr>
              <a:t> includes our regulated businesses.  Enron’s history  began with our gas pipeline network.  Today, it is one of the largest, most innovative and cost effective systems in North America.  The pipelines have been a significant contributor to the development of our North America wholesale energy network.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Wholesale</a:t>
            </a:r>
            <a:r>
              <a:rPr b="0" lang="en-US" sz="1000" strike="noStrike" u="none">
                <a:solidFill>
                  <a:srgbClr val="000000"/>
                </a:solidFill>
                <a:effectLst/>
                <a:uFillTx/>
                <a:latin typeface="Times New Roman"/>
              </a:rPr>
              <a:t> </a:t>
            </a:r>
            <a:r>
              <a:rPr b="1" lang="en-US" sz="1000" strike="noStrike" u="none">
                <a:solidFill>
                  <a:srgbClr val="000000"/>
                </a:solidFill>
                <a:effectLst/>
                <a:uFillTx/>
                <a:latin typeface="Times New Roman"/>
              </a:rPr>
              <a:t>Energy Operations and Services</a:t>
            </a:r>
            <a:r>
              <a:rPr b="0" lang="en-US" sz="1000" strike="noStrike" u="none">
                <a:solidFill>
                  <a:srgbClr val="000000"/>
                </a:solidFill>
                <a:effectLst/>
                <a:uFillTx/>
                <a:latin typeface="Times New Roman"/>
              </a:rPr>
              <a:t> is our largest business.  We have leading market positions worldwide in the deregulating energy markets.  Our broad scale and extensive scope enables us to reliably deliver energy commodities and provide price-risk management and finance services to our customers at the lowest available cost.</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Like we have done in our other businesses, we are extending our business model, intellectual capital and experience to other markets, such as metals and pulp and paper.  We call this newest initiative</a:t>
            </a:r>
            <a:r>
              <a:rPr b="1" lang="en-US" sz="1000" strike="noStrike" u="none">
                <a:solidFill>
                  <a:srgbClr val="000000"/>
                </a:solidFill>
                <a:effectLst/>
                <a:uFillTx/>
                <a:latin typeface="Times New Roman"/>
              </a:rPr>
              <a:t> Enron Net Works.  </a:t>
            </a:r>
            <a:r>
              <a:rPr b="0" lang="en-US" sz="1000" strike="noStrike" u="none">
                <a:solidFill>
                  <a:srgbClr val="000000"/>
                </a:solidFill>
                <a:effectLst/>
                <a:uFillTx/>
                <a:latin typeface="Times New Roman"/>
              </a:rPr>
              <a:t> In these markets, we will commoditize the products, provide expert physical logistics, price risk management and finance services, and apply eCommerce initiatives to accelerate transaction flow.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We transferred our Wholesale expertise to the new retail energy opportunity.  Our</a:t>
            </a:r>
            <a:r>
              <a:rPr b="1" lang="en-US" sz="1000" strike="noStrike" u="none">
                <a:solidFill>
                  <a:srgbClr val="000000"/>
                </a:solidFill>
                <a:effectLst/>
                <a:uFillTx/>
                <a:latin typeface="Times New Roman"/>
              </a:rPr>
              <a:t> Retail Energy </a:t>
            </a:r>
            <a:r>
              <a:rPr b="0" lang="en-US" sz="1000" strike="noStrike" u="none">
                <a:solidFill>
                  <a:srgbClr val="000000"/>
                </a:solidFill>
                <a:effectLst/>
                <a:uFillTx/>
                <a:latin typeface="Times New Roman"/>
              </a:rPr>
              <a:t>business provides energy outsourcing nationwide directly to end-use customers in the commercial and light industrial markets.  We are the only comprehensive nationwide provider of energy outsourcing services in North America.  Like our wholesale business, its national scale and scope provide enormous operating advantages.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With Enron </a:t>
            </a:r>
            <a:r>
              <a:rPr b="1" lang="en-US" sz="1000" strike="noStrike" u="none">
                <a:solidFill>
                  <a:srgbClr val="000000"/>
                </a:solidFill>
                <a:effectLst/>
                <a:uFillTx/>
                <a:latin typeface="Times New Roman"/>
              </a:rPr>
              <a:t>Broadband Services</a:t>
            </a:r>
            <a:r>
              <a:rPr b="0" lang="en-US" sz="1000" strike="noStrike" u="none">
                <a:solidFill>
                  <a:srgbClr val="000000"/>
                </a:solidFill>
                <a:effectLst/>
                <a:uFillTx/>
                <a:latin typeface="Times New Roman"/>
              </a:rPr>
              <a:t>, we are extending our skills to the rapidly growing broadband market.  We have modeled the business on the market-oriented, low asset approach of our very successful global energy business.  We are exhibiting significant early success in this business.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8" name="PlaceHolder 1"/>
          <p:cNvSpPr>
            <a:spLocks noGrp="1"/>
          </p:cNvSpPr>
          <p:nvPr>
            <p:ph type="sldImg"/>
          </p:nvPr>
        </p:nvSpPr>
        <p:spPr>
          <a:xfrm>
            <a:off x="1177920" y="696960"/>
            <a:ext cx="4641840" cy="3481200"/>
          </a:xfrm>
          <a:prstGeom prst="rect">
            <a:avLst/>
          </a:prstGeom>
          <a:ln w="0">
            <a:noFill/>
          </a:ln>
        </p:spPr>
      </p:sp>
      <p:sp>
        <p:nvSpPr>
          <p:cNvPr id="3709" name="PlaceHolder 2"/>
          <p:cNvSpPr>
            <a:spLocks noGrp="1"/>
          </p:cNvSpPr>
          <p:nvPr>
            <p:ph type="body"/>
          </p:nvPr>
        </p:nvSpPr>
        <p:spPr>
          <a:xfrm>
            <a:off x="456840" y="4267080"/>
            <a:ext cx="6172200" cy="4176720"/>
          </a:xfrm>
          <a:prstGeom prst="rect">
            <a:avLst/>
          </a:prstGeom>
          <a:noFill/>
          <a:ln w="0">
            <a:noFill/>
          </a:ln>
        </p:spPr>
        <p:txBody>
          <a:bodyPr lIns="92880" rIns="92880" tIns="46440" bIns="46440" anchor="t">
            <a:noAutofit/>
          </a:bodyPr>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Times New Roman"/>
              </a:rPr>
              <a:t>Organization Chart – Wholesale Energy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Enron has led the deregulation of the worldwide energy markets.  The deregulating markets where we operate are growing at annual rates of 25-50%.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Before deregulation, the energy industry was very rigid.  Utilities had to rely on dedicated assets and inflexible contract structures to meet their energy supply needs.  With deregulation in place, Enron performs a valuable intermediary role – buying from those who are long energy and package it in the load profile and price structure needed by those who distribute or consume energy.  In our role, we optimize the gas and power assets of all our customers.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 North America and Europe, Enron has well-established, extensive networks marketing and delivering commodities and offering a broad range of price risk management and finance services.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 the developing regions where we operate, we take an active role in shaping the evolving energy regulations and owning strategic assets to connect areas of supply to demand.  We then target opportunities to provide  merchant energy services similar to those in North America and Europe..</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Times New Roman"/>
              </a:rPr>
              <a:t>Business Model:</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We have a clear business model with a track record of success.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We open markets.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We package supplies and services to meet customers’ needs.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We identify and manage risk.</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We use eCommerce to accelerate transaction flow.</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We replicate our business model to rapidly growing new markets.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0" name="PlaceHolder 1"/>
          <p:cNvSpPr>
            <a:spLocks noGrp="1"/>
          </p:cNvSpPr>
          <p:nvPr>
            <p:ph type="sldImg"/>
          </p:nvPr>
        </p:nvSpPr>
        <p:spPr>
          <a:xfrm>
            <a:off x="1177920" y="696960"/>
            <a:ext cx="4641840" cy="3481200"/>
          </a:xfrm>
          <a:prstGeom prst="rect">
            <a:avLst/>
          </a:prstGeom>
          <a:ln w="0">
            <a:noFill/>
          </a:ln>
        </p:spPr>
      </p:sp>
      <p:sp>
        <p:nvSpPr>
          <p:cNvPr id="3711" name="PlaceHolder 2"/>
          <p:cNvSpPr>
            <a:spLocks noGrp="1"/>
          </p:cNvSpPr>
          <p:nvPr>
            <p:ph type="body"/>
          </p:nvPr>
        </p:nvSpPr>
        <p:spPr>
          <a:xfrm>
            <a:off x="380520" y="4410000"/>
            <a:ext cx="632484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Enron’s Wholesale Energy Network</a:t>
            </a: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have an unparalleled network of physical assets that enable us to reliably deliver natural gas and electricity anywhere in the U.S. on short notice.   Our extensive scope, access to assets, liquidity and large capable commercial team provides us tremendous competitive advantage in sourcing supply at the lowest cost and offering our customers innovative higher value products and services.</a:t>
            </a: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Our network model involves:</a:t>
            </a: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The use of physical assets in order to gain access to key logistics to deliver energy.</a:t>
            </a:r>
            <a:endParaRPr b="0" lang="en-US" sz="1200" strike="noStrike" u="none">
              <a:solidFill>
                <a:srgbClr val="000000"/>
              </a:solidFill>
              <a:effectLst/>
              <a:uFillTx/>
              <a:latin typeface="Times New Roman"/>
            </a:endParaRPr>
          </a:p>
          <a:p>
            <a:pPr>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Accessing other’s assets via contractual commitments, which provide greater flexibility and require lower capital expenditure.</a:t>
            </a:r>
            <a:endParaRPr b="0" lang="en-US" sz="1200" strike="noStrike" u="none">
              <a:solidFill>
                <a:srgbClr val="000000"/>
              </a:solidFill>
              <a:effectLst/>
              <a:uFillTx/>
              <a:latin typeface="Times New Roman"/>
            </a:endParaRPr>
          </a:p>
          <a:p>
            <a:pPr>
              <a:spcBef>
                <a:spcPts val="451"/>
              </a:spcBef>
              <a:spcAft>
                <a:spcPts val="400"/>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Creating extensive market-making capabilities and utilizing the market for intelligence on both price and availability.</a:t>
            </a: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All of our North American energy businesses are growing rapidly, as shown on the volume charts.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Our new eCommerce platform, EnronOnline, has also contributed significantly to our recent surge in market share.  </a:t>
            </a: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Suggested business examples:</a:t>
            </a: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Trading and hedging, Peaker plants, Weather</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2" name="PlaceHolder 1"/>
          <p:cNvSpPr>
            <a:spLocks noGrp="1"/>
          </p:cNvSpPr>
          <p:nvPr>
            <p:ph type="sldImg"/>
          </p:nvPr>
        </p:nvSpPr>
        <p:spPr>
          <a:xfrm>
            <a:off x="1177920" y="696960"/>
            <a:ext cx="4641840" cy="3481200"/>
          </a:xfrm>
          <a:prstGeom prst="rect">
            <a:avLst/>
          </a:prstGeom>
          <a:ln w="0">
            <a:noFill/>
          </a:ln>
        </p:spPr>
      </p:sp>
      <p:sp>
        <p:nvSpPr>
          <p:cNvPr id="3713"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spcAft>
                <a:spcPts val="6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Enron’s European Wholesale Network</a:t>
            </a:r>
            <a:endParaRPr b="0" lang="en-US" sz="1200" strike="noStrike" u="none">
              <a:solidFill>
                <a:srgbClr val="000000"/>
              </a:solidFill>
              <a:effectLst/>
              <a:uFillTx/>
              <a:latin typeface="Times New Roman"/>
            </a:endParaRPr>
          </a:p>
          <a:p>
            <a:pPr indent="0">
              <a:spcBef>
                <a:spcPts val="451"/>
              </a:spcBef>
              <a:spcAft>
                <a:spcPts val="6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have replicated our strong energy model to Europe.</a:t>
            </a:r>
            <a:endParaRPr b="0" lang="en-US" sz="1200" strike="noStrike" u="none">
              <a:solidFill>
                <a:srgbClr val="000000"/>
              </a:solidFill>
              <a:effectLst/>
              <a:uFillTx/>
              <a:latin typeface="Times New Roman"/>
            </a:endParaRPr>
          </a:p>
          <a:p>
            <a:pPr indent="0">
              <a:spcBef>
                <a:spcPts val="451"/>
              </a:spcBef>
              <a:spcAft>
                <a:spcPts val="6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have over 2,500 employees in Europe.  </a:t>
            </a:r>
            <a:endParaRPr b="0" lang="en-US" sz="1200" strike="noStrike" u="none">
              <a:solidFill>
                <a:srgbClr val="000000"/>
              </a:solidFill>
              <a:effectLst/>
              <a:uFillTx/>
              <a:latin typeface="Times New Roman"/>
            </a:endParaRPr>
          </a:p>
          <a:p>
            <a:pPr indent="0">
              <a:spcBef>
                <a:spcPts val="451"/>
              </a:spcBef>
              <a:spcAft>
                <a:spcPts val="6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have a lead position if every market.</a:t>
            </a:r>
            <a:endParaRPr b="0" lang="en-US" sz="1200" strike="noStrike" u="none">
              <a:solidFill>
                <a:srgbClr val="000000"/>
              </a:solidFill>
              <a:effectLst/>
              <a:uFillTx/>
              <a:latin typeface="Times New Roman"/>
            </a:endParaRPr>
          </a:p>
          <a:p>
            <a:pPr lvl="2" marL="914400">
              <a:spcBef>
                <a:spcPts val="451"/>
              </a:spcBef>
              <a:spcAft>
                <a:spcPts val="601"/>
              </a:spcAft>
              <a:buClr>
                <a:srgbClr val="000000"/>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are the largest gas and power marketer in the U.K.</a:t>
            </a:r>
            <a:endParaRPr b="0" lang="en-US" sz="1200" strike="noStrike" u="none">
              <a:solidFill>
                <a:srgbClr val="000000"/>
              </a:solidFill>
              <a:effectLst/>
              <a:uFillTx/>
              <a:latin typeface="Times New Roman"/>
            </a:endParaRPr>
          </a:p>
          <a:p>
            <a:pPr lvl="2" marL="914400">
              <a:spcBef>
                <a:spcPts val="451"/>
              </a:spcBef>
              <a:spcAft>
                <a:spcPts val="601"/>
              </a:spcAft>
              <a:buClr>
                <a:srgbClr val="000000"/>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are the market maker on the NordPool.</a:t>
            </a:r>
            <a:endParaRPr b="0" lang="en-US" sz="1200" strike="noStrike" u="none">
              <a:solidFill>
                <a:srgbClr val="000000"/>
              </a:solidFill>
              <a:effectLst/>
              <a:uFillTx/>
              <a:latin typeface="Times New Roman"/>
            </a:endParaRPr>
          </a:p>
          <a:p>
            <a:pPr lvl="2" marL="914400">
              <a:spcBef>
                <a:spcPts val="451"/>
              </a:spcBef>
              <a:spcAft>
                <a:spcPts val="601"/>
              </a:spcAft>
              <a:buClr>
                <a:srgbClr val="000000"/>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are the largest participant in cross-border activity on the Continent.</a:t>
            </a:r>
            <a:endParaRPr b="0" lang="en-US" sz="1200" strike="noStrike" u="none">
              <a:solidFill>
                <a:srgbClr val="000000"/>
              </a:solidFill>
              <a:effectLst/>
              <a:uFillTx/>
              <a:latin typeface="Times New Roman"/>
            </a:endParaRPr>
          </a:p>
          <a:p>
            <a:pPr lvl="2" marL="914400">
              <a:spcBef>
                <a:spcPts val="451"/>
              </a:spcBef>
              <a:spcAft>
                <a:spcPts val="601"/>
              </a:spcAft>
              <a:buClr>
                <a:srgbClr val="000000"/>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Each area is growing rapidly and contributing to Enron’s strong growth.</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4" name="PlaceHolder 1"/>
          <p:cNvSpPr>
            <a:spLocks noGrp="1"/>
          </p:cNvSpPr>
          <p:nvPr>
            <p:ph type="sldImg"/>
          </p:nvPr>
        </p:nvSpPr>
        <p:spPr>
          <a:xfrm>
            <a:off x="1177920" y="696960"/>
            <a:ext cx="4641840" cy="3481200"/>
          </a:xfrm>
          <a:prstGeom prst="rect">
            <a:avLst/>
          </a:prstGeom>
          <a:ln w="0">
            <a:noFill/>
          </a:ln>
        </p:spPr>
      </p:sp>
      <p:sp>
        <p:nvSpPr>
          <p:cNvPr id="3715"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Leading Energy Marketers – Second Quarter</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Enron commands a very strong first place ranking amongst other wholesale energy providers serving North America and Europe.  Our volumes are almost 2 ½ times the next largest marketer. We believe we have distanced ourselves from the others and created an unparalleled and valuable strength in the marketplace.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Note:  Volumes shown exclude Enron’s crude oil and liquids (5.0 Bcfe/d).</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6" name="PlaceHolder 1"/>
          <p:cNvSpPr>
            <a:spLocks noGrp="1"/>
          </p:cNvSpPr>
          <p:nvPr>
            <p:ph type="sldImg"/>
          </p:nvPr>
        </p:nvSpPr>
        <p:spPr>
          <a:xfrm>
            <a:off x="1177920" y="696960"/>
            <a:ext cx="4641840" cy="3481200"/>
          </a:xfrm>
          <a:prstGeom prst="rect">
            <a:avLst/>
          </a:prstGeom>
          <a:ln w="0">
            <a:noFill/>
          </a:ln>
        </p:spPr>
      </p:sp>
      <p:sp>
        <p:nvSpPr>
          <p:cNvPr id="3717"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Organization Chart – Net Works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Enron Net Works is an exciting new growth engine for Enron.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Our eCommerce platform, Enron Online, is part of our Net Works business.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wmf"/>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2822400" y="114120"/>
            <a:ext cx="594072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Click to edit the title text format</a:t>
            </a:r>
            <a:endParaRPr b="1" lang="en-US" sz="2800" strike="noStrike" u="none">
              <a:solidFill>
                <a:srgbClr val="ffffff"/>
              </a:solidFill>
              <a:effectLst/>
              <a:uFillTx/>
              <a:latin typeface="Arial"/>
            </a:endParaRPr>
          </a:p>
        </p:txBody>
      </p:sp>
      <p:sp>
        <p:nvSpPr>
          <p:cNvPr id="1" name="PlaceHolder 2"/>
          <p:cNvSpPr>
            <a:spLocks noGrp="1"/>
          </p:cNvSpPr>
          <p:nvPr>
            <p:ph type="body"/>
          </p:nvPr>
        </p:nvSpPr>
        <p:spPr>
          <a:xfrm>
            <a:off x="1358640" y="1177920"/>
            <a:ext cx="7404120" cy="4836960"/>
          </a:xfrm>
          <a:prstGeom prst="rect">
            <a:avLst/>
          </a:prstGeom>
          <a:noFill/>
          <a:ln w="0">
            <a:noFill/>
          </a:ln>
        </p:spPr>
        <p:txBody>
          <a:bodyPr lIns="90000" rIns="90000" tIns="46800" bIns="46800" anchor="t">
            <a:normAutofit/>
          </a:bodyPr>
          <a:p>
            <a:pPr marL="343080" indent="-34308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Click to edit the outline text format</a:t>
            </a:r>
            <a:endParaRPr b="0" lang="en-US" sz="2400" strike="noStrike" u="none">
              <a:solidFill>
                <a:srgbClr val="ffffff"/>
              </a:solidFill>
              <a:effectLst/>
              <a:uFillTx/>
              <a:latin typeface="Arial"/>
            </a:endParaRPr>
          </a:p>
          <a:p>
            <a:pPr lvl="1" marL="743040" indent="-28584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Second Outline Level</a:t>
            </a:r>
            <a:endParaRPr b="0" lang="en-US" sz="2400" strike="noStrike" u="none">
              <a:solidFill>
                <a:srgbClr val="ffffff"/>
              </a:solidFill>
              <a:effectLst/>
              <a:uFillTx/>
              <a:latin typeface="Arial"/>
            </a:endParaRPr>
          </a:p>
          <a:p>
            <a:pPr lvl="2" marL="11430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Third Outline Level</a:t>
            </a:r>
            <a:endParaRPr b="0" lang="en-US" sz="2400" strike="noStrike" u="none">
              <a:solidFill>
                <a:srgbClr val="ffffff"/>
              </a:solidFill>
              <a:effectLst/>
              <a:uFillTx/>
              <a:latin typeface="Arial"/>
            </a:endParaRPr>
          </a:p>
          <a:p>
            <a:pPr lvl="3" marL="16002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Fourth Outline Level</a:t>
            </a:r>
            <a:endParaRPr b="0" lang="en-US" sz="2400" strike="noStrike" u="none">
              <a:solidFill>
                <a:srgbClr val="ffffff"/>
              </a:solidFill>
              <a:effectLst/>
              <a:uFillTx/>
              <a:latin typeface="Arial"/>
            </a:endParaRPr>
          </a:p>
          <a:p>
            <a:pPr lvl="4" marL="20574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Fifth Outline Level</a:t>
            </a:r>
            <a:endParaRPr b="0" lang="en-US" sz="2400" strike="noStrike" u="none">
              <a:solidFill>
                <a:srgbClr val="ffffff"/>
              </a:solidFill>
              <a:effectLst/>
              <a:uFillTx/>
              <a:latin typeface="Arial"/>
            </a:endParaRPr>
          </a:p>
          <a:p>
            <a:pPr lvl="5" marL="2057400" indent="-228600">
              <a:spcAft>
                <a:spcPts val="1500"/>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Sixth Outline Level</a:t>
            </a:r>
            <a:endParaRPr b="0" lang="en-US" sz="2400" strike="noStrike" u="none">
              <a:solidFill>
                <a:srgbClr val="ffffff"/>
              </a:solidFill>
              <a:effectLst/>
              <a:uFillTx/>
              <a:latin typeface="Arial"/>
            </a:endParaRPr>
          </a:p>
          <a:p>
            <a:pPr lvl="6" marL="2057400" indent="-228600">
              <a:spcAft>
                <a:spcPts val="1500"/>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Seventh Outline Level</a:t>
            </a:r>
            <a:endParaRPr b="0" lang="en-US" sz="2400" strike="noStrike" u="none">
              <a:solidFill>
                <a:srgbClr val="ffffff"/>
              </a:solidFill>
              <a:effectLst/>
              <a:uFillTx/>
              <a:latin typeface="Arial"/>
            </a:endParaRPr>
          </a:p>
        </p:txBody>
      </p:sp>
      <p:sp>
        <p:nvSpPr>
          <p:cNvPr id="2" name="PlaceHolder 3"/>
          <p:cNvSpPr>
            <a:spLocks noGrp="1"/>
          </p:cNvSpPr>
          <p:nvPr>
            <p:ph type="sldNum" idx="1"/>
          </p:nvPr>
        </p:nvSpPr>
        <p:spPr>
          <a:xfrm>
            <a:off x="4767120" y="6525720"/>
            <a:ext cx="532080" cy="225720"/>
          </a:xfrm>
          <a:prstGeom prst="rect">
            <a:avLst/>
          </a:prstGeom>
          <a:noFill/>
          <a:ln w="0">
            <a:noFill/>
          </a:ln>
        </p:spPr>
        <p:txBody>
          <a:bodyPr lIns="90000" rIns="90000" tIns="46800" bIns="46800" anchor="t">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ffdd4d"/>
                </a:solidFill>
                <a:effectLst/>
                <a:uFillTx/>
                <a:latin typeface="Arial"/>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361BB5C-777E-44AA-9FE6-2B7CB8EB7B55}" type="slidenum">
              <a:rPr b="0" lang="en-US" sz="1000" strike="noStrike" u="none">
                <a:solidFill>
                  <a:srgbClr val="ffdd4d"/>
                </a:solidFill>
                <a:effectLst/>
                <a:uFillTx/>
                <a:latin typeface="Arial"/>
              </a:rPr>
              <a:t>&lt;number&gt;</a:t>
            </a:fld>
            <a:endParaRPr b="0" lang="en-US" sz="1000" strike="noStrike" u="none">
              <a:solidFill>
                <a:srgbClr val="ffffff"/>
              </a:solidFill>
              <a:effectLst/>
              <a:uFillTx/>
              <a:latin typeface="Times New Roman"/>
            </a:endParaRPr>
          </a:p>
        </p:txBody>
      </p:sp>
      <p:grpSp>
        <p:nvGrpSpPr>
          <p:cNvPr id="3" name=""/>
          <p:cNvGrpSpPr/>
          <p:nvPr/>
        </p:nvGrpSpPr>
        <p:grpSpPr>
          <a:xfrm>
            <a:off x="0" y="0"/>
            <a:ext cx="1014480" cy="6870600"/>
            <a:chOff x="0" y="0"/>
            <a:chExt cx="1014480" cy="6870600"/>
          </a:xfrm>
        </p:grpSpPr>
        <p:sp>
          <p:nvSpPr>
            <p:cNvPr id="4" name=""/>
            <p:cNvSpPr/>
            <p:nvPr/>
          </p:nvSpPr>
          <p:spPr>
            <a:xfrm>
              <a:off x="0" y="0"/>
              <a:ext cx="1014480" cy="6858000"/>
            </a:xfrm>
            <a:prstGeom prst="rect">
              <a:avLst/>
            </a:prstGeom>
            <a:solidFill>
              <a:srgbClr val="ffdd4d"/>
            </a:solidFill>
            <a:ln w="9360">
              <a:solidFill>
                <a:srgbClr val="ffdd4d"/>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 name=""/>
            <p:cNvSpPr/>
            <p:nvPr/>
          </p:nvSpPr>
          <p:spPr>
            <a:xfrm>
              <a:off x="1011240" y="0"/>
              <a:ext cx="0" cy="6858000"/>
            </a:xfrm>
            <a:prstGeom prst="line">
              <a:avLst/>
            </a:prstGeom>
            <a:ln w="9360">
              <a:solidFill>
                <a:srgbClr val="ffdd4d"/>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6" name="" descr=""/>
            <p:cNvPicPr/>
            <p:nvPr/>
          </p:nvPicPr>
          <p:blipFill>
            <a:blip r:embed="rId2"/>
            <a:srcRect l="17265" t="0" r="13676" b="3336"/>
            <a:stretch/>
          </p:blipFill>
          <p:spPr>
            <a:xfrm>
              <a:off x="98280" y="12600"/>
              <a:ext cx="909720" cy="6858000"/>
            </a:xfrm>
            <a:prstGeom prst="rect">
              <a:avLst/>
            </a:prstGeom>
            <a:noFill/>
            <a:ln w="9360">
              <a:solidFill>
                <a:srgbClr val="ffdd4d"/>
              </a:solidFill>
              <a:miter/>
            </a:ln>
          </p:spPr>
        </p:pic>
      </p:grpSp>
      <p:sp>
        <p:nvSpPr>
          <p:cNvPr id="7" name=""/>
          <p:cNvSpPr/>
          <p:nvPr/>
        </p:nvSpPr>
        <p:spPr>
          <a:xfrm>
            <a:off x="1344600" y="841320"/>
            <a:ext cx="7799400" cy="0"/>
          </a:xfrm>
          <a:prstGeom prst="line">
            <a:avLst/>
          </a:prstGeom>
          <a:ln w="9360">
            <a:solidFill>
              <a:srgbClr val="00e4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8" name="" descr=""/>
          <p:cNvPicPr/>
          <p:nvPr/>
        </p:nvPicPr>
        <p:blipFill>
          <a:blip r:embed="rId3"/>
          <a:stretch/>
        </p:blipFill>
        <p:spPr>
          <a:xfrm>
            <a:off x="8290080" y="6116760"/>
            <a:ext cx="768240" cy="741240"/>
          </a:xfrm>
          <a:prstGeom prst="rect">
            <a:avLst/>
          </a:prstGeom>
          <a:noFill/>
          <a:ln w="0">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9" name="PlaceHolder 1"/>
          <p:cNvSpPr>
            <a:spLocks noGrp="1"/>
          </p:cNvSpPr>
          <p:nvPr>
            <p:ph type="title"/>
          </p:nvPr>
        </p:nvSpPr>
        <p:spPr>
          <a:xfrm>
            <a:off x="2822400" y="114120"/>
            <a:ext cx="594072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Click to edit the title text format</a:t>
            </a:r>
            <a:endParaRPr b="1" lang="en-US" sz="2800" strike="noStrike" u="none">
              <a:solidFill>
                <a:srgbClr val="ffffff"/>
              </a:solidFill>
              <a:effectLst/>
              <a:uFillTx/>
              <a:latin typeface="Arial"/>
            </a:endParaRPr>
          </a:p>
        </p:txBody>
      </p:sp>
      <p:sp>
        <p:nvSpPr>
          <p:cNvPr id="10" name="PlaceHolder 2"/>
          <p:cNvSpPr>
            <a:spLocks noGrp="1"/>
          </p:cNvSpPr>
          <p:nvPr>
            <p:ph type="body"/>
          </p:nvPr>
        </p:nvSpPr>
        <p:spPr>
          <a:xfrm>
            <a:off x="1358640" y="1177920"/>
            <a:ext cx="7404120" cy="4836960"/>
          </a:xfrm>
          <a:prstGeom prst="rect">
            <a:avLst/>
          </a:prstGeom>
          <a:noFill/>
          <a:ln w="0">
            <a:noFill/>
          </a:ln>
        </p:spPr>
        <p:txBody>
          <a:bodyPr lIns="90000" rIns="90000" tIns="46800" bIns="46800" anchor="t">
            <a:normAutofit/>
          </a:bodyPr>
          <a:p>
            <a:pPr marL="343080" indent="-34308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Click to edit the outline text format</a:t>
            </a:r>
            <a:endParaRPr b="0" lang="en-US" sz="2400" strike="noStrike" u="none">
              <a:solidFill>
                <a:srgbClr val="ffffff"/>
              </a:solidFill>
              <a:effectLst/>
              <a:uFillTx/>
              <a:latin typeface="Arial"/>
            </a:endParaRPr>
          </a:p>
          <a:p>
            <a:pPr lvl="1" marL="743040" indent="-28584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Second Outline Level</a:t>
            </a:r>
            <a:endParaRPr b="0" lang="en-US" sz="2400" strike="noStrike" u="none">
              <a:solidFill>
                <a:srgbClr val="ffffff"/>
              </a:solidFill>
              <a:effectLst/>
              <a:uFillTx/>
              <a:latin typeface="Arial"/>
            </a:endParaRPr>
          </a:p>
          <a:p>
            <a:pPr lvl="2" marL="11430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Third Outline Level</a:t>
            </a:r>
            <a:endParaRPr b="0" lang="en-US" sz="2400" strike="noStrike" u="none">
              <a:solidFill>
                <a:srgbClr val="ffffff"/>
              </a:solidFill>
              <a:effectLst/>
              <a:uFillTx/>
              <a:latin typeface="Arial"/>
            </a:endParaRPr>
          </a:p>
          <a:p>
            <a:pPr lvl="3" marL="16002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Fourth Outline Level</a:t>
            </a:r>
            <a:endParaRPr b="0" lang="en-US" sz="2400" strike="noStrike" u="none">
              <a:solidFill>
                <a:srgbClr val="ffffff"/>
              </a:solidFill>
              <a:effectLst/>
              <a:uFillTx/>
              <a:latin typeface="Arial"/>
            </a:endParaRPr>
          </a:p>
          <a:p>
            <a:pPr lvl="4" marL="20574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Fifth Outline Level</a:t>
            </a:r>
            <a:endParaRPr b="0" lang="en-US" sz="2400" strike="noStrike" u="none">
              <a:solidFill>
                <a:srgbClr val="ffffff"/>
              </a:solidFill>
              <a:effectLst/>
              <a:uFillTx/>
              <a:latin typeface="Arial"/>
            </a:endParaRPr>
          </a:p>
          <a:p>
            <a:pPr lvl="5" marL="2057400" indent="-228600">
              <a:spcAft>
                <a:spcPts val="1500"/>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Sixth Outline Level</a:t>
            </a:r>
            <a:endParaRPr b="0" lang="en-US" sz="2400" strike="noStrike" u="none">
              <a:solidFill>
                <a:srgbClr val="ffffff"/>
              </a:solidFill>
              <a:effectLst/>
              <a:uFillTx/>
              <a:latin typeface="Arial"/>
            </a:endParaRPr>
          </a:p>
          <a:p>
            <a:pPr lvl="6" marL="2057400" indent="-228600">
              <a:spcAft>
                <a:spcPts val="1500"/>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Seventh Outline Level</a:t>
            </a:r>
            <a:endParaRPr b="0" lang="en-US" sz="2400" strike="noStrike" u="none">
              <a:solidFill>
                <a:srgbClr val="ffffff"/>
              </a:solidFill>
              <a:effectLst/>
              <a:uFillTx/>
              <a:latin typeface="Arial"/>
            </a:endParaRPr>
          </a:p>
        </p:txBody>
      </p:sp>
      <p:sp>
        <p:nvSpPr>
          <p:cNvPr id="11" name="PlaceHolder 3"/>
          <p:cNvSpPr>
            <a:spLocks noGrp="1"/>
          </p:cNvSpPr>
          <p:nvPr>
            <p:ph type="sldNum" idx="2"/>
          </p:nvPr>
        </p:nvSpPr>
        <p:spPr>
          <a:xfrm>
            <a:off x="4767120" y="6525720"/>
            <a:ext cx="532080" cy="225720"/>
          </a:xfrm>
          <a:prstGeom prst="rect">
            <a:avLst/>
          </a:prstGeom>
          <a:noFill/>
          <a:ln w="0">
            <a:noFill/>
          </a:ln>
        </p:spPr>
        <p:txBody>
          <a:bodyPr lIns="90000" rIns="90000" tIns="46800" bIns="46800" anchor="t">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ffdd4d"/>
                </a:solidFill>
                <a:effectLst/>
                <a:uFillTx/>
                <a:latin typeface="Arial"/>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747DDA0-B535-47A5-A395-65AA2DD23C63}" type="slidenum">
              <a:rPr b="0" lang="en-US" sz="1000" strike="noStrike" u="none">
                <a:solidFill>
                  <a:srgbClr val="ffdd4d"/>
                </a:solidFill>
                <a:effectLst/>
                <a:uFillTx/>
                <a:latin typeface="Arial"/>
              </a:rPr>
              <a:t>&lt;number&gt;</a:t>
            </a:fld>
            <a:endParaRPr b="0" lang="en-US" sz="1000" strike="noStrike" u="none">
              <a:solidFill>
                <a:srgbClr val="ffffff"/>
              </a:solidFill>
              <a:effectLst/>
              <a:uFillTx/>
              <a:latin typeface="Times New Roman"/>
            </a:endParaRPr>
          </a:p>
        </p:txBody>
      </p:sp>
      <p:grpSp>
        <p:nvGrpSpPr>
          <p:cNvPr id="12" name=""/>
          <p:cNvGrpSpPr/>
          <p:nvPr/>
        </p:nvGrpSpPr>
        <p:grpSpPr>
          <a:xfrm>
            <a:off x="0" y="0"/>
            <a:ext cx="1014480" cy="6870600"/>
            <a:chOff x="0" y="0"/>
            <a:chExt cx="1014480" cy="6870600"/>
          </a:xfrm>
        </p:grpSpPr>
        <p:sp>
          <p:nvSpPr>
            <p:cNvPr id="4" name=""/>
            <p:cNvSpPr/>
            <p:nvPr/>
          </p:nvSpPr>
          <p:spPr>
            <a:xfrm>
              <a:off x="0" y="0"/>
              <a:ext cx="1014480" cy="6858000"/>
            </a:xfrm>
            <a:prstGeom prst="rect">
              <a:avLst/>
            </a:prstGeom>
            <a:solidFill>
              <a:srgbClr val="ffdd4d"/>
            </a:solidFill>
            <a:ln w="9360">
              <a:solidFill>
                <a:srgbClr val="ffdd4d"/>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 name=""/>
            <p:cNvSpPr/>
            <p:nvPr/>
          </p:nvSpPr>
          <p:spPr>
            <a:xfrm>
              <a:off x="1011240" y="0"/>
              <a:ext cx="0" cy="6858000"/>
            </a:xfrm>
            <a:prstGeom prst="line">
              <a:avLst/>
            </a:prstGeom>
            <a:ln w="9360">
              <a:solidFill>
                <a:srgbClr val="ffdd4d"/>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14" name="" descr=""/>
            <p:cNvPicPr/>
            <p:nvPr/>
          </p:nvPicPr>
          <p:blipFill>
            <a:blip r:embed="rId2"/>
            <a:srcRect l="17265" t="0" r="13676" b="3336"/>
            <a:stretch/>
          </p:blipFill>
          <p:spPr>
            <a:xfrm>
              <a:off x="98280" y="12600"/>
              <a:ext cx="909720" cy="6858000"/>
            </a:xfrm>
            <a:prstGeom prst="rect">
              <a:avLst/>
            </a:prstGeom>
            <a:noFill/>
            <a:ln w="9360">
              <a:solidFill>
                <a:srgbClr val="ffdd4d"/>
              </a:solidFill>
              <a:miter/>
            </a:ln>
          </p:spPr>
        </p:pic>
      </p:grpSp>
      <p:sp>
        <p:nvSpPr>
          <p:cNvPr id="15" name=""/>
          <p:cNvSpPr/>
          <p:nvPr/>
        </p:nvSpPr>
        <p:spPr>
          <a:xfrm>
            <a:off x="1344600" y="841320"/>
            <a:ext cx="7799400" cy="0"/>
          </a:xfrm>
          <a:prstGeom prst="line">
            <a:avLst/>
          </a:prstGeom>
          <a:ln w="9360">
            <a:solidFill>
              <a:srgbClr val="00e4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16" name="" descr=""/>
          <p:cNvPicPr/>
          <p:nvPr/>
        </p:nvPicPr>
        <p:blipFill>
          <a:blip r:embed="rId3"/>
          <a:stretch/>
        </p:blipFill>
        <p:spPr>
          <a:xfrm>
            <a:off x="8290080" y="6116760"/>
            <a:ext cx="768240" cy="741240"/>
          </a:xfrm>
          <a:prstGeom prst="rect">
            <a:avLst/>
          </a:prstGeom>
          <a:noFill/>
          <a:ln w="0">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2822400" y="114120"/>
            <a:ext cx="594072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Click to edit the title text format</a:t>
            </a:r>
            <a:endParaRPr b="1" lang="en-US" sz="2800" strike="noStrike" u="none">
              <a:solidFill>
                <a:srgbClr val="ffffff"/>
              </a:solidFill>
              <a:effectLst/>
              <a:uFillTx/>
              <a:latin typeface="Arial"/>
            </a:endParaRPr>
          </a:p>
        </p:txBody>
      </p:sp>
      <p:sp>
        <p:nvSpPr>
          <p:cNvPr id="18" name="PlaceHolder 2"/>
          <p:cNvSpPr>
            <a:spLocks noGrp="1"/>
          </p:cNvSpPr>
          <p:nvPr>
            <p:ph type="body"/>
          </p:nvPr>
        </p:nvSpPr>
        <p:spPr>
          <a:xfrm>
            <a:off x="1358640" y="1177920"/>
            <a:ext cx="7404120" cy="4836960"/>
          </a:xfrm>
          <a:prstGeom prst="rect">
            <a:avLst/>
          </a:prstGeom>
          <a:noFill/>
          <a:ln w="0">
            <a:noFill/>
          </a:ln>
        </p:spPr>
        <p:txBody>
          <a:bodyPr lIns="90000" rIns="90000" tIns="46800" bIns="46800" anchor="t">
            <a:normAutofit/>
          </a:bodyPr>
          <a:p>
            <a:pPr marL="343080" indent="-34308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Click to edit the outline text format</a:t>
            </a:r>
            <a:endParaRPr b="0" lang="en-US" sz="2400" strike="noStrike" u="none">
              <a:solidFill>
                <a:srgbClr val="ffffff"/>
              </a:solidFill>
              <a:effectLst/>
              <a:uFillTx/>
              <a:latin typeface="Arial"/>
            </a:endParaRPr>
          </a:p>
          <a:p>
            <a:pPr lvl="1" marL="743040" indent="-28584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Second Outline Level</a:t>
            </a:r>
            <a:endParaRPr b="0" lang="en-US" sz="2400" strike="noStrike" u="none">
              <a:solidFill>
                <a:srgbClr val="ffffff"/>
              </a:solidFill>
              <a:effectLst/>
              <a:uFillTx/>
              <a:latin typeface="Arial"/>
            </a:endParaRPr>
          </a:p>
          <a:p>
            <a:pPr lvl="2" marL="11430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Third Outline Level</a:t>
            </a:r>
            <a:endParaRPr b="0" lang="en-US" sz="2400" strike="noStrike" u="none">
              <a:solidFill>
                <a:srgbClr val="ffffff"/>
              </a:solidFill>
              <a:effectLst/>
              <a:uFillTx/>
              <a:latin typeface="Arial"/>
            </a:endParaRPr>
          </a:p>
          <a:p>
            <a:pPr lvl="3" marL="16002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Fourth Outline Level</a:t>
            </a:r>
            <a:endParaRPr b="0" lang="en-US" sz="2400" strike="noStrike" u="none">
              <a:solidFill>
                <a:srgbClr val="ffffff"/>
              </a:solidFill>
              <a:effectLst/>
              <a:uFillTx/>
              <a:latin typeface="Arial"/>
            </a:endParaRPr>
          </a:p>
          <a:p>
            <a:pPr lvl="4" marL="20574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Fifth Outline Level</a:t>
            </a:r>
            <a:endParaRPr b="0" lang="en-US" sz="2400" strike="noStrike" u="none">
              <a:solidFill>
                <a:srgbClr val="ffffff"/>
              </a:solidFill>
              <a:effectLst/>
              <a:uFillTx/>
              <a:latin typeface="Arial"/>
            </a:endParaRPr>
          </a:p>
          <a:p>
            <a:pPr lvl="5" marL="2057400" indent="-228600">
              <a:spcAft>
                <a:spcPts val="1500"/>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Sixth Outline Level</a:t>
            </a:r>
            <a:endParaRPr b="0" lang="en-US" sz="2400" strike="noStrike" u="none">
              <a:solidFill>
                <a:srgbClr val="ffffff"/>
              </a:solidFill>
              <a:effectLst/>
              <a:uFillTx/>
              <a:latin typeface="Arial"/>
            </a:endParaRPr>
          </a:p>
          <a:p>
            <a:pPr lvl="6" marL="2057400" indent="-228600">
              <a:spcAft>
                <a:spcPts val="1500"/>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Seventh Outline Level</a:t>
            </a:r>
            <a:endParaRPr b="0" lang="en-US" sz="2400" strike="noStrike" u="none">
              <a:solidFill>
                <a:srgbClr val="ffffff"/>
              </a:solidFill>
              <a:effectLst/>
              <a:uFillTx/>
              <a:latin typeface="Arial"/>
            </a:endParaRPr>
          </a:p>
        </p:txBody>
      </p:sp>
      <p:sp>
        <p:nvSpPr>
          <p:cNvPr id="19" name="PlaceHolder 3"/>
          <p:cNvSpPr>
            <a:spLocks noGrp="1"/>
          </p:cNvSpPr>
          <p:nvPr>
            <p:ph type="sldNum" idx="3"/>
          </p:nvPr>
        </p:nvSpPr>
        <p:spPr>
          <a:xfrm>
            <a:off x="4767120" y="6525720"/>
            <a:ext cx="532080" cy="225720"/>
          </a:xfrm>
          <a:prstGeom prst="rect">
            <a:avLst/>
          </a:prstGeom>
          <a:noFill/>
          <a:ln w="0">
            <a:noFill/>
          </a:ln>
        </p:spPr>
        <p:txBody>
          <a:bodyPr lIns="90000" rIns="90000" tIns="46800" bIns="46800" anchor="t">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ffdd4d"/>
                </a:solidFill>
                <a:effectLst/>
                <a:uFillTx/>
                <a:latin typeface="Arial"/>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83EEFC1-C92B-4F84-A829-78290F1FE5B2}" type="slidenum">
              <a:rPr b="0" lang="en-US" sz="1000" strike="noStrike" u="none">
                <a:solidFill>
                  <a:srgbClr val="ffdd4d"/>
                </a:solidFill>
                <a:effectLst/>
                <a:uFillTx/>
                <a:latin typeface="Arial"/>
              </a:rPr>
              <a:t>&lt;number&gt;</a:t>
            </a:fld>
            <a:endParaRPr b="0" lang="en-US" sz="1000" strike="noStrike" u="none">
              <a:solidFill>
                <a:srgbClr val="ffffff"/>
              </a:solidFill>
              <a:effectLst/>
              <a:uFillTx/>
              <a:latin typeface="Times New Roman"/>
            </a:endParaRPr>
          </a:p>
        </p:txBody>
      </p:sp>
      <p:grpSp>
        <p:nvGrpSpPr>
          <p:cNvPr id="20" name=""/>
          <p:cNvGrpSpPr/>
          <p:nvPr/>
        </p:nvGrpSpPr>
        <p:grpSpPr>
          <a:xfrm>
            <a:off x="0" y="0"/>
            <a:ext cx="1014480" cy="6870600"/>
            <a:chOff x="0" y="0"/>
            <a:chExt cx="1014480" cy="6870600"/>
          </a:xfrm>
        </p:grpSpPr>
        <p:sp>
          <p:nvSpPr>
            <p:cNvPr id="4" name=""/>
            <p:cNvSpPr/>
            <p:nvPr/>
          </p:nvSpPr>
          <p:spPr>
            <a:xfrm>
              <a:off x="0" y="0"/>
              <a:ext cx="1014480" cy="6858000"/>
            </a:xfrm>
            <a:prstGeom prst="rect">
              <a:avLst/>
            </a:prstGeom>
            <a:solidFill>
              <a:srgbClr val="ffdd4d"/>
            </a:solidFill>
            <a:ln w="9360">
              <a:solidFill>
                <a:srgbClr val="ffdd4d"/>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 name=""/>
            <p:cNvSpPr/>
            <p:nvPr/>
          </p:nvSpPr>
          <p:spPr>
            <a:xfrm>
              <a:off x="1011240" y="0"/>
              <a:ext cx="0" cy="6858000"/>
            </a:xfrm>
            <a:prstGeom prst="line">
              <a:avLst/>
            </a:prstGeom>
            <a:ln w="9360">
              <a:solidFill>
                <a:srgbClr val="ffdd4d"/>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22" name="" descr=""/>
            <p:cNvPicPr/>
            <p:nvPr/>
          </p:nvPicPr>
          <p:blipFill>
            <a:blip r:embed="rId2"/>
            <a:srcRect l="17265" t="0" r="13676" b="3336"/>
            <a:stretch/>
          </p:blipFill>
          <p:spPr>
            <a:xfrm>
              <a:off x="98280" y="12600"/>
              <a:ext cx="909720" cy="6858000"/>
            </a:xfrm>
            <a:prstGeom prst="rect">
              <a:avLst/>
            </a:prstGeom>
            <a:noFill/>
            <a:ln w="9360">
              <a:solidFill>
                <a:srgbClr val="ffdd4d"/>
              </a:solidFill>
              <a:miter/>
            </a:ln>
          </p:spPr>
        </p:pic>
      </p:grpSp>
      <p:sp>
        <p:nvSpPr>
          <p:cNvPr id="23" name=""/>
          <p:cNvSpPr/>
          <p:nvPr/>
        </p:nvSpPr>
        <p:spPr>
          <a:xfrm>
            <a:off x="1344600" y="841320"/>
            <a:ext cx="7799400" cy="0"/>
          </a:xfrm>
          <a:prstGeom prst="line">
            <a:avLst/>
          </a:prstGeom>
          <a:ln w="9360">
            <a:solidFill>
              <a:srgbClr val="00e4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24" name="" descr=""/>
          <p:cNvPicPr/>
          <p:nvPr/>
        </p:nvPicPr>
        <p:blipFill>
          <a:blip r:embed="rId3"/>
          <a:stretch/>
        </p:blipFill>
        <p:spPr>
          <a:xfrm>
            <a:off x="8290080" y="6116760"/>
            <a:ext cx="768240" cy="741240"/>
          </a:xfrm>
          <a:prstGeom prst="rect">
            <a:avLst/>
          </a:prstGeom>
          <a:noFill/>
          <a:ln w="0">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25" name=""/>
          <p:cNvSpPr/>
          <p:nvPr/>
        </p:nvSpPr>
        <p:spPr>
          <a:xfrm>
            <a:off x="3549600" y="217440"/>
            <a:ext cx="5295960" cy="295740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26" name="" descr=""/>
          <p:cNvPicPr/>
          <p:nvPr/>
        </p:nvPicPr>
        <p:blipFill>
          <a:blip r:embed="rId2"/>
          <a:srcRect l="32631" t="0" r="31866" b="0"/>
          <a:stretch/>
        </p:blipFill>
        <p:spPr>
          <a:xfrm>
            <a:off x="3333600" y="4906800"/>
            <a:ext cx="2152800" cy="1130400"/>
          </a:xfrm>
          <a:prstGeom prst="rect">
            <a:avLst/>
          </a:prstGeom>
          <a:noFill/>
          <a:ln w="0">
            <a:noFill/>
          </a:ln>
        </p:spPr>
      </p:pic>
      <p:sp>
        <p:nvSpPr>
          <p:cNvPr id="27" name=""/>
          <p:cNvSpPr/>
          <p:nvPr/>
        </p:nvSpPr>
        <p:spPr>
          <a:xfrm>
            <a:off x="0" y="3125880"/>
            <a:ext cx="9144000" cy="0"/>
          </a:xfrm>
          <a:prstGeom prst="line">
            <a:avLst/>
          </a:prstGeom>
          <a:ln w="9360">
            <a:solidFill>
              <a:srgbClr val="00ff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28" name="orange%20lady%20copy" descr=""/>
          <p:cNvPicPr/>
          <p:nvPr/>
        </p:nvPicPr>
        <p:blipFill>
          <a:blip r:embed="rId3"/>
          <a:srcRect l="0" t="0" r="2160" b="0"/>
          <a:stretch/>
        </p:blipFill>
        <p:spPr>
          <a:xfrm>
            <a:off x="3727440" y="1633680"/>
            <a:ext cx="1641600" cy="1488960"/>
          </a:xfrm>
          <a:prstGeom prst="rect">
            <a:avLst/>
          </a:prstGeom>
          <a:noFill/>
          <a:ln w="38160">
            <a:solidFill>
              <a:srgbClr val="990099"/>
            </a:solidFill>
            <a:miter/>
          </a:ln>
        </p:spPr>
      </p:pic>
      <p:pic>
        <p:nvPicPr>
          <p:cNvPr id="29" name="" descr=""/>
          <p:cNvPicPr/>
          <p:nvPr/>
        </p:nvPicPr>
        <p:blipFill>
          <a:blip r:embed="rId4"/>
          <a:srcRect l="2280" t="27455" r="89149" b="29418"/>
          <a:stretch/>
        </p:blipFill>
        <p:spPr>
          <a:xfrm>
            <a:off x="0" y="3465360"/>
            <a:ext cx="741240" cy="668520"/>
          </a:xfrm>
          <a:prstGeom prst="rect">
            <a:avLst/>
          </a:prstGeom>
          <a:noFill/>
          <a:ln w="0">
            <a:noFill/>
          </a:ln>
        </p:spPr>
      </p:pic>
      <p:pic>
        <p:nvPicPr>
          <p:cNvPr id="30" name="CS3279" descr=""/>
          <p:cNvPicPr/>
          <p:nvPr/>
        </p:nvPicPr>
        <p:blipFill>
          <a:blip r:embed="rId5"/>
          <a:srcRect l="4056" t="4341" r="0" b="0"/>
          <a:stretch/>
        </p:blipFill>
        <p:spPr>
          <a:xfrm>
            <a:off x="5479920" y="4408560"/>
            <a:ext cx="3359160" cy="2244600"/>
          </a:xfrm>
          <a:prstGeom prst="rect">
            <a:avLst/>
          </a:prstGeom>
          <a:noFill/>
          <a:ln w="0">
            <a:noFill/>
          </a:ln>
        </p:spPr>
      </p:pic>
      <p:pic>
        <p:nvPicPr>
          <p:cNvPr id="31" name="crowd" descr=""/>
          <p:cNvPicPr/>
          <p:nvPr/>
        </p:nvPicPr>
        <p:blipFill>
          <a:blip r:embed="rId6"/>
          <a:srcRect l="0" t="0" r="1988" b="0"/>
          <a:stretch/>
        </p:blipFill>
        <p:spPr>
          <a:xfrm>
            <a:off x="243000" y="225360"/>
            <a:ext cx="3479760" cy="2897280"/>
          </a:xfrm>
          <a:prstGeom prst="rect">
            <a:avLst/>
          </a:prstGeom>
          <a:noFill/>
          <a:ln w="28440">
            <a:solidFill>
              <a:srgbClr val="990099"/>
            </a:solidFill>
            <a:miter/>
          </a:ln>
        </p:spPr>
      </p:pic>
      <p:sp>
        <p:nvSpPr>
          <p:cNvPr id="32" name=""/>
          <p:cNvSpPr/>
          <p:nvPr/>
        </p:nvSpPr>
        <p:spPr>
          <a:xfrm>
            <a:off x="219240" y="195120"/>
            <a:ext cx="8645400" cy="6459840"/>
          </a:xfrm>
          <a:prstGeom prst="rect">
            <a:avLst/>
          </a:prstGeom>
          <a:noFill/>
          <a:ln w="38160">
            <a:solidFill>
              <a:srgbClr val="ffdd4d"/>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33" name="" descr=""/>
          <p:cNvPicPr/>
          <p:nvPr/>
        </p:nvPicPr>
        <p:blipFill>
          <a:blip r:embed="rId7"/>
          <a:srcRect l="0" t="4095" r="0" b="8820"/>
          <a:stretch/>
        </p:blipFill>
        <p:spPr>
          <a:xfrm>
            <a:off x="4680" y="3119400"/>
            <a:ext cx="9139320" cy="1316160"/>
          </a:xfrm>
          <a:prstGeom prst="rect">
            <a:avLst/>
          </a:prstGeom>
          <a:noFill/>
          <a:ln w="0">
            <a:noFill/>
          </a:ln>
        </p:spPr>
      </p:pic>
      <p:sp>
        <p:nvSpPr>
          <p:cNvPr id="34" name=""/>
          <p:cNvSpPr/>
          <p:nvPr/>
        </p:nvSpPr>
        <p:spPr>
          <a:xfrm>
            <a:off x="0" y="3112920"/>
            <a:ext cx="9144000" cy="0"/>
          </a:xfrm>
          <a:prstGeom prst="line">
            <a:avLst/>
          </a:prstGeom>
          <a:ln w="9360">
            <a:solidFill>
              <a:srgbClr val="00e4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Click to edit the title text format</a:t>
            </a:r>
            <a:endParaRPr b="1" lang="en-US" sz="2800" strike="noStrike" u="none">
              <a:solidFill>
                <a:srgbClr val="ffffff"/>
              </a:solidFill>
              <a:effectLst/>
              <a:uFillTx/>
              <a:latin typeface="Arial"/>
            </a:endParaRPr>
          </a:p>
        </p:txBody>
      </p:sp>
      <p:sp>
        <p:nvSpPr>
          <p:cNvPr id="36"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gn="ctr">
              <a:spcAft>
                <a:spcPts val="112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Click to edit the outline text format</a:t>
            </a:r>
            <a:endParaRPr b="0" lang="en-US" sz="1800" strike="noStrike" u="none">
              <a:solidFill>
                <a:srgbClr val="ffffff"/>
              </a:solidFill>
              <a:effectLst/>
              <a:uFillTx/>
              <a:latin typeface="Arial"/>
            </a:endParaRPr>
          </a:p>
          <a:p>
            <a:pPr lvl="1" marL="457200" indent="0" algn="ctr">
              <a:spcAft>
                <a:spcPts val="15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Second Outline Level</a:t>
            </a:r>
            <a:endParaRPr b="0" lang="en-US" sz="2400" strike="noStrike" u="none">
              <a:solidFill>
                <a:srgbClr val="ffffff"/>
              </a:solidFill>
              <a:effectLst/>
              <a:uFillTx/>
              <a:latin typeface="Arial"/>
            </a:endParaRPr>
          </a:p>
          <a:p>
            <a:pPr lvl="2" marL="914400" algn="ctr">
              <a:spcAft>
                <a:spcPts val="1500"/>
              </a:spcAft>
              <a:buClr>
                <a:srgbClr val="ffdd4d"/>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Third Outline Level</a:t>
            </a:r>
            <a:endParaRPr b="0" lang="en-US" sz="2400" strike="noStrike" u="none">
              <a:solidFill>
                <a:srgbClr val="ffffff"/>
              </a:solidFill>
              <a:effectLst/>
              <a:uFillTx/>
              <a:latin typeface="Arial"/>
            </a:endParaRPr>
          </a:p>
          <a:p>
            <a:pPr lvl="3" marL="1371600" algn="ctr">
              <a:spcAft>
                <a:spcPts val="1500"/>
              </a:spcAft>
              <a:buClr>
                <a:srgbClr val="ffdd4d"/>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Fourth Outline Level</a:t>
            </a:r>
            <a:endParaRPr b="0" lang="en-US" sz="2400" strike="noStrike" u="none">
              <a:solidFill>
                <a:srgbClr val="ffffff"/>
              </a:solidFill>
              <a:effectLst/>
              <a:uFillTx/>
              <a:latin typeface="Arial"/>
            </a:endParaRPr>
          </a:p>
          <a:p>
            <a:pPr lvl="4" marL="1828800" algn="ctr">
              <a:spcAft>
                <a:spcPts val="1500"/>
              </a:spcAft>
              <a:buClr>
                <a:srgbClr val="ffdd4d"/>
              </a:buClr>
              <a:buFont typeface="Arial"/>
              <a:buChar char="»"/>
              <a:tabLst>
                <a:tab algn="l" pos="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Fifth Outline Level</a:t>
            </a:r>
            <a:endParaRPr b="0" lang="en-US" sz="2400" strike="noStrike" u="none">
              <a:solidFill>
                <a:srgbClr val="ffffff"/>
              </a:solidFill>
              <a:effectLst/>
              <a:uFillTx/>
              <a:latin typeface="Arial"/>
            </a:endParaRPr>
          </a:p>
          <a:p>
            <a:pPr lvl="5" marL="18288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Sixth Outline Level</a:t>
            </a:r>
            <a:endParaRPr b="0" lang="en-US" sz="2400" strike="noStrike" u="none">
              <a:solidFill>
                <a:srgbClr val="ffffff"/>
              </a:solidFill>
              <a:effectLst/>
              <a:uFillTx/>
              <a:latin typeface="Arial"/>
            </a:endParaRPr>
          </a:p>
          <a:p>
            <a:pPr lvl="6" marL="18288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Seventh Outline Level</a:t>
            </a:r>
            <a:endParaRPr b="0" lang="en-US" sz="2400" strike="noStrike" u="none">
              <a:solidFill>
                <a:srgbClr val="ffffff"/>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Lst>
</p:sldMaster>
</file>

<file path=ppt/slides/_rels/slide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wmf"/><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jpeg"/><Relationship Id="rId7" Type="http://schemas.openxmlformats.org/officeDocument/2006/relationships/package" Target="../embeddings/oleObject1.docx"/><Relationship Id="rId8" Type="http://schemas.openxmlformats.org/officeDocument/2006/relationships/image" Target="../media/image22.wmf"/><Relationship Id="rId9" Type="http://schemas.openxmlformats.org/officeDocument/2006/relationships/image" Target="../media/image23.jpeg"/><Relationship Id="rId10" Type="http://schemas.openxmlformats.org/officeDocument/2006/relationships/image" Target="../media/image24.jpeg"/><Relationship Id="rId11" Type="http://schemas.openxmlformats.org/officeDocument/2006/relationships/image" Target="../media/image25.wmf"/><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jpeg"/><Relationship Id="rId17" Type="http://schemas.openxmlformats.org/officeDocument/2006/relationships/image" Target="../media/image31.wmf"/><Relationship Id="rId18" Type="http://schemas.openxmlformats.org/officeDocument/2006/relationships/image" Target="../media/image32.png"/><Relationship Id="rId19" Type="http://schemas.openxmlformats.org/officeDocument/2006/relationships/image" Target="../media/image33.png"/><Relationship Id="rId20" Type="http://schemas.openxmlformats.org/officeDocument/2006/relationships/image" Target="../media/image34.png"/><Relationship Id="rId21" Type="http://schemas.openxmlformats.org/officeDocument/2006/relationships/image" Target="../media/image35.wmf"/><Relationship Id="rId22" Type="http://schemas.openxmlformats.org/officeDocument/2006/relationships/image" Target="../media/image36.png"/><Relationship Id="rId23" Type="http://schemas.openxmlformats.org/officeDocument/2006/relationships/image" Target="../media/image37.png"/><Relationship Id="rId24" Type="http://schemas.openxmlformats.org/officeDocument/2006/relationships/image" Target="../media/image38.jpeg"/><Relationship Id="rId25" Type="http://schemas.openxmlformats.org/officeDocument/2006/relationships/image" Target="../media/image39.png"/><Relationship Id="rId26" Type="http://schemas.openxmlformats.org/officeDocument/2006/relationships/image" Target="../media/image40.png"/><Relationship Id="rId27" Type="http://schemas.openxmlformats.org/officeDocument/2006/relationships/image" Target="../media/image41.png"/><Relationship Id="rId28" Type="http://schemas.openxmlformats.org/officeDocument/2006/relationships/image" Target="../media/image42.png"/><Relationship Id="rId29" Type="http://schemas.openxmlformats.org/officeDocument/2006/relationships/image" Target="../media/image43.png"/><Relationship Id="rId30" Type="http://schemas.openxmlformats.org/officeDocument/2006/relationships/image" Target="../media/image44.png"/><Relationship Id="rId31" Type="http://schemas.openxmlformats.org/officeDocument/2006/relationships/image" Target="../media/image45.jpeg"/><Relationship Id="rId32" Type="http://schemas.openxmlformats.org/officeDocument/2006/relationships/image" Target="../media/image46.png"/><Relationship Id="rId33" Type="http://schemas.openxmlformats.org/officeDocument/2006/relationships/image" Target="../media/image47.png"/><Relationship Id="rId34" Type="http://schemas.openxmlformats.org/officeDocument/2006/relationships/image" Target="../media/image48.jpeg"/><Relationship Id="rId35" Type="http://schemas.openxmlformats.org/officeDocument/2006/relationships/image" Target="../media/image49.png"/><Relationship Id="rId36" Type="http://schemas.openxmlformats.org/officeDocument/2006/relationships/image" Target="../media/image50.jpeg"/><Relationship Id="rId37" Type="http://schemas.openxmlformats.org/officeDocument/2006/relationships/image" Target="../media/image51.png"/><Relationship Id="rId38" Type="http://schemas.openxmlformats.org/officeDocument/2006/relationships/image" Target="../media/image52.jpeg"/><Relationship Id="rId39" Type="http://schemas.openxmlformats.org/officeDocument/2006/relationships/image" Target="../media/image53.png"/><Relationship Id="rId40" Type="http://schemas.openxmlformats.org/officeDocument/2006/relationships/image" Target="../media/image54.jpeg"/><Relationship Id="rId41" Type="http://schemas.openxmlformats.org/officeDocument/2006/relationships/image" Target="../media/image55.jpeg"/><Relationship Id="rId42" Type="http://schemas.openxmlformats.org/officeDocument/2006/relationships/image" Target="../media/image56.jpeg"/><Relationship Id="rId43" Type="http://schemas.openxmlformats.org/officeDocument/2006/relationships/image" Target="../media/image57.wmf"/><Relationship Id="rId44" Type="http://schemas.openxmlformats.org/officeDocument/2006/relationships/image" Target="../media/image58.png"/><Relationship Id="rId45" Type="http://schemas.openxmlformats.org/officeDocument/2006/relationships/image" Target="../media/image59.png"/><Relationship Id="rId46" Type="http://schemas.openxmlformats.org/officeDocument/2006/relationships/image" Target="../media/image60.png"/><Relationship Id="rId47" Type="http://schemas.openxmlformats.org/officeDocument/2006/relationships/image" Target="../media/image61.png"/><Relationship Id="rId48" Type="http://schemas.openxmlformats.org/officeDocument/2006/relationships/image" Target="../media/image62.png"/><Relationship Id="rId49" Type="http://schemas.openxmlformats.org/officeDocument/2006/relationships/image" Target="../media/image63.png"/><Relationship Id="rId50" Type="http://schemas.openxmlformats.org/officeDocument/2006/relationships/image" Target="../media/image64.jpeg"/><Relationship Id="rId51" Type="http://schemas.openxmlformats.org/officeDocument/2006/relationships/image" Target="../media/image65.png"/><Relationship Id="rId52" Type="http://schemas.openxmlformats.org/officeDocument/2006/relationships/image" Target="../media/image66.png"/><Relationship Id="rId53" Type="http://schemas.openxmlformats.org/officeDocument/2006/relationships/image" Target="../media/image67.png"/><Relationship Id="rId54" Type="http://schemas.openxmlformats.org/officeDocument/2006/relationships/slideLayout" Target="../slideLayouts/slideLayout1.xml"/><Relationship Id="rId55"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1.png"/><Relationship Id="rId3" Type="http://schemas.openxmlformats.org/officeDocument/2006/relationships/oleObject" Target="../embeddings/oleObject2.bin"/><Relationship Id="rId4" Type="http://schemas.openxmlformats.org/officeDocument/2006/relationships/image" Target="../media/image12.png"/><Relationship Id="rId5" Type="http://schemas.openxmlformats.org/officeDocument/2006/relationships/oleObject" Target="../embeddings/oleObject3.bin"/><Relationship Id="rId6" Type="http://schemas.openxmlformats.org/officeDocument/2006/relationships/image" Target="../media/image13.png"/><Relationship Id="rId7" Type="http://schemas.openxmlformats.org/officeDocument/2006/relationships/slideLayout" Target="../slideLayouts/slideLayout1.xml"/><Relationship Id="rId8"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4.png"/><Relationship Id="rId3" Type="http://schemas.openxmlformats.org/officeDocument/2006/relationships/slideLayout" Target="../slideLayouts/slideLayout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60046"/>
            </a:gs>
            <a:gs pos="50000">
              <a:srgbClr val="990099"/>
            </a:gs>
            <a:gs pos="100000">
              <a:srgbClr val="460046"/>
            </a:gs>
          </a:gsLst>
          <a:lin ang="5400000"/>
        </a:gradFill>
      </p:bgPr>
    </p:bg>
    <p:spTree>
      <p:nvGrpSpPr>
        <p:cNvPr id="1" name=""/>
        <p:cNvGrpSpPr/>
        <p:nvPr/>
      </p:nvGrpSpPr>
      <p:grpSpPr>
        <a:xfrm>
          <a:off x="0" y="0"/>
          <a:ext cx="0" cy="0"/>
          <a:chOff x="0" y="0"/>
          <a:chExt cx="0" cy="0"/>
        </a:xfrm>
      </p:grpSpPr>
      <p:sp>
        <p:nvSpPr>
          <p:cNvPr id="44" name=""/>
          <p:cNvSpPr/>
          <p:nvPr/>
        </p:nvSpPr>
        <p:spPr>
          <a:xfrm>
            <a:off x="722160" y="4691160"/>
            <a:ext cx="2237040" cy="2746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Frutiger 55 Roman"/>
              </a:rPr>
              <a:t>RESPECT</a:t>
            </a:r>
            <a:endParaRPr b="0" lang="en-US" sz="2000" strike="noStrike" u="none">
              <a:solidFill>
                <a:srgbClr val="000000"/>
              </a:solidFill>
              <a:effectLst/>
              <a:uFillTx/>
              <a:latin typeface="Times New Roman"/>
            </a:endParaRPr>
          </a:p>
        </p:txBody>
      </p:sp>
      <p:sp>
        <p:nvSpPr>
          <p:cNvPr id="45" name=""/>
          <p:cNvSpPr/>
          <p:nvPr/>
        </p:nvSpPr>
        <p:spPr>
          <a:xfrm rot="5413800">
            <a:off x="491040" y="4732920"/>
            <a:ext cx="173160" cy="187200"/>
          </a:xfrm>
          <a:prstGeom prst="triangle">
            <a:avLst>
              <a:gd name="adj" fmla="val 50000"/>
            </a:avLst>
          </a:prstGeom>
          <a:solidFill>
            <a:srgbClr val="ffffff"/>
          </a:solidFill>
          <a:ln w="0">
            <a:noFill/>
          </a:ln>
        </p:spPr>
        <p:style>
          <a:lnRef idx="0"/>
          <a:fillRef idx="0"/>
          <a:effectRef idx="0"/>
          <a:fontRef idx="minor"/>
        </p:style>
        <p:txBody>
          <a:bodyPr wrap="none" lIns="90000" rIns="90000" tIns="15840" bIns="15840" anchor="ctr">
            <a:noAutofit/>
          </a:bodyPr>
          <a:p>
            <a:endParaRPr b="0" lang="en-US" sz="2400" strike="noStrike" u="none">
              <a:solidFill>
                <a:srgbClr val="000000"/>
              </a:solidFill>
              <a:effectLst/>
              <a:uFillTx/>
              <a:latin typeface="Times New Roman"/>
            </a:endParaRPr>
          </a:p>
        </p:txBody>
      </p:sp>
      <p:sp>
        <p:nvSpPr>
          <p:cNvPr id="46" name=""/>
          <p:cNvSpPr/>
          <p:nvPr/>
        </p:nvSpPr>
        <p:spPr>
          <a:xfrm>
            <a:off x="717480" y="5043600"/>
            <a:ext cx="2236680" cy="2746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Frutiger 55 Roman"/>
              </a:rPr>
              <a:t>INTEGRITY</a:t>
            </a:r>
            <a:endParaRPr b="0" lang="en-US" sz="2000" strike="noStrike" u="none">
              <a:solidFill>
                <a:srgbClr val="000000"/>
              </a:solidFill>
              <a:effectLst/>
              <a:uFillTx/>
              <a:latin typeface="Times New Roman"/>
            </a:endParaRPr>
          </a:p>
        </p:txBody>
      </p:sp>
      <p:sp>
        <p:nvSpPr>
          <p:cNvPr id="47" name=""/>
          <p:cNvSpPr/>
          <p:nvPr/>
        </p:nvSpPr>
        <p:spPr>
          <a:xfrm>
            <a:off x="717480" y="5389560"/>
            <a:ext cx="2236680" cy="2746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Frutiger 55 Roman"/>
              </a:rPr>
              <a:t>COMMUNICATION</a:t>
            </a:r>
            <a:endParaRPr b="0" lang="en-US" sz="2000" strike="noStrike" u="none">
              <a:solidFill>
                <a:srgbClr val="000000"/>
              </a:solidFill>
              <a:effectLst/>
              <a:uFillTx/>
              <a:latin typeface="Times New Roman"/>
            </a:endParaRPr>
          </a:p>
        </p:txBody>
      </p:sp>
      <p:sp>
        <p:nvSpPr>
          <p:cNvPr id="48" name=""/>
          <p:cNvSpPr/>
          <p:nvPr/>
        </p:nvSpPr>
        <p:spPr>
          <a:xfrm>
            <a:off x="717480" y="5737320"/>
            <a:ext cx="2236680" cy="2746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Frutiger 55 Roman"/>
              </a:rPr>
              <a:t>EXCELLENCE</a:t>
            </a:r>
            <a:endParaRPr b="0" lang="en-US" sz="2000" strike="noStrike" u="none">
              <a:solidFill>
                <a:srgbClr val="000000"/>
              </a:solidFill>
              <a:effectLst/>
              <a:uFillTx/>
              <a:latin typeface="Times New Roman"/>
            </a:endParaRPr>
          </a:p>
        </p:txBody>
      </p:sp>
      <p:sp>
        <p:nvSpPr>
          <p:cNvPr id="49" name=""/>
          <p:cNvSpPr/>
          <p:nvPr/>
        </p:nvSpPr>
        <p:spPr>
          <a:xfrm rot="5413800">
            <a:off x="491400" y="5078880"/>
            <a:ext cx="172800" cy="187200"/>
          </a:xfrm>
          <a:prstGeom prst="triangle">
            <a:avLst>
              <a:gd name="adj" fmla="val 50000"/>
            </a:avLst>
          </a:prstGeom>
          <a:solidFill>
            <a:srgbClr val="ffffff"/>
          </a:solidFill>
          <a:ln w="0">
            <a:noFill/>
          </a:ln>
        </p:spPr>
        <p:style>
          <a:lnRef idx="0"/>
          <a:fillRef idx="0"/>
          <a:effectRef idx="0"/>
          <a:fontRef idx="minor"/>
        </p:style>
        <p:txBody>
          <a:bodyPr wrap="none" lIns="90000" rIns="90000" tIns="15840" bIns="15840" anchor="ctr">
            <a:noAutofit/>
          </a:bodyPr>
          <a:p>
            <a:endParaRPr b="0" lang="en-US" sz="2400" strike="noStrike" u="none">
              <a:solidFill>
                <a:srgbClr val="000000"/>
              </a:solidFill>
              <a:effectLst/>
              <a:uFillTx/>
              <a:latin typeface="Times New Roman"/>
            </a:endParaRPr>
          </a:p>
        </p:txBody>
      </p:sp>
      <p:sp>
        <p:nvSpPr>
          <p:cNvPr id="50" name=""/>
          <p:cNvSpPr/>
          <p:nvPr/>
        </p:nvSpPr>
        <p:spPr>
          <a:xfrm rot="5413800">
            <a:off x="486360" y="5417280"/>
            <a:ext cx="173160" cy="187200"/>
          </a:xfrm>
          <a:prstGeom prst="triangle">
            <a:avLst>
              <a:gd name="adj" fmla="val 50000"/>
            </a:avLst>
          </a:prstGeom>
          <a:solidFill>
            <a:srgbClr val="ffffff"/>
          </a:solidFill>
          <a:ln w="0">
            <a:noFill/>
          </a:ln>
        </p:spPr>
        <p:style>
          <a:lnRef idx="0"/>
          <a:fillRef idx="0"/>
          <a:effectRef idx="0"/>
          <a:fontRef idx="minor"/>
        </p:style>
        <p:txBody>
          <a:bodyPr wrap="none" lIns="90000" rIns="90000" tIns="15840" bIns="15840" anchor="ctr">
            <a:noAutofit/>
          </a:bodyPr>
          <a:p>
            <a:endParaRPr b="0" lang="en-US" sz="2400" strike="noStrike" u="none">
              <a:solidFill>
                <a:srgbClr val="000000"/>
              </a:solidFill>
              <a:effectLst/>
              <a:uFillTx/>
              <a:latin typeface="Times New Roman"/>
            </a:endParaRPr>
          </a:p>
        </p:txBody>
      </p:sp>
      <p:sp>
        <p:nvSpPr>
          <p:cNvPr id="51" name=""/>
          <p:cNvSpPr/>
          <p:nvPr/>
        </p:nvSpPr>
        <p:spPr>
          <a:xfrm rot="5413800">
            <a:off x="486720" y="5760000"/>
            <a:ext cx="172800" cy="187200"/>
          </a:xfrm>
          <a:prstGeom prst="triangle">
            <a:avLst>
              <a:gd name="adj" fmla="val 50000"/>
            </a:avLst>
          </a:prstGeom>
          <a:solidFill>
            <a:srgbClr val="ffffff"/>
          </a:solidFill>
          <a:ln w="0">
            <a:noFill/>
          </a:ln>
        </p:spPr>
        <p:style>
          <a:lnRef idx="0"/>
          <a:fillRef idx="0"/>
          <a:effectRef idx="0"/>
          <a:fontRef idx="minor"/>
        </p:style>
        <p:txBody>
          <a:bodyPr wrap="none" lIns="90000" rIns="90000" tIns="15840" bIns="15840" anchor="ctr">
            <a:noAutofit/>
          </a:bodyPr>
          <a:p>
            <a:endParaRPr b="0" lang="en-US" sz="2400" strike="noStrike" u="none">
              <a:solidFill>
                <a:srgbClr val="000000"/>
              </a:solidFill>
              <a:effectLst/>
              <a:uFillTx/>
              <a:latin typeface="Times New Roman"/>
            </a:endParaRPr>
          </a:p>
        </p:txBody>
      </p:sp>
      <p:pic>
        <p:nvPicPr>
          <p:cNvPr id="52" name="LogoWh" descr=""/>
          <p:cNvPicPr/>
          <p:nvPr/>
        </p:nvPicPr>
        <p:blipFill>
          <a:blip r:embed="rId1"/>
          <a:stretch/>
        </p:blipFill>
        <p:spPr>
          <a:xfrm>
            <a:off x="6035760" y="358920"/>
            <a:ext cx="2408040" cy="2420640"/>
          </a:xfrm>
          <a:prstGeom prst="rect">
            <a:avLst/>
          </a:prstGeom>
          <a:noFill/>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204" name=""/>
          <p:cNvSpPr/>
          <p:nvPr/>
        </p:nvSpPr>
        <p:spPr>
          <a:xfrm>
            <a:off x="1542960" y="438120"/>
            <a:ext cx="6096240" cy="4064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5" name=""/>
          <p:cNvSpPr/>
          <p:nvPr/>
        </p:nvSpPr>
        <p:spPr>
          <a:xfrm>
            <a:off x="1303200" y="2367000"/>
            <a:ext cx="4470480" cy="394344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Arial"/>
              </a:rPr>
              <a:t> </a:t>
            </a:r>
            <a:r>
              <a:rPr b="0" lang="en-US" sz="1400" strike="noStrike" u="none">
                <a:solidFill>
                  <a:srgbClr val="ffff00"/>
                </a:solidFill>
                <a:effectLst/>
                <a:uFillTx/>
                <a:latin typeface="Arial"/>
              </a:rPr>
              <a:t>	</a:t>
            </a:r>
            <a:endParaRPr b="0" lang="en-US" sz="1400" strike="noStrike" u="none">
              <a:solidFill>
                <a:srgbClr val="000000"/>
              </a:solidFill>
              <a:effectLst/>
              <a:uFillTx/>
              <a:latin typeface="Times New Roman"/>
            </a:endParaRPr>
          </a:p>
          <a:p>
            <a:pPr>
              <a:lnSpc>
                <a:spcPct val="13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3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 </a:t>
            </a:r>
            <a:r>
              <a:rPr b="1" lang="en-US" sz="1400" strike="noStrike" u="none">
                <a:solidFill>
                  <a:srgbClr val="ffffff"/>
                </a:solidFill>
                <a:effectLst/>
                <a:uFillTx/>
                <a:latin typeface="Arial"/>
              </a:rPr>
              <a:t>	</a:t>
            </a:r>
            <a:endParaRPr b="0" lang="en-US" sz="1400" strike="noStrike" u="none">
              <a:solidFill>
                <a:srgbClr val="000000"/>
              </a:solidFill>
              <a:effectLst/>
              <a:uFillTx/>
              <a:latin typeface="Times New Roman"/>
            </a:endParaRPr>
          </a:p>
        </p:txBody>
      </p:sp>
      <p:sp>
        <p:nvSpPr>
          <p:cNvPr id="3206" name=""/>
          <p:cNvSpPr/>
          <p:nvPr/>
        </p:nvSpPr>
        <p:spPr>
          <a:xfrm>
            <a:off x="2755800" y="5021280"/>
            <a:ext cx="5048280" cy="888840"/>
          </a:xfrm>
          <a:prstGeom prst="bevel">
            <a:avLst>
              <a:gd name="adj" fmla="val 5537"/>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07" name=""/>
          <p:cNvSpPr/>
          <p:nvPr/>
        </p:nvSpPr>
        <p:spPr>
          <a:xfrm>
            <a:off x="1467000" y="2367000"/>
            <a:ext cx="5029200" cy="394344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Arial"/>
              </a:rPr>
              <a:t> </a:t>
            </a:r>
            <a:r>
              <a:rPr b="0" lang="en-US" sz="1400" strike="noStrike" u="none">
                <a:solidFill>
                  <a:srgbClr val="ffff00"/>
                </a:solidFill>
                <a:effectLst/>
                <a:uFillTx/>
                <a:latin typeface="Arial"/>
              </a:rPr>
              <a:t>	</a:t>
            </a:r>
            <a:endParaRPr b="0" lang="en-US" sz="1400" strike="noStrike" u="none">
              <a:solidFill>
                <a:srgbClr val="000000"/>
              </a:solidFill>
              <a:effectLst/>
              <a:uFillTx/>
              <a:latin typeface="Times New Roman"/>
            </a:endParaRPr>
          </a:p>
          <a:p>
            <a:pPr>
              <a:lnSpc>
                <a:spcPct val="13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3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 </a:t>
            </a:r>
            <a:r>
              <a:rPr b="1" lang="en-US" sz="1400" strike="noStrike" u="none">
                <a:solidFill>
                  <a:srgbClr val="ffffff"/>
                </a:solidFill>
                <a:effectLst/>
                <a:uFillTx/>
                <a:latin typeface="Arial"/>
              </a:rPr>
              <a:t>	</a:t>
            </a:r>
            <a:endParaRPr b="0" lang="en-US" sz="1400" strike="noStrike" u="none">
              <a:solidFill>
                <a:srgbClr val="000000"/>
              </a:solidFill>
              <a:effectLst/>
              <a:uFillTx/>
              <a:latin typeface="Times New Roman"/>
            </a:endParaRPr>
          </a:p>
        </p:txBody>
      </p:sp>
      <p:sp>
        <p:nvSpPr>
          <p:cNvPr id="3208" name=""/>
          <p:cNvSpPr/>
          <p:nvPr/>
        </p:nvSpPr>
        <p:spPr>
          <a:xfrm>
            <a:off x="2770200" y="5864400"/>
            <a:ext cx="5645160" cy="5511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Times New Roman"/>
              </a:rPr>
              <a:t>Currently Used for 60% of Enron’s transactions</a:t>
            </a:r>
            <a:endParaRPr b="0" lang="en-US" sz="1800" strike="noStrike" u="none">
              <a:solidFill>
                <a:srgbClr val="000000"/>
              </a:solidFill>
              <a:effectLst/>
              <a:uFillTx/>
              <a:latin typeface="Times New Roman"/>
            </a:endParaRPr>
          </a:p>
        </p:txBody>
      </p:sp>
      <p:pic>
        <p:nvPicPr>
          <p:cNvPr id="3209" name="" descr=""/>
          <p:cNvPicPr/>
          <p:nvPr/>
        </p:nvPicPr>
        <p:blipFill>
          <a:blip r:embed="rId1"/>
          <a:srcRect l="0" t="15435" r="22983" b="22269"/>
          <a:stretch/>
        </p:blipFill>
        <p:spPr>
          <a:xfrm>
            <a:off x="1728720" y="1285920"/>
            <a:ext cx="6993000" cy="3652920"/>
          </a:xfrm>
          <a:prstGeom prst="rect">
            <a:avLst/>
          </a:prstGeom>
          <a:noFill/>
          <a:ln w="0">
            <a:noFill/>
          </a:ln>
        </p:spPr>
      </p:pic>
      <p:sp>
        <p:nvSpPr>
          <p:cNvPr id="3210" name=""/>
          <p:cNvSpPr/>
          <p:nvPr/>
        </p:nvSpPr>
        <p:spPr>
          <a:xfrm>
            <a:off x="4113720" y="5264280"/>
            <a:ext cx="130680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Times New Roman"/>
              </a:rPr>
              <a:t>Transactions</a:t>
            </a:r>
            <a:endParaRPr b="0" lang="en-US" sz="1600" strike="noStrike" u="none">
              <a:solidFill>
                <a:srgbClr val="000000"/>
              </a:solidFill>
              <a:effectLst/>
              <a:uFillTx/>
              <a:latin typeface="Times New Roman"/>
            </a:endParaRPr>
          </a:p>
        </p:txBody>
      </p:sp>
      <p:sp>
        <p:nvSpPr>
          <p:cNvPr id="3211" name=""/>
          <p:cNvSpPr/>
          <p:nvPr/>
        </p:nvSpPr>
        <p:spPr>
          <a:xfrm>
            <a:off x="5761080" y="5041800"/>
            <a:ext cx="2138400" cy="507960"/>
          </a:xfrm>
          <a:prstGeom prst="rect">
            <a:avLst/>
          </a:prstGeom>
          <a:noFill/>
          <a:ln w="0">
            <a:noFill/>
          </a:ln>
        </p:spPr>
        <p:style>
          <a:lnRef idx="0"/>
          <a:fillRef idx="0"/>
          <a:effectRef idx="0"/>
          <a:fontRef idx="minor"/>
        </p:style>
        <p:txBody>
          <a:bodyPr lIns="90000" rIns="90000" tIns="46800" bIns="46800" anchor="t">
            <a:sp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Gross Transaction </a:t>
            </a:r>
            <a:endParaRPr b="0" lang="en-US" sz="1600" strike="noStrike" u="none">
              <a:solidFill>
                <a:srgbClr val="000000"/>
              </a:solidFill>
              <a:effectLst/>
              <a:uFillTx/>
              <a:latin typeface="Times New Roman"/>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Value</a:t>
            </a:r>
            <a:endParaRPr b="0" lang="en-US" sz="1600" strike="noStrike" u="none">
              <a:solidFill>
                <a:srgbClr val="000000"/>
              </a:solidFill>
              <a:effectLst/>
              <a:uFillTx/>
              <a:latin typeface="Times New Roman"/>
            </a:endParaRPr>
          </a:p>
        </p:txBody>
      </p:sp>
      <p:sp>
        <p:nvSpPr>
          <p:cNvPr id="3212" name=""/>
          <p:cNvSpPr/>
          <p:nvPr/>
        </p:nvSpPr>
        <p:spPr>
          <a:xfrm>
            <a:off x="2848320" y="5283360"/>
            <a:ext cx="997560" cy="581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1089000"/>
                <a:tab algn="l" pos="23400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Through </a:t>
            </a:r>
            <a:endParaRPr b="0" lang="en-US" sz="1600" strike="noStrike" u="none">
              <a:solidFill>
                <a:srgbClr val="000000"/>
              </a:solidFill>
              <a:effectLst/>
              <a:uFillTx/>
              <a:latin typeface="Times New Roman"/>
            </a:endParaRPr>
          </a:p>
          <a:p>
            <a:pPr algn="ctr">
              <a:tabLst>
                <a:tab algn="l" pos="0"/>
                <a:tab algn="l" pos="1089000"/>
                <a:tab algn="l" pos="23400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8/31:</a:t>
            </a:r>
            <a:endParaRPr b="0" lang="en-US" sz="1600" strike="noStrike" u="none">
              <a:solidFill>
                <a:srgbClr val="000000"/>
              </a:solidFill>
              <a:effectLst/>
              <a:uFillTx/>
              <a:latin typeface="Times New Roman"/>
            </a:endParaRPr>
          </a:p>
        </p:txBody>
      </p:sp>
      <p:sp>
        <p:nvSpPr>
          <p:cNvPr id="3213" name=""/>
          <p:cNvSpPr/>
          <p:nvPr/>
        </p:nvSpPr>
        <p:spPr>
          <a:xfrm>
            <a:off x="6004080" y="5527800"/>
            <a:ext cx="1612800" cy="0"/>
          </a:xfrm>
          <a:prstGeom prst="line">
            <a:avLst/>
          </a:prstGeom>
          <a:ln w="90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214" name=""/>
          <p:cNvSpPr/>
          <p:nvPr/>
        </p:nvSpPr>
        <p:spPr>
          <a:xfrm>
            <a:off x="4347360" y="5533920"/>
            <a:ext cx="83952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271,000</a:t>
            </a:r>
            <a:endParaRPr b="0" lang="en-US" sz="1600" strike="noStrike" u="none">
              <a:solidFill>
                <a:srgbClr val="000000"/>
              </a:solidFill>
              <a:effectLst/>
              <a:uFillTx/>
              <a:latin typeface="Times New Roman"/>
            </a:endParaRPr>
          </a:p>
        </p:txBody>
      </p:sp>
      <p:sp>
        <p:nvSpPr>
          <p:cNvPr id="3215" name=""/>
          <p:cNvSpPr/>
          <p:nvPr/>
        </p:nvSpPr>
        <p:spPr>
          <a:xfrm>
            <a:off x="6225120" y="5546880"/>
            <a:ext cx="121140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$133 Billion</a:t>
            </a:r>
            <a:endParaRPr b="0" lang="en-US" sz="1600" strike="noStrike" u="none">
              <a:solidFill>
                <a:srgbClr val="000000"/>
              </a:solidFill>
              <a:effectLst/>
              <a:uFillTx/>
              <a:latin typeface="Times New Roman"/>
            </a:endParaRPr>
          </a:p>
        </p:txBody>
      </p:sp>
      <p:sp>
        <p:nvSpPr>
          <p:cNvPr id="3216" name=""/>
          <p:cNvSpPr/>
          <p:nvPr/>
        </p:nvSpPr>
        <p:spPr>
          <a:xfrm>
            <a:off x="1054080" y="301680"/>
            <a:ext cx="8094600" cy="91440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3200" strike="noStrike" u="none">
                <a:solidFill>
                  <a:srgbClr val="ffffff"/>
                </a:solidFill>
                <a:effectLst/>
                <a:uFillTx/>
                <a:latin typeface="Frutiger 55 Roman"/>
              </a:rPr>
              <a:t>EnronOnline</a:t>
            </a:r>
            <a:br>
              <a:rPr sz="3200"/>
            </a:br>
            <a:r>
              <a:rPr b="0" lang="en-GB" sz="1700" strike="noStrike" u="none">
                <a:solidFill>
                  <a:srgbClr val="000000"/>
                </a:solidFill>
                <a:effectLst/>
                <a:uFillTx/>
                <a:latin typeface="Frutiger 55 Roman"/>
              </a:rPr>
              <a:t> </a:t>
            </a:r>
            <a:r>
              <a:rPr b="0" lang="en-GB" sz="1800" strike="noStrike" u="none">
                <a:solidFill>
                  <a:srgbClr val="ffffff"/>
                </a:solidFill>
                <a:effectLst/>
                <a:uFillTx/>
                <a:latin typeface="Frutiger 55 Roman"/>
              </a:rPr>
              <a:t>Extending Enron’s Products to the Internet</a:t>
            </a: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217" name=""/>
          <p:cNvSpPr/>
          <p:nvPr/>
        </p:nvSpPr>
        <p:spPr>
          <a:xfrm>
            <a:off x="2746440" y="2833560"/>
            <a:ext cx="140796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Wholesale</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pic>
        <p:nvPicPr>
          <p:cNvPr id="3218" name="LogoWh" descr=""/>
          <p:cNvPicPr/>
          <p:nvPr/>
        </p:nvPicPr>
        <p:blipFill>
          <a:blip r:embed="rId1"/>
          <a:stretch/>
        </p:blipFill>
        <p:spPr>
          <a:xfrm>
            <a:off x="4176720" y="260280"/>
            <a:ext cx="1847880" cy="1857600"/>
          </a:xfrm>
          <a:prstGeom prst="rect">
            <a:avLst/>
          </a:prstGeom>
          <a:noFill/>
          <a:ln w="0">
            <a:noFill/>
          </a:ln>
        </p:spPr>
      </p:pic>
      <p:sp>
        <p:nvSpPr>
          <p:cNvPr id="3219" name=""/>
          <p:cNvSpPr/>
          <p:nvPr/>
        </p:nvSpPr>
        <p:spPr>
          <a:xfrm>
            <a:off x="1120680" y="283356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Transportation</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&amp;</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Distribution</a:t>
            </a:r>
            <a:endParaRPr b="0" lang="en-US" sz="1600" strike="noStrike" u="none">
              <a:solidFill>
                <a:srgbClr val="000000"/>
              </a:solidFill>
              <a:effectLst/>
              <a:uFillTx/>
              <a:latin typeface="Times New Roman"/>
            </a:endParaRPr>
          </a:p>
        </p:txBody>
      </p:sp>
      <p:sp>
        <p:nvSpPr>
          <p:cNvPr id="3220" name=""/>
          <p:cNvSpPr/>
          <p:nvPr/>
        </p:nvSpPr>
        <p:spPr>
          <a:xfrm>
            <a:off x="4383000" y="282888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Net Works</a:t>
            </a:r>
            <a:endParaRPr b="0" lang="en-US" sz="1600" strike="noStrike" u="none">
              <a:solidFill>
                <a:srgbClr val="000000"/>
              </a:solidFill>
              <a:effectLst/>
              <a:uFillTx/>
              <a:latin typeface="Times New Roman"/>
            </a:endParaRPr>
          </a:p>
        </p:txBody>
      </p:sp>
      <p:sp>
        <p:nvSpPr>
          <p:cNvPr id="3221" name=""/>
          <p:cNvSpPr/>
          <p:nvPr/>
        </p:nvSpPr>
        <p:spPr>
          <a:xfrm>
            <a:off x="6013440" y="2832120"/>
            <a:ext cx="1406520" cy="1300320"/>
          </a:xfrm>
          <a:prstGeom prst="rect">
            <a:avLst/>
          </a:prstGeom>
          <a:solidFill>
            <a:srgbClr val="009a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Retail</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sp>
        <p:nvSpPr>
          <p:cNvPr id="3222" name=""/>
          <p:cNvSpPr/>
          <p:nvPr/>
        </p:nvSpPr>
        <p:spPr>
          <a:xfrm>
            <a:off x="5962680" y="4152960"/>
            <a:ext cx="1622520" cy="11613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Energy Outsourcing</a:t>
            </a:r>
            <a:br>
              <a:rPr sz="1400"/>
            </a:br>
            <a:r>
              <a:rPr b="1" lang="en-US" sz="1400" strike="noStrike" u="none">
                <a:solidFill>
                  <a:srgbClr val="000000"/>
                </a:solidFill>
                <a:effectLst/>
                <a:uFillTx/>
                <a:latin typeface="Times New Roman"/>
              </a:rPr>
              <a:t>to Commercial and Industrial Customers</a:t>
            </a:r>
            <a:endParaRPr b="0" lang="en-US" sz="1400" strike="noStrike" u="none">
              <a:solidFill>
                <a:srgbClr val="000000"/>
              </a:solidFill>
              <a:effectLst/>
              <a:uFillTx/>
              <a:latin typeface="Times New Roman"/>
            </a:endParaRPr>
          </a:p>
        </p:txBody>
      </p:sp>
      <p:sp>
        <p:nvSpPr>
          <p:cNvPr id="3223" name=""/>
          <p:cNvSpPr/>
          <p:nvPr/>
        </p:nvSpPr>
        <p:spPr>
          <a:xfrm>
            <a:off x="7642080" y="2825640"/>
            <a:ext cx="1408320" cy="130176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Broadband</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Services</a:t>
            </a:r>
            <a:endParaRPr b="0" lang="en-US" sz="1600" strike="noStrike" u="none">
              <a:solidFill>
                <a:srgbClr val="000000"/>
              </a:solidFill>
              <a:effectLst/>
              <a:uFillTx/>
              <a:latin typeface="Times New Roman"/>
            </a:endParaRPr>
          </a:p>
        </p:txBody>
      </p:sp>
      <p:cxnSp>
        <p:nvCxnSpPr>
          <p:cNvPr id="3224" name=""/>
          <p:cNvCxnSpPr>
            <a:stCxn id="3219" idx="0"/>
            <a:endCxn id="3218" idx="2"/>
          </p:cNvCxnSpPr>
          <p:nvPr/>
        </p:nvCxnSpPr>
        <p:spPr>
          <a:xfrm flipH="1" flipV="1" rot="5400000">
            <a:off x="3104640" y="837720"/>
            <a:ext cx="716400" cy="3275640"/>
          </a:xfrm>
          <a:prstGeom prst="bentConnector3">
            <a:avLst>
              <a:gd name="adj1" fmla="val 49874"/>
            </a:avLst>
          </a:prstGeom>
          <a:ln w="9360">
            <a:solidFill>
              <a:srgbClr val="000000"/>
            </a:solidFill>
            <a:miter/>
          </a:ln>
        </p:spPr>
      </p:cxnSp>
      <p:cxnSp>
        <p:nvCxnSpPr>
          <p:cNvPr id="3225" name=""/>
          <p:cNvCxnSpPr>
            <a:stCxn id="3217" idx="0"/>
            <a:endCxn id="3218" idx="2"/>
          </p:cNvCxnSpPr>
          <p:nvPr/>
        </p:nvCxnSpPr>
        <p:spPr>
          <a:xfrm flipH="1" flipV="1" rot="5400000">
            <a:off x="3917520" y="1650600"/>
            <a:ext cx="716400" cy="1649880"/>
          </a:xfrm>
          <a:prstGeom prst="bentConnector3">
            <a:avLst>
              <a:gd name="adj1" fmla="val 49874"/>
            </a:avLst>
          </a:prstGeom>
          <a:ln w="9360">
            <a:solidFill>
              <a:srgbClr val="000000"/>
            </a:solidFill>
            <a:miter/>
          </a:ln>
        </p:spPr>
      </p:cxnSp>
      <p:cxnSp>
        <p:nvCxnSpPr>
          <p:cNvPr id="3226" name=""/>
          <p:cNvCxnSpPr>
            <a:stCxn id="3220" idx="0"/>
            <a:endCxn id="3218" idx="2"/>
          </p:cNvCxnSpPr>
          <p:nvPr/>
        </p:nvCxnSpPr>
        <p:spPr>
          <a:xfrm flipH="1" flipV="1" rot="5400000">
            <a:off x="4738320" y="2466360"/>
            <a:ext cx="711720" cy="13320"/>
          </a:xfrm>
          <a:prstGeom prst="bentConnector3">
            <a:avLst>
              <a:gd name="adj1" fmla="val 50000"/>
            </a:avLst>
          </a:prstGeom>
          <a:ln w="9360">
            <a:solidFill>
              <a:srgbClr val="000000"/>
            </a:solidFill>
            <a:miter/>
          </a:ln>
        </p:spPr>
      </p:cxnSp>
      <p:cxnSp>
        <p:nvCxnSpPr>
          <p:cNvPr id="3227" name=""/>
          <p:cNvCxnSpPr>
            <a:stCxn id="3221" idx="0"/>
            <a:endCxn id="3218" idx="2"/>
          </p:cNvCxnSpPr>
          <p:nvPr/>
        </p:nvCxnSpPr>
        <p:spPr>
          <a:xfrm flipV="1" rot="16200000">
            <a:off x="5551200" y="1666080"/>
            <a:ext cx="714960" cy="1617120"/>
          </a:xfrm>
          <a:prstGeom prst="bentConnector3">
            <a:avLst>
              <a:gd name="adj1" fmla="val 49974"/>
            </a:avLst>
          </a:prstGeom>
          <a:ln w="9360">
            <a:solidFill>
              <a:srgbClr val="000000"/>
            </a:solidFill>
            <a:miter/>
          </a:ln>
        </p:spPr>
      </p:cxnSp>
      <p:cxnSp>
        <p:nvCxnSpPr>
          <p:cNvPr id="3228" name=""/>
          <p:cNvCxnSpPr>
            <a:stCxn id="3223" idx="0"/>
            <a:endCxn id="3218" idx="2"/>
          </p:cNvCxnSpPr>
          <p:nvPr/>
        </p:nvCxnSpPr>
        <p:spPr>
          <a:xfrm flipV="1" rot="16200000">
            <a:off x="6369480" y="847800"/>
            <a:ext cx="708480" cy="3247200"/>
          </a:xfrm>
          <a:prstGeom prst="bentConnector3">
            <a:avLst>
              <a:gd name="adj1" fmla="val 49974"/>
            </a:avLst>
          </a:prstGeom>
          <a:ln w="9360">
            <a:solidFill>
              <a:srgbClr val="000000"/>
            </a:solidFill>
            <a:miter/>
          </a:ln>
        </p:spPr>
      </p:cxnSp>
      <p:cxnSp>
        <p:nvCxnSpPr>
          <p:cNvPr id="3229" name=""/>
          <p:cNvCxnSpPr>
            <a:stCxn id="3217" idx="3"/>
            <a:endCxn id="3220" idx="1"/>
          </p:cNvCxnSpPr>
          <p:nvPr/>
        </p:nvCxnSpPr>
        <p:spPr>
          <a:xfrm flipV="1">
            <a:off x="4154040" y="3479040"/>
            <a:ext cx="229320" cy="5400"/>
          </a:xfrm>
          <a:prstGeom prst="bentConnector3">
            <a:avLst>
              <a:gd name="adj1" fmla="val 50000"/>
            </a:avLst>
          </a:prstGeom>
          <a:ln w="9360">
            <a:solidFill>
              <a:srgbClr val="000000"/>
            </a:solidFill>
            <a:miter/>
          </a:ln>
        </p:spPr>
      </p:cxn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230" name=""/>
          <p:cNvSpPr/>
          <p:nvPr/>
        </p:nvSpPr>
        <p:spPr>
          <a:xfrm>
            <a:off x="1266840" y="-3240"/>
            <a:ext cx="7445520" cy="816120"/>
          </a:xfrm>
          <a:prstGeom prst="rect">
            <a:avLst/>
          </a:prstGeom>
          <a:noFill/>
          <a:ln w="0">
            <a:noFill/>
          </a:ln>
          <a:effectLst>
            <a:outerShdw dist="17819" dir="2700000" blurRad="0" rotWithShape="0">
              <a:srgbClr val="000000"/>
            </a:outerShdw>
          </a:effectLst>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Enron’s Retail Energy Customers</a:t>
            </a:r>
            <a:endParaRPr b="0" lang="en-US" sz="3200" strike="noStrike" u="none">
              <a:solidFill>
                <a:srgbClr val="000000"/>
              </a:solidFill>
              <a:effectLst/>
              <a:uFillTx/>
              <a:latin typeface="Times New Roman"/>
            </a:endParaRPr>
          </a:p>
        </p:txBody>
      </p:sp>
      <p:sp>
        <p:nvSpPr>
          <p:cNvPr id="3231" name=""/>
          <p:cNvSpPr/>
          <p:nvPr/>
        </p:nvSpPr>
        <p:spPr>
          <a:xfrm>
            <a:off x="1125360" y="6257880"/>
            <a:ext cx="7156800" cy="398880"/>
          </a:xfrm>
          <a:prstGeom prst="rect">
            <a:avLst/>
          </a:prstGeom>
          <a:noFill/>
          <a:ln w="9360">
            <a:solidFill>
              <a:srgbClr val="000000"/>
            </a:solidFill>
            <a:miter/>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Times New Roman"/>
              </a:rPr>
              <a:t>Over $20 Billion of New Contracts Signed Since Inception </a:t>
            </a:r>
            <a:endParaRPr b="0" lang="en-US" sz="2000" strike="noStrike" u="none">
              <a:solidFill>
                <a:srgbClr val="000000"/>
              </a:solidFill>
              <a:effectLst/>
              <a:uFillTx/>
              <a:latin typeface="Times New Roman"/>
            </a:endParaRPr>
          </a:p>
        </p:txBody>
      </p:sp>
      <p:sp>
        <p:nvSpPr>
          <p:cNvPr id="3232" name=""/>
          <p:cNvSpPr/>
          <p:nvPr/>
        </p:nvSpPr>
        <p:spPr>
          <a:xfrm>
            <a:off x="4797360" y="3619440"/>
            <a:ext cx="1938240" cy="252720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pic>
        <p:nvPicPr>
          <p:cNvPr id="3233" name="menu_logo" descr=""/>
          <p:cNvPicPr/>
          <p:nvPr/>
        </p:nvPicPr>
        <p:blipFill>
          <a:blip r:embed="rId1"/>
          <a:stretch/>
        </p:blipFill>
        <p:spPr>
          <a:xfrm>
            <a:off x="5095800" y="4525920"/>
            <a:ext cx="1501920" cy="482760"/>
          </a:xfrm>
          <a:prstGeom prst="rect">
            <a:avLst/>
          </a:prstGeom>
          <a:noFill/>
          <a:ln w="0">
            <a:noFill/>
          </a:ln>
        </p:spPr>
      </p:pic>
      <p:sp>
        <p:nvSpPr>
          <p:cNvPr id="3234" name=""/>
          <p:cNvSpPr/>
          <p:nvPr/>
        </p:nvSpPr>
        <p:spPr>
          <a:xfrm>
            <a:off x="1114560" y="765000"/>
            <a:ext cx="3814560" cy="280044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pic>
        <p:nvPicPr>
          <p:cNvPr id="3235" name="" descr=""/>
          <p:cNvPicPr/>
          <p:nvPr/>
        </p:nvPicPr>
        <p:blipFill>
          <a:blip r:embed="rId2"/>
          <a:srcRect l="2605" t="0" r="11436" b="29013"/>
          <a:stretch/>
        </p:blipFill>
        <p:spPr>
          <a:xfrm>
            <a:off x="2565360" y="2319480"/>
            <a:ext cx="2333520" cy="471240"/>
          </a:xfrm>
          <a:prstGeom prst="rect">
            <a:avLst/>
          </a:prstGeom>
          <a:noFill/>
          <a:ln w="0">
            <a:noFill/>
          </a:ln>
        </p:spPr>
      </p:pic>
      <p:sp>
        <p:nvSpPr>
          <p:cNvPr id="3236" name=""/>
          <p:cNvSpPr/>
          <p:nvPr/>
        </p:nvSpPr>
        <p:spPr>
          <a:xfrm>
            <a:off x="5010120" y="765000"/>
            <a:ext cx="2266920" cy="280044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37" name=""/>
          <p:cNvSpPr/>
          <p:nvPr/>
        </p:nvSpPr>
        <p:spPr>
          <a:xfrm>
            <a:off x="5010120" y="765000"/>
            <a:ext cx="2270160" cy="3668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High Technology</a:t>
            </a:r>
            <a:endParaRPr b="0" lang="en-US" sz="1200" strike="noStrike" u="none">
              <a:solidFill>
                <a:srgbClr val="000000"/>
              </a:solidFill>
              <a:effectLst/>
              <a:uFillTx/>
              <a:latin typeface="Times New Roman"/>
            </a:endParaRPr>
          </a:p>
        </p:txBody>
      </p:sp>
      <p:pic>
        <p:nvPicPr>
          <p:cNvPr id="3238" name="gte" descr=""/>
          <p:cNvPicPr/>
          <p:nvPr/>
        </p:nvPicPr>
        <p:blipFill>
          <a:blip r:embed="rId3"/>
          <a:srcRect l="0" t="6204" r="65418" b="43034"/>
          <a:stretch/>
        </p:blipFill>
        <p:spPr>
          <a:xfrm>
            <a:off x="6456240" y="2622600"/>
            <a:ext cx="777960" cy="361800"/>
          </a:xfrm>
          <a:prstGeom prst="rect">
            <a:avLst/>
          </a:prstGeom>
          <a:noFill/>
          <a:ln w="0">
            <a:noFill/>
          </a:ln>
        </p:spPr>
      </p:pic>
      <p:pic>
        <p:nvPicPr>
          <p:cNvPr id="3239" name="applied%20material" descr=""/>
          <p:cNvPicPr/>
          <p:nvPr/>
        </p:nvPicPr>
        <p:blipFill>
          <a:blip r:embed="rId4"/>
          <a:stretch/>
        </p:blipFill>
        <p:spPr>
          <a:xfrm>
            <a:off x="5146560" y="1776240"/>
            <a:ext cx="1766880" cy="373320"/>
          </a:xfrm>
          <a:prstGeom prst="rect">
            <a:avLst/>
          </a:prstGeom>
          <a:noFill/>
          <a:ln w="0">
            <a:noFill/>
          </a:ln>
        </p:spPr>
      </p:pic>
      <p:pic>
        <p:nvPicPr>
          <p:cNvPr id="3240" name="lucent%20logo" descr=""/>
          <p:cNvPicPr/>
          <p:nvPr/>
        </p:nvPicPr>
        <p:blipFill>
          <a:blip r:embed="rId5"/>
          <a:stretch/>
        </p:blipFill>
        <p:spPr>
          <a:xfrm>
            <a:off x="5565600" y="1208160"/>
            <a:ext cx="1603440" cy="592200"/>
          </a:xfrm>
          <a:prstGeom prst="rect">
            <a:avLst/>
          </a:prstGeom>
          <a:noFill/>
          <a:ln w="0">
            <a:noFill/>
          </a:ln>
        </p:spPr>
      </p:pic>
      <p:sp>
        <p:nvSpPr>
          <p:cNvPr id="3241" name=""/>
          <p:cNvSpPr/>
          <p:nvPr/>
        </p:nvSpPr>
        <p:spPr>
          <a:xfrm>
            <a:off x="1114560" y="765000"/>
            <a:ext cx="3814560" cy="3668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Manufacturing</a:t>
            </a:r>
            <a:endParaRPr b="0" lang="en-US" sz="1200" strike="noStrike" u="none">
              <a:solidFill>
                <a:srgbClr val="000000"/>
              </a:solidFill>
              <a:effectLst/>
              <a:uFillTx/>
              <a:latin typeface="Times New Roman"/>
            </a:endParaRPr>
          </a:p>
        </p:txBody>
      </p:sp>
      <p:pic>
        <p:nvPicPr>
          <p:cNvPr id="3242" name="orange%20co%20registerlogo%20copy" descr=""/>
          <p:cNvPicPr/>
          <p:nvPr/>
        </p:nvPicPr>
        <p:blipFill>
          <a:blip r:embed="rId6"/>
          <a:stretch/>
        </p:blipFill>
        <p:spPr>
          <a:xfrm>
            <a:off x="3402000" y="1700280"/>
            <a:ext cx="1392120" cy="336600"/>
          </a:xfrm>
          <a:prstGeom prst="rect">
            <a:avLst/>
          </a:prstGeom>
          <a:noFill/>
          <a:ln w="0">
            <a:noFill/>
          </a:ln>
        </p:spPr>
      </p:pic>
      <p:graphicFrame>
        <p:nvGraphicFramePr>
          <p:cNvPr id="3243" name=""/>
          <p:cNvGraphicFramePr/>
          <p:nvPr/>
        </p:nvGraphicFramePr>
        <p:xfrm>
          <a:off x="1206360" y="3235320"/>
          <a:ext cx="1202040" cy="298440"/>
        </p:xfrm>
        <a:graphic>
          <a:graphicData uri="http://schemas.openxmlformats.org/presentationml/2006/ole">
            <p:oleObj progId="Word.Document.12" r:id="rId7" spid="">
              <p:embed/>
              <p:pic>
                <p:nvPicPr>
                  <p:cNvPr id="3244" name="" descr=""/>
                  <p:cNvPicPr/>
                  <p:nvPr/>
                </p:nvPicPr>
                <p:blipFill>
                  <a:blip r:embed="rId8"/>
                  <a:stretch/>
                </p:blipFill>
                <p:spPr>
                  <a:xfrm>
                    <a:off x="1206360" y="3235320"/>
                    <a:ext cx="1202040" cy="298440"/>
                  </a:xfrm>
                  <a:prstGeom prst="rect">
                    <a:avLst/>
                  </a:prstGeom>
                  <a:noFill/>
                  <a:ln w="0">
                    <a:noFill/>
                  </a:ln>
                </p:spPr>
              </p:pic>
            </p:oleObj>
          </a:graphicData>
        </a:graphic>
      </p:graphicFrame>
      <p:pic>
        <p:nvPicPr>
          <p:cNvPr id="3245" name="MFG%20logo" descr=""/>
          <p:cNvPicPr/>
          <p:nvPr/>
        </p:nvPicPr>
        <p:blipFill>
          <a:blip r:embed="rId9"/>
          <a:stretch/>
        </p:blipFill>
        <p:spPr>
          <a:xfrm>
            <a:off x="2682720" y="2982960"/>
            <a:ext cx="738360" cy="512640"/>
          </a:xfrm>
          <a:prstGeom prst="rect">
            <a:avLst/>
          </a:prstGeom>
          <a:noFill/>
          <a:ln w="0">
            <a:noFill/>
          </a:ln>
        </p:spPr>
      </p:pic>
      <p:pic>
        <p:nvPicPr>
          <p:cNvPr id="3246" name="3902" descr=""/>
          <p:cNvPicPr/>
          <p:nvPr/>
        </p:nvPicPr>
        <p:blipFill>
          <a:blip r:embed="rId10"/>
          <a:stretch/>
        </p:blipFill>
        <p:spPr>
          <a:xfrm>
            <a:off x="2379600" y="1203480"/>
            <a:ext cx="1036800" cy="304560"/>
          </a:xfrm>
          <a:prstGeom prst="rect">
            <a:avLst/>
          </a:prstGeom>
          <a:noFill/>
          <a:ln w="0">
            <a:noFill/>
          </a:ln>
        </p:spPr>
      </p:pic>
      <p:sp>
        <p:nvSpPr>
          <p:cNvPr id="3247" name=""/>
          <p:cNvSpPr/>
          <p:nvPr/>
        </p:nvSpPr>
        <p:spPr>
          <a:xfrm>
            <a:off x="7343640" y="765000"/>
            <a:ext cx="1762200" cy="280044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48" name=""/>
          <p:cNvSpPr/>
          <p:nvPr/>
        </p:nvSpPr>
        <p:spPr>
          <a:xfrm>
            <a:off x="7343640" y="765000"/>
            <a:ext cx="1760760" cy="3668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Hotels / REITs</a:t>
            </a:r>
            <a:endParaRPr b="0" lang="en-US" sz="1200" strike="noStrike" u="none">
              <a:solidFill>
                <a:srgbClr val="000000"/>
              </a:solidFill>
              <a:effectLst/>
              <a:uFillTx/>
              <a:latin typeface="Times New Roman"/>
            </a:endParaRPr>
          </a:p>
        </p:txBody>
      </p:sp>
      <p:pic>
        <p:nvPicPr>
          <p:cNvPr id="3249" name="" descr=""/>
          <p:cNvPicPr/>
          <p:nvPr/>
        </p:nvPicPr>
        <p:blipFill>
          <a:blip r:embed="rId11"/>
          <a:srcRect l="6475" t="9637" r="6930" b="20628"/>
          <a:stretch/>
        </p:blipFill>
        <p:spPr>
          <a:xfrm>
            <a:off x="7677000" y="2109960"/>
            <a:ext cx="1068480" cy="303120"/>
          </a:xfrm>
          <a:prstGeom prst="rect">
            <a:avLst/>
          </a:prstGeom>
          <a:noFill/>
          <a:ln w="0">
            <a:noFill/>
          </a:ln>
        </p:spPr>
      </p:pic>
      <p:pic>
        <p:nvPicPr>
          <p:cNvPr id="3250" name="hilton" descr=""/>
          <p:cNvPicPr/>
          <p:nvPr/>
        </p:nvPicPr>
        <p:blipFill>
          <a:blip r:embed="rId12"/>
          <a:stretch/>
        </p:blipFill>
        <p:spPr>
          <a:xfrm>
            <a:off x="7421400" y="2398680"/>
            <a:ext cx="846360" cy="687600"/>
          </a:xfrm>
          <a:prstGeom prst="rect">
            <a:avLst/>
          </a:prstGeom>
          <a:noFill/>
          <a:ln w="0">
            <a:noFill/>
          </a:ln>
        </p:spPr>
      </p:pic>
      <p:pic>
        <p:nvPicPr>
          <p:cNvPr id="3251" name="NYC_EXCE_head" descr=""/>
          <p:cNvPicPr/>
          <p:nvPr/>
        </p:nvPicPr>
        <p:blipFill>
          <a:blip r:embed="rId13"/>
          <a:srcRect l="14627" t="14466" r="15005" b="16431"/>
          <a:stretch/>
        </p:blipFill>
        <p:spPr>
          <a:xfrm>
            <a:off x="7472520" y="3127320"/>
            <a:ext cx="1503360" cy="298440"/>
          </a:xfrm>
          <a:prstGeom prst="rect">
            <a:avLst/>
          </a:prstGeom>
          <a:noFill/>
          <a:ln w="0">
            <a:noFill/>
          </a:ln>
        </p:spPr>
      </p:pic>
      <p:pic>
        <p:nvPicPr>
          <p:cNvPr id="3252" name="" descr=""/>
          <p:cNvPicPr/>
          <p:nvPr/>
        </p:nvPicPr>
        <p:blipFill>
          <a:blip r:embed="rId14"/>
          <a:srcRect l="39381" t="46134" r="26535" b="37506"/>
          <a:stretch/>
        </p:blipFill>
        <p:spPr>
          <a:xfrm>
            <a:off x="7770960" y="1668600"/>
            <a:ext cx="880920" cy="341280"/>
          </a:xfrm>
          <a:prstGeom prst="rect">
            <a:avLst/>
          </a:prstGeom>
          <a:noFill/>
          <a:ln w="0">
            <a:noFill/>
          </a:ln>
        </p:spPr>
      </p:pic>
      <p:sp>
        <p:nvSpPr>
          <p:cNvPr id="3253" name=""/>
          <p:cNvSpPr/>
          <p:nvPr/>
        </p:nvSpPr>
        <p:spPr>
          <a:xfrm>
            <a:off x="1114560" y="3619440"/>
            <a:ext cx="1757160" cy="252720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54" name=""/>
          <p:cNvSpPr/>
          <p:nvPr/>
        </p:nvSpPr>
        <p:spPr>
          <a:xfrm>
            <a:off x="1112760" y="3614760"/>
            <a:ext cx="1758960" cy="3650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Food Processing</a:t>
            </a:r>
            <a:endParaRPr b="0" lang="en-US" sz="1200" strike="noStrike" u="none">
              <a:solidFill>
                <a:srgbClr val="000000"/>
              </a:solidFill>
              <a:effectLst/>
              <a:uFillTx/>
              <a:latin typeface="Times New Roman"/>
            </a:endParaRPr>
          </a:p>
        </p:txBody>
      </p:sp>
      <p:grpSp>
        <p:nvGrpSpPr>
          <p:cNvPr id="3255" name=""/>
          <p:cNvGrpSpPr/>
          <p:nvPr/>
        </p:nvGrpSpPr>
        <p:grpSpPr>
          <a:xfrm>
            <a:off x="1254240" y="5487840"/>
            <a:ext cx="1076040" cy="578160"/>
            <a:chOff x="1254240" y="5487840"/>
            <a:chExt cx="1076040" cy="578160"/>
          </a:xfrm>
        </p:grpSpPr>
        <p:pic>
          <p:nvPicPr>
            <p:cNvPr id="3256" name="siuza%20copy" descr=""/>
            <p:cNvPicPr/>
            <p:nvPr/>
          </p:nvPicPr>
          <p:blipFill>
            <a:blip r:embed="rId15"/>
            <a:stretch/>
          </p:blipFill>
          <p:spPr>
            <a:xfrm>
              <a:off x="1254240" y="5487840"/>
              <a:ext cx="393120" cy="578160"/>
            </a:xfrm>
            <a:prstGeom prst="rect">
              <a:avLst/>
            </a:prstGeom>
            <a:noFill/>
            <a:ln w="0">
              <a:noFill/>
            </a:ln>
          </p:spPr>
        </p:pic>
        <p:sp>
          <p:nvSpPr>
            <p:cNvPr id="3257" name=""/>
            <p:cNvSpPr/>
            <p:nvPr/>
          </p:nvSpPr>
          <p:spPr>
            <a:xfrm>
              <a:off x="2202120" y="5883120"/>
              <a:ext cx="128160" cy="141480"/>
            </a:xfrm>
            <a:custGeom>
              <a:avLst/>
              <a:gdLst/>
              <a:ahLst/>
              <a:rect l="l" t="t" r="r" b="b"/>
              <a:pathLst>
                <a:path w="3312" h="3202">
                  <a:moveTo>
                    <a:pt x="397" y="1151"/>
                  </a:moveTo>
                  <a:lnTo>
                    <a:pt x="413" y="1141"/>
                  </a:lnTo>
                  <a:lnTo>
                    <a:pt x="457" y="1113"/>
                  </a:lnTo>
                  <a:lnTo>
                    <a:pt x="528" y="1071"/>
                  </a:lnTo>
                  <a:lnTo>
                    <a:pt x="620" y="1019"/>
                  </a:lnTo>
                  <a:lnTo>
                    <a:pt x="672" y="990"/>
                  </a:lnTo>
                  <a:lnTo>
                    <a:pt x="729" y="960"/>
                  </a:lnTo>
                  <a:lnTo>
                    <a:pt x="790" y="928"/>
                  </a:lnTo>
                  <a:lnTo>
                    <a:pt x="854" y="897"/>
                  </a:lnTo>
                  <a:lnTo>
                    <a:pt x="920" y="866"/>
                  </a:lnTo>
                  <a:lnTo>
                    <a:pt x="988" y="835"/>
                  </a:lnTo>
                  <a:lnTo>
                    <a:pt x="1059" y="806"/>
                  </a:lnTo>
                  <a:lnTo>
                    <a:pt x="1131" y="777"/>
                  </a:lnTo>
                  <a:lnTo>
                    <a:pt x="1203" y="751"/>
                  </a:lnTo>
                  <a:lnTo>
                    <a:pt x="1277" y="727"/>
                  </a:lnTo>
                  <a:lnTo>
                    <a:pt x="1349" y="707"/>
                  </a:lnTo>
                  <a:lnTo>
                    <a:pt x="1422" y="689"/>
                  </a:lnTo>
                  <a:lnTo>
                    <a:pt x="1494" y="675"/>
                  </a:lnTo>
                  <a:lnTo>
                    <a:pt x="1564" y="666"/>
                  </a:lnTo>
                  <a:lnTo>
                    <a:pt x="1632" y="661"/>
                  </a:lnTo>
                  <a:lnTo>
                    <a:pt x="1698" y="661"/>
                  </a:lnTo>
                  <a:lnTo>
                    <a:pt x="1761" y="667"/>
                  </a:lnTo>
                  <a:lnTo>
                    <a:pt x="1821" y="678"/>
                  </a:lnTo>
                  <a:lnTo>
                    <a:pt x="1877" y="697"/>
                  </a:lnTo>
                  <a:lnTo>
                    <a:pt x="1929" y="722"/>
                  </a:lnTo>
                  <a:lnTo>
                    <a:pt x="1977" y="754"/>
                  </a:lnTo>
                  <a:lnTo>
                    <a:pt x="2020" y="796"/>
                  </a:lnTo>
                  <a:lnTo>
                    <a:pt x="2057" y="844"/>
                  </a:lnTo>
                  <a:lnTo>
                    <a:pt x="2088" y="901"/>
                  </a:lnTo>
                  <a:lnTo>
                    <a:pt x="1818" y="2403"/>
                  </a:lnTo>
                  <a:lnTo>
                    <a:pt x="1811" y="2408"/>
                  </a:lnTo>
                  <a:lnTo>
                    <a:pt x="1793" y="2423"/>
                  </a:lnTo>
                  <a:lnTo>
                    <a:pt x="1763" y="2443"/>
                  </a:lnTo>
                  <a:lnTo>
                    <a:pt x="1723" y="2467"/>
                  </a:lnTo>
                  <a:lnTo>
                    <a:pt x="1701" y="2481"/>
                  </a:lnTo>
                  <a:lnTo>
                    <a:pt x="1676" y="2495"/>
                  </a:lnTo>
                  <a:lnTo>
                    <a:pt x="1650" y="2509"/>
                  </a:lnTo>
                  <a:lnTo>
                    <a:pt x="1622" y="2523"/>
                  </a:lnTo>
                  <a:lnTo>
                    <a:pt x="1593" y="2537"/>
                  </a:lnTo>
                  <a:lnTo>
                    <a:pt x="1563" y="2551"/>
                  </a:lnTo>
                  <a:lnTo>
                    <a:pt x="1532" y="2564"/>
                  </a:lnTo>
                  <a:lnTo>
                    <a:pt x="1500" y="2576"/>
                  </a:lnTo>
                  <a:lnTo>
                    <a:pt x="1466" y="2588"/>
                  </a:lnTo>
                  <a:lnTo>
                    <a:pt x="1433" y="2598"/>
                  </a:lnTo>
                  <a:lnTo>
                    <a:pt x="1399" y="2605"/>
                  </a:lnTo>
                  <a:lnTo>
                    <a:pt x="1365" y="2612"/>
                  </a:lnTo>
                  <a:lnTo>
                    <a:pt x="1331" y="2616"/>
                  </a:lnTo>
                  <a:lnTo>
                    <a:pt x="1297" y="2617"/>
                  </a:lnTo>
                  <a:lnTo>
                    <a:pt x="1264" y="2616"/>
                  </a:lnTo>
                  <a:lnTo>
                    <a:pt x="1230" y="2613"/>
                  </a:lnTo>
                  <a:lnTo>
                    <a:pt x="1197" y="2606"/>
                  </a:lnTo>
                  <a:lnTo>
                    <a:pt x="1166" y="2596"/>
                  </a:lnTo>
                  <a:lnTo>
                    <a:pt x="1135" y="2582"/>
                  </a:lnTo>
                  <a:lnTo>
                    <a:pt x="1106" y="2565"/>
                  </a:lnTo>
                  <a:lnTo>
                    <a:pt x="1078" y="2544"/>
                  </a:lnTo>
                  <a:lnTo>
                    <a:pt x="1051" y="2519"/>
                  </a:lnTo>
                  <a:lnTo>
                    <a:pt x="1026" y="2489"/>
                  </a:lnTo>
                  <a:lnTo>
                    <a:pt x="1003" y="2455"/>
                  </a:lnTo>
                  <a:lnTo>
                    <a:pt x="1001" y="2447"/>
                  </a:lnTo>
                  <a:lnTo>
                    <a:pt x="994" y="2423"/>
                  </a:lnTo>
                  <a:lnTo>
                    <a:pt x="991" y="2404"/>
                  </a:lnTo>
                  <a:lnTo>
                    <a:pt x="987" y="2383"/>
                  </a:lnTo>
                  <a:lnTo>
                    <a:pt x="984" y="2359"/>
                  </a:lnTo>
                  <a:lnTo>
                    <a:pt x="982" y="2332"/>
                  </a:lnTo>
                  <a:lnTo>
                    <a:pt x="981" y="2303"/>
                  </a:lnTo>
                  <a:lnTo>
                    <a:pt x="981" y="2271"/>
                  </a:lnTo>
                  <a:lnTo>
                    <a:pt x="982" y="2235"/>
                  </a:lnTo>
                  <a:lnTo>
                    <a:pt x="985" y="2199"/>
                  </a:lnTo>
                  <a:lnTo>
                    <a:pt x="990" y="2160"/>
                  </a:lnTo>
                  <a:lnTo>
                    <a:pt x="998" y="2120"/>
                  </a:lnTo>
                  <a:lnTo>
                    <a:pt x="1009" y="2078"/>
                  </a:lnTo>
                  <a:lnTo>
                    <a:pt x="1022" y="2035"/>
                  </a:lnTo>
                  <a:lnTo>
                    <a:pt x="1038" y="1991"/>
                  </a:lnTo>
                  <a:lnTo>
                    <a:pt x="1058" y="1947"/>
                  </a:lnTo>
                  <a:lnTo>
                    <a:pt x="1082" y="1900"/>
                  </a:lnTo>
                  <a:lnTo>
                    <a:pt x="1110" y="1855"/>
                  </a:lnTo>
                  <a:lnTo>
                    <a:pt x="1142" y="1809"/>
                  </a:lnTo>
                  <a:lnTo>
                    <a:pt x="1178" y="1762"/>
                  </a:lnTo>
                  <a:lnTo>
                    <a:pt x="1220" y="1716"/>
                  </a:lnTo>
                  <a:lnTo>
                    <a:pt x="1268" y="1671"/>
                  </a:lnTo>
                  <a:lnTo>
                    <a:pt x="1320" y="1626"/>
                  </a:lnTo>
                  <a:lnTo>
                    <a:pt x="1379" y="1582"/>
                  </a:lnTo>
                  <a:lnTo>
                    <a:pt x="1443" y="1539"/>
                  </a:lnTo>
                  <a:lnTo>
                    <a:pt x="1515" y="1497"/>
                  </a:lnTo>
                  <a:lnTo>
                    <a:pt x="1592" y="1457"/>
                  </a:lnTo>
                  <a:lnTo>
                    <a:pt x="1677" y="1418"/>
                  </a:lnTo>
                  <a:lnTo>
                    <a:pt x="1769" y="1381"/>
                  </a:lnTo>
                  <a:lnTo>
                    <a:pt x="1869" y="1347"/>
                  </a:lnTo>
                  <a:lnTo>
                    <a:pt x="1850" y="1345"/>
                  </a:lnTo>
                  <a:lnTo>
                    <a:pt x="1796" y="1341"/>
                  </a:lnTo>
                  <a:lnTo>
                    <a:pt x="1758" y="1339"/>
                  </a:lnTo>
                  <a:lnTo>
                    <a:pt x="1712" y="1337"/>
                  </a:lnTo>
                  <a:lnTo>
                    <a:pt x="1660" y="1336"/>
                  </a:lnTo>
                  <a:lnTo>
                    <a:pt x="1603" y="1337"/>
                  </a:lnTo>
                  <a:lnTo>
                    <a:pt x="1541" y="1339"/>
                  </a:lnTo>
                  <a:lnTo>
                    <a:pt x="1473" y="1342"/>
                  </a:lnTo>
                  <a:lnTo>
                    <a:pt x="1401" y="1348"/>
                  </a:lnTo>
                  <a:lnTo>
                    <a:pt x="1327" y="1356"/>
                  </a:lnTo>
                  <a:lnTo>
                    <a:pt x="1250" y="1367"/>
                  </a:lnTo>
                  <a:lnTo>
                    <a:pt x="1169" y="1381"/>
                  </a:lnTo>
                  <a:lnTo>
                    <a:pt x="1088" y="1398"/>
                  </a:lnTo>
                  <a:lnTo>
                    <a:pt x="1005" y="1419"/>
                  </a:lnTo>
                  <a:lnTo>
                    <a:pt x="921" y="1445"/>
                  </a:lnTo>
                  <a:lnTo>
                    <a:pt x="838" y="1475"/>
                  </a:lnTo>
                  <a:lnTo>
                    <a:pt x="756" y="1509"/>
                  </a:lnTo>
                  <a:lnTo>
                    <a:pt x="674" y="1548"/>
                  </a:lnTo>
                  <a:lnTo>
                    <a:pt x="594" y="1593"/>
                  </a:lnTo>
                  <a:lnTo>
                    <a:pt x="517" y="1644"/>
                  </a:lnTo>
                  <a:lnTo>
                    <a:pt x="442" y="1701"/>
                  </a:lnTo>
                  <a:lnTo>
                    <a:pt x="371" y="1763"/>
                  </a:lnTo>
                  <a:lnTo>
                    <a:pt x="305" y="1834"/>
                  </a:lnTo>
                  <a:lnTo>
                    <a:pt x="242" y="1911"/>
                  </a:lnTo>
                  <a:lnTo>
                    <a:pt x="185" y="1996"/>
                  </a:lnTo>
                  <a:lnTo>
                    <a:pt x="134" y="2087"/>
                  </a:lnTo>
                  <a:lnTo>
                    <a:pt x="90" y="2188"/>
                  </a:lnTo>
                  <a:lnTo>
                    <a:pt x="53" y="2297"/>
                  </a:lnTo>
                  <a:lnTo>
                    <a:pt x="23" y="2413"/>
                  </a:lnTo>
                  <a:lnTo>
                    <a:pt x="0" y="2540"/>
                  </a:lnTo>
                  <a:lnTo>
                    <a:pt x="0" y="2553"/>
                  </a:lnTo>
                  <a:lnTo>
                    <a:pt x="2" y="2591"/>
                  </a:lnTo>
                  <a:lnTo>
                    <a:pt x="5" y="2617"/>
                  </a:lnTo>
                  <a:lnTo>
                    <a:pt x="9" y="2646"/>
                  </a:lnTo>
                  <a:lnTo>
                    <a:pt x="16" y="2680"/>
                  </a:lnTo>
                  <a:lnTo>
                    <a:pt x="24" y="2716"/>
                  </a:lnTo>
                  <a:lnTo>
                    <a:pt x="34" y="2755"/>
                  </a:lnTo>
                  <a:lnTo>
                    <a:pt x="47" y="2795"/>
                  </a:lnTo>
                  <a:lnTo>
                    <a:pt x="64" y="2836"/>
                  </a:lnTo>
                  <a:lnTo>
                    <a:pt x="84" y="2878"/>
                  </a:lnTo>
                  <a:lnTo>
                    <a:pt x="108" y="2921"/>
                  </a:lnTo>
                  <a:lnTo>
                    <a:pt x="136" y="2961"/>
                  </a:lnTo>
                  <a:lnTo>
                    <a:pt x="169" y="3001"/>
                  </a:lnTo>
                  <a:lnTo>
                    <a:pt x="206" y="3039"/>
                  </a:lnTo>
                  <a:lnTo>
                    <a:pt x="249" y="3074"/>
                  </a:lnTo>
                  <a:lnTo>
                    <a:pt x="298" y="3107"/>
                  </a:lnTo>
                  <a:lnTo>
                    <a:pt x="352" y="3135"/>
                  </a:lnTo>
                  <a:lnTo>
                    <a:pt x="413" y="3160"/>
                  </a:lnTo>
                  <a:lnTo>
                    <a:pt x="479" y="3179"/>
                  </a:lnTo>
                  <a:lnTo>
                    <a:pt x="554" y="3193"/>
                  </a:lnTo>
                  <a:lnTo>
                    <a:pt x="635" y="3201"/>
                  </a:lnTo>
                  <a:lnTo>
                    <a:pt x="724" y="3202"/>
                  </a:lnTo>
                  <a:lnTo>
                    <a:pt x="821" y="3196"/>
                  </a:lnTo>
                  <a:lnTo>
                    <a:pt x="926" y="3182"/>
                  </a:lnTo>
                  <a:lnTo>
                    <a:pt x="1040" y="3159"/>
                  </a:lnTo>
                  <a:lnTo>
                    <a:pt x="1162" y="3128"/>
                  </a:lnTo>
                  <a:lnTo>
                    <a:pt x="1295" y="3087"/>
                  </a:lnTo>
                  <a:lnTo>
                    <a:pt x="1436" y="3035"/>
                  </a:lnTo>
                  <a:lnTo>
                    <a:pt x="1588" y="2972"/>
                  </a:lnTo>
                  <a:lnTo>
                    <a:pt x="1750" y="2898"/>
                  </a:lnTo>
                  <a:lnTo>
                    <a:pt x="1753" y="2905"/>
                  </a:lnTo>
                  <a:lnTo>
                    <a:pt x="1762" y="2925"/>
                  </a:lnTo>
                  <a:lnTo>
                    <a:pt x="1769" y="2939"/>
                  </a:lnTo>
                  <a:lnTo>
                    <a:pt x="1779" y="2954"/>
                  </a:lnTo>
                  <a:lnTo>
                    <a:pt x="1790" y="2971"/>
                  </a:lnTo>
                  <a:lnTo>
                    <a:pt x="1804" y="2990"/>
                  </a:lnTo>
                  <a:lnTo>
                    <a:pt x="1820" y="3010"/>
                  </a:lnTo>
                  <a:lnTo>
                    <a:pt x="1839" y="3030"/>
                  </a:lnTo>
                  <a:lnTo>
                    <a:pt x="1860" y="3050"/>
                  </a:lnTo>
                  <a:lnTo>
                    <a:pt x="1885" y="3070"/>
                  </a:lnTo>
                  <a:lnTo>
                    <a:pt x="1912" y="3092"/>
                  </a:lnTo>
                  <a:lnTo>
                    <a:pt x="1943" y="3111"/>
                  </a:lnTo>
                  <a:lnTo>
                    <a:pt x="1977" y="3129"/>
                  </a:lnTo>
                  <a:lnTo>
                    <a:pt x="2016" y="3146"/>
                  </a:lnTo>
                  <a:lnTo>
                    <a:pt x="2057" y="3161"/>
                  </a:lnTo>
                  <a:lnTo>
                    <a:pt x="2101" y="3173"/>
                  </a:lnTo>
                  <a:lnTo>
                    <a:pt x="2150" y="3184"/>
                  </a:lnTo>
                  <a:lnTo>
                    <a:pt x="2203" y="3191"/>
                  </a:lnTo>
                  <a:lnTo>
                    <a:pt x="2261" y="3196"/>
                  </a:lnTo>
                  <a:lnTo>
                    <a:pt x="2322" y="3196"/>
                  </a:lnTo>
                  <a:lnTo>
                    <a:pt x="2388" y="3193"/>
                  </a:lnTo>
                  <a:lnTo>
                    <a:pt x="2459" y="3186"/>
                  </a:lnTo>
                  <a:lnTo>
                    <a:pt x="2535" y="3174"/>
                  </a:lnTo>
                  <a:lnTo>
                    <a:pt x="2615" y="3157"/>
                  </a:lnTo>
                  <a:lnTo>
                    <a:pt x="2700" y="3135"/>
                  </a:lnTo>
                  <a:lnTo>
                    <a:pt x="2792" y="3107"/>
                  </a:lnTo>
                  <a:lnTo>
                    <a:pt x="2888" y="3073"/>
                  </a:lnTo>
                  <a:lnTo>
                    <a:pt x="2990" y="3033"/>
                  </a:lnTo>
                  <a:lnTo>
                    <a:pt x="3097" y="2986"/>
                  </a:lnTo>
                  <a:lnTo>
                    <a:pt x="3210" y="2933"/>
                  </a:lnTo>
                  <a:lnTo>
                    <a:pt x="3312" y="2403"/>
                  </a:lnTo>
                  <a:lnTo>
                    <a:pt x="3295" y="2413"/>
                  </a:lnTo>
                  <a:lnTo>
                    <a:pt x="3247" y="2438"/>
                  </a:lnTo>
                  <a:lnTo>
                    <a:pt x="3213" y="2453"/>
                  </a:lnTo>
                  <a:lnTo>
                    <a:pt x="3177" y="2468"/>
                  </a:lnTo>
                  <a:lnTo>
                    <a:pt x="3157" y="2475"/>
                  </a:lnTo>
                  <a:lnTo>
                    <a:pt x="3136" y="2483"/>
                  </a:lnTo>
                  <a:lnTo>
                    <a:pt x="3115" y="2489"/>
                  </a:lnTo>
                  <a:lnTo>
                    <a:pt x="3094" y="2496"/>
                  </a:lnTo>
                  <a:lnTo>
                    <a:pt x="3072" y="2501"/>
                  </a:lnTo>
                  <a:lnTo>
                    <a:pt x="3049" y="2506"/>
                  </a:lnTo>
                  <a:lnTo>
                    <a:pt x="3027" y="2510"/>
                  </a:lnTo>
                  <a:lnTo>
                    <a:pt x="3005" y="2513"/>
                  </a:lnTo>
                  <a:lnTo>
                    <a:pt x="2983" y="2515"/>
                  </a:lnTo>
                  <a:lnTo>
                    <a:pt x="2960" y="2515"/>
                  </a:lnTo>
                  <a:lnTo>
                    <a:pt x="2939" y="2514"/>
                  </a:lnTo>
                  <a:lnTo>
                    <a:pt x="2918" y="2512"/>
                  </a:lnTo>
                  <a:lnTo>
                    <a:pt x="2898" y="2508"/>
                  </a:lnTo>
                  <a:lnTo>
                    <a:pt x="2878" y="2502"/>
                  </a:lnTo>
                  <a:lnTo>
                    <a:pt x="2860" y="2494"/>
                  </a:lnTo>
                  <a:lnTo>
                    <a:pt x="2842" y="2484"/>
                  </a:lnTo>
                  <a:lnTo>
                    <a:pt x="2826" y="2472"/>
                  </a:lnTo>
                  <a:lnTo>
                    <a:pt x="2811" y="2458"/>
                  </a:lnTo>
                  <a:lnTo>
                    <a:pt x="2798" y="2441"/>
                  </a:lnTo>
                  <a:lnTo>
                    <a:pt x="2786" y="2420"/>
                  </a:lnTo>
                  <a:lnTo>
                    <a:pt x="3052" y="778"/>
                  </a:lnTo>
                  <a:lnTo>
                    <a:pt x="3055" y="771"/>
                  </a:lnTo>
                  <a:lnTo>
                    <a:pt x="3062" y="749"/>
                  </a:lnTo>
                  <a:lnTo>
                    <a:pt x="3066" y="734"/>
                  </a:lnTo>
                  <a:lnTo>
                    <a:pt x="3070" y="715"/>
                  </a:lnTo>
                  <a:lnTo>
                    <a:pt x="3075" y="694"/>
                  </a:lnTo>
                  <a:lnTo>
                    <a:pt x="3079" y="671"/>
                  </a:lnTo>
                  <a:lnTo>
                    <a:pt x="3082" y="646"/>
                  </a:lnTo>
                  <a:lnTo>
                    <a:pt x="3085" y="617"/>
                  </a:lnTo>
                  <a:lnTo>
                    <a:pt x="3086" y="588"/>
                  </a:lnTo>
                  <a:lnTo>
                    <a:pt x="3087" y="558"/>
                  </a:lnTo>
                  <a:lnTo>
                    <a:pt x="3085" y="526"/>
                  </a:lnTo>
                  <a:lnTo>
                    <a:pt x="3081" y="494"/>
                  </a:lnTo>
                  <a:lnTo>
                    <a:pt x="3076" y="459"/>
                  </a:lnTo>
                  <a:lnTo>
                    <a:pt x="3067" y="425"/>
                  </a:lnTo>
                  <a:lnTo>
                    <a:pt x="3056" y="391"/>
                  </a:lnTo>
                  <a:lnTo>
                    <a:pt x="3043" y="357"/>
                  </a:lnTo>
                  <a:lnTo>
                    <a:pt x="3025" y="323"/>
                  </a:lnTo>
                  <a:lnTo>
                    <a:pt x="3004" y="289"/>
                  </a:lnTo>
                  <a:lnTo>
                    <a:pt x="2980" y="256"/>
                  </a:lnTo>
                  <a:lnTo>
                    <a:pt x="2950" y="224"/>
                  </a:lnTo>
                  <a:lnTo>
                    <a:pt x="2917" y="193"/>
                  </a:lnTo>
                  <a:lnTo>
                    <a:pt x="2880" y="163"/>
                  </a:lnTo>
                  <a:lnTo>
                    <a:pt x="2837" y="135"/>
                  </a:lnTo>
                  <a:lnTo>
                    <a:pt x="2789" y="107"/>
                  </a:lnTo>
                  <a:lnTo>
                    <a:pt x="2736" y="83"/>
                  </a:lnTo>
                  <a:lnTo>
                    <a:pt x="2676" y="61"/>
                  </a:lnTo>
                  <a:lnTo>
                    <a:pt x="2612" y="42"/>
                  </a:lnTo>
                  <a:lnTo>
                    <a:pt x="2541" y="25"/>
                  </a:lnTo>
                  <a:lnTo>
                    <a:pt x="2462" y="11"/>
                  </a:lnTo>
                  <a:lnTo>
                    <a:pt x="2378" y="0"/>
                  </a:lnTo>
                  <a:lnTo>
                    <a:pt x="2329" y="2"/>
                  </a:lnTo>
                  <a:lnTo>
                    <a:pt x="2194" y="11"/>
                  </a:lnTo>
                  <a:lnTo>
                    <a:pt x="2101" y="20"/>
                  </a:lnTo>
                  <a:lnTo>
                    <a:pt x="1992" y="31"/>
                  </a:lnTo>
                  <a:lnTo>
                    <a:pt x="1932" y="37"/>
                  </a:lnTo>
                  <a:lnTo>
                    <a:pt x="1870" y="45"/>
                  </a:lnTo>
                  <a:lnTo>
                    <a:pt x="1806" y="53"/>
                  </a:lnTo>
                  <a:lnTo>
                    <a:pt x="1738" y="63"/>
                  </a:lnTo>
                  <a:lnTo>
                    <a:pt x="1669" y="73"/>
                  </a:lnTo>
                  <a:lnTo>
                    <a:pt x="1599" y="85"/>
                  </a:lnTo>
                  <a:lnTo>
                    <a:pt x="1527" y="98"/>
                  </a:lnTo>
                  <a:lnTo>
                    <a:pt x="1453" y="112"/>
                  </a:lnTo>
                  <a:lnTo>
                    <a:pt x="1379" y="127"/>
                  </a:lnTo>
                  <a:lnTo>
                    <a:pt x="1304" y="144"/>
                  </a:lnTo>
                  <a:lnTo>
                    <a:pt x="1228" y="162"/>
                  </a:lnTo>
                  <a:lnTo>
                    <a:pt x="1152" y="181"/>
                  </a:lnTo>
                  <a:lnTo>
                    <a:pt x="1077" y="202"/>
                  </a:lnTo>
                  <a:lnTo>
                    <a:pt x="1003" y="224"/>
                  </a:lnTo>
                  <a:lnTo>
                    <a:pt x="928" y="248"/>
                  </a:lnTo>
                  <a:lnTo>
                    <a:pt x="855" y="273"/>
                  </a:lnTo>
                  <a:lnTo>
                    <a:pt x="783" y="301"/>
                  </a:lnTo>
                  <a:lnTo>
                    <a:pt x="712" y="329"/>
                  </a:lnTo>
                  <a:lnTo>
                    <a:pt x="644" y="360"/>
                  </a:lnTo>
                  <a:lnTo>
                    <a:pt x="578" y="392"/>
                  </a:lnTo>
                  <a:lnTo>
                    <a:pt x="476" y="903"/>
                  </a:lnTo>
                  <a:lnTo>
                    <a:pt x="397" y="1151"/>
                  </a:lnTo>
                  <a:close/>
                </a:path>
              </a:pathLst>
            </a:custGeom>
            <a:solidFill>
              <a:srgbClr val="3366cc"/>
            </a:solidFill>
            <a:ln w="936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58" name=""/>
            <p:cNvSpPr/>
            <p:nvPr/>
          </p:nvSpPr>
          <p:spPr>
            <a:xfrm>
              <a:off x="2202120" y="5883120"/>
              <a:ext cx="128160" cy="141480"/>
            </a:xfrm>
            <a:custGeom>
              <a:avLst/>
              <a:gdLst/>
              <a:ahLst/>
              <a:rect l="l" t="t" r="r" b="b"/>
              <a:pathLst>
                <a:path w="3312" h="3202">
                  <a:moveTo>
                    <a:pt x="397" y="1151"/>
                  </a:moveTo>
                  <a:lnTo>
                    <a:pt x="413" y="1141"/>
                  </a:lnTo>
                  <a:lnTo>
                    <a:pt x="457" y="1113"/>
                  </a:lnTo>
                  <a:lnTo>
                    <a:pt x="528" y="1071"/>
                  </a:lnTo>
                  <a:lnTo>
                    <a:pt x="620" y="1019"/>
                  </a:lnTo>
                  <a:lnTo>
                    <a:pt x="672" y="990"/>
                  </a:lnTo>
                  <a:lnTo>
                    <a:pt x="729" y="960"/>
                  </a:lnTo>
                  <a:lnTo>
                    <a:pt x="790" y="928"/>
                  </a:lnTo>
                  <a:lnTo>
                    <a:pt x="854" y="897"/>
                  </a:lnTo>
                  <a:lnTo>
                    <a:pt x="920" y="866"/>
                  </a:lnTo>
                  <a:lnTo>
                    <a:pt x="988" y="835"/>
                  </a:lnTo>
                  <a:lnTo>
                    <a:pt x="1059" y="806"/>
                  </a:lnTo>
                  <a:lnTo>
                    <a:pt x="1131" y="777"/>
                  </a:lnTo>
                  <a:lnTo>
                    <a:pt x="1203" y="751"/>
                  </a:lnTo>
                  <a:lnTo>
                    <a:pt x="1277" y="727"/>
                  </a:lnTo>
                  <a:lnTo>
                    <a:pt x="1349" y="707"/>
                  </a:lnTo>
                  <a:lnTo>
                    <a:pt x="1422" y="689"/>
                  </a:lnTo>
                  <a:lnTo>
                    <a:pt x="1494" y="675"/>
                  </a:lnTo>
                  <a:lnTo>
                    <a:pt x="1564" y="666"/>
                  </a:lnTo>
                  <a:lnTo>
                    <a:pt x="1632" y="661"/>
                  </a:lnTo>
                  <a:lnTo>
                    <a:pt x="1698" y="661"/>
                  </a:lnTo>
                  <a:lnTo>
                    <a:pt x="1761" y="667"/>
                  </a:lnTo>
                  <a:lnTo>
                    <a:pt x="1821" y="678"/>
                  </a:lnTo>
                  <a:lnTo>
                    <a:pt x="1877" y="697"/>
                  </a:lnTo>
                  <a:lnTo>
                    <a:pt x="1929" y="722"/>
                  </a:lnTo>
                  <a:lnTo>
                    <a:pt x="1977" y="754"/>
                  </a:lnTo>
                  <a:lnTo>
                    <a:pt x="2020" y="796"/>
                  </a:lnTo>
                  <a:lnTo>
                    <a:pt x="2057" y="844"/>
                  </a:lnTo>
                  <a:lnTo>
                    <a:pt x="2088" y="901"/>
                  </a:lnTo>
                  <a:lnTo>
                    <a:pt x="1818" y="2403"/>
                  </a:lnTo>
                  <a:lnTo>
                    <a:pt x="1811" y="2408"/>
                  </a:lnTo>
                  <a:lnTo>
                    <a:pt x="1793" y="2423"/>
                  </a:lnTo>
                  <a:lnTo>
                    <a:pt x="1763" y="2443"/>
                  </a:lnTo>
                  <a:lnTo>
                    <a:pt x="1723" y="2467"/>
                  </a:lnTo>
                  <a:lnTo>
                    <a:pt x="1701" y="2481"/>
                  </a:lnTo>
                  <a:lnTo>
                    <a:pt x="1676" y="2495"/>
                  </a:lnTo>
                  <a:lnTo>
                    <a:pt x="1650" y="2509"/>
                  </a:lnTo>
                  <a:lnTo>
                    <a:pt x="1622" y="2523"/>
                  </a:lnTo>
                  <a:lnTo>
                    <a:pt x="1593" y="2537"/>
                  </a:lnTo>
                  <a:lnTo>
                    <a:pt x="1563" y="2551"/>
                  </a:lnTo>
                  <a:lnTo>
                    <a:pt x="1532" y="2564"/>
                  </a:lnTo>
                  <a:lnTo>
                    <a:pt x="1500" y="2576"/>
                  </a:lnTo>
                  <a:lnTo>
                    <a:pt x="1466" y="2588"/>
                  </a:lnTo>
                  <a:lnTo>
                    <a:pt x="1433" y="2598"/>
                  </a:lnTo>
                  <a:lnTo>
                    <a:pt x="1399" y="2605"/>
                  </a:lnTo>
                  <a:lnTo>
                    <a:pt x="1365" y="2612"/>
                  </a:lnTo>
                  <a:lnTo>
                    <a:pt x="1331" y="2616"/>
                  </a:lnTo>
                  <a:lnTo>
                    <a:pt x="1297" y="2617"/>
                  </a:lnTo>
                  <a:lnTo>
                    <a:pt x="1264" y="2616"/>
                  </a:lnTo>
                  <a:lnTo>
                    <a:pt x="1230" y="2613"/>
                  </a:lnTo>
                  <a:lnTo>
                    <a:pt x="1197" y="2606"/>
                  </a:lnTo>
                  <a:lnTo>
                    <a:pt x="1166" y="2596"/>
                  </a:lnTo>
                  <a:lnTo>
                    <a:pt x="1135" y="2582"/>
                  </a:lnTo>
                  <a:lnTo>
                    <a:pt x="1106" y="2565"/>
                  </a:lnTo>
                  <a:lnTo>
                    <a:pt x="1078" y="2544"/>
                  </a:lnTo>
                  <a:lnTo>
                    <a:pt x="1051" y="2519"/>
                  </a:lnTo>
                  <a:lnTo>
                    <a:pt x="1026" y="2489"/>
                  </a:lnTo>
                  <a:lnTo>
                    <a:pt x="1003" y="2455"/>
                  </a:lnTo>
                  <a:lnTo>
                    <a:pt x="1001" y="2447"/>
                  </a:lnTo>
                  <a:lnTo>
                    <a:pt x="994" y="2423"/>
                  </a:lnTo>
                  <a:lnTo>
                    <a:pt x="991" y="2404"/>
                  </a:lnTo>
                  <a:lnTo>
                    <a:pt x="987" y="2383"/>
                  </a:lnTo>
                  <a:lnTo>
                    <a:pt x="984" y="2359"/>
                  </a:lnTo>
                  <a:lnTo>
                    <a:pt x="982" y="2332"/>
                  </a:lnTo>
                  <a:lnTo>
                    <a:pt x="981" y="2303"/>
                  </a:lnTo>
                  <a:lnTo>
                    <a:pt x="981" y="2271"/>
                  </a:lnTo>
                  <a:lnTo>
                    <a:pt x="982" y="2235"/>
                  </a:lnTo>
                  <a:lnTo>
                    <a:pt x="985" y="2199"/>
                  </a:lnTo>
                  <a:lnTo>
                    <a:pt x="990" y="2160"/>
                  </a:lnTo>
                  <a:lnTo>
                    <a:pt x="998" y="2120"/>
                  </a:lnTo>
                  <a:lnTo>
                    <a:pt x="1009" y="2078"/>
                  </a:lnTo>
                  <a:lnTo>
                    <a:pt x="1022" y="2035"/>
                  </a:lnTo>
                  <a:lnTo>
                    <a:pt x="1038" y="1991"/>
                  </a:lnTo>
                  <a:lnTo>
                    <a:pt x="1058" y="1947"/>
                  </a:lnTo>
                  <a:lnTo>
                    <a:pt x="1082" y="1900"/>
                  </a:lnTo>
                  <a:lnTo>
                    <a:pt x="1110" y="1855"/>
                  </a:lnTo>
                  <a:lnTo>
                    <a:pt x="1142" y="1809"/>
                  </a:lnTo>
                  <a:lnTo>
                    <a:pt x="1178" y="1762"/>
                  </a:lnTo>
                  <a:lnTo>
                    <a:pt x="1220" y="1716"/>
                  </a:lnTo>
                  <a:lnTo>
                    <a:pt x="1268" y="1671"/>
                  </a:lnTo>
                  <a:lnTo>
                    <a:pt x="1320" y="1626"/>
                  </a:lnTo>
                  <a:lnTo>
                    <a:pt x="1379" y="1582"/>
                  </a:lnTo>
                  <a:lnTo>
                    <a:pt x="1443" y="1539"/>
                  </a:lnTo>
                  <a:lnTo>
                    <a:pt x="1515" y="1497"/>
                  </a:lnTo>
                  <a:lnTo>
                    <a:pt x="1592" y="1457"/>
                  </a:lnTo>
                  <a:lnTo>
                    <a:pt x="1677" y="1418"/>
                  </a:lnTo>
                  <a:lnTo>
                    <a:pt x="1769" y="1381"/>
                  </a:lnTo>
                  <a:lnTo>
                    <a:pt x="1869" y="1347"/>
                  </a:lnTo>
                  <a:lnTo>
                    <a:pt x="1850" y="1345"/>
                  </a:lnTo>
                  <a:lnTo>
                    <a:pt x="1796" y="1341"/>
                  </a:lnTo>
                  <a:lnTo>
                    <a:pt x="1758" y="1339"/>
                  </a:lnTo>
                  <a:lnTo>
                    <a:pt x="1712" y="1337"/>
                  </a:lnTo>
                  <a:lnTo>
                    <a:pt x="1660" y="1336"/>
                  </a:lnTo>
                  <a:lnTo>
                    <a:pt x="1603" y="1337"/>
                  </a:lnTo>
                  <a:lnTo>
                    <a:pt x="1541" y="1339"/>
                  </a:lnTo>
                  <a:lnTo>
                    <a:pt x="1473" y="1342"/>
                  </a:lnTo>
                  <a:lnTo>
                    <a:pt x="1401" y="1348"/>
                  </a:lnTo>
                  <a:lnTo>
                    <a:pt x="1327" y="1356"/>
                  </a:lnTo>
                  <a:lnTo>
                    <a:pt x="1250" y="1367"/>
                  </a:lnTo>
                  <a:lnTo>
                    <a:pt x="1169" y="1381"/>
                  </a:lnTo>
                  <a:lnTo>
                    <a:pt x="1088" y="1398"/>
                  </a:lnTo>
                  <a:lnTo>
                    <a:pt x="1005" y="1419"/>
                  </a:lnTo>
                  <a:lnTo>
                    <a:pt x="921" y="1445"/>
                  </a:lnTo>
                  <a:lnTo>
                    <a:pt x="838" y="1475"/>
                  </a:lnTo>
                  <a:lnTo>
                    <a:pt x="756" y="1509"/>
                  </a:lnTo>
                  <a:lnTo>
                    <a:pt x="674" y="1548"/>
                  </a:lnTo>
                  <a:lnTo>
                    <a:pt x="594" y="1593"/>
                  </a:lnTo>
                  <a:lnTo>
                    <a:pt x="517" y="1644"/>
                  </a:lnTo>
                  <a:lnTo>
                    <a:pt x="442" y="1701"/>
                  </a:lnTo>
                  <a:lnTo>
                    <a:pt x="371" y="1763"/>
                  </a:lnTo>
                  <a:lnTo>
                    <a:pt x="305" y="1834"/>
                  </a:lnTo>
                  <a:lnTo>
                    <a:pt x="242" y="1911"/>
                  </a:lnTo>
                  <a:lnTo>
                    <a:pt x="185" y="1996"/>
                  </a:lnTo>
                  <a:lnTo>
                    <a:pt x="134" y="2087"/>
                  </a:lnTo>
                  <a:lnTo>
                    <a:pt x="90" y="2188"/>
                  </a:lnTo>
                  <a:lnTo>
                    <a:pt x="53" y="2297"/>
                  </a:lnTo>
                  <a:lnTo>
                    <a:pt x="23" y="2413"/>
                  </a:lnTo>
                  <a:lnTo>
                    <a:pt x="0" y="2540"/>
                  </a:lnTo>
                  <a:lnTo>
                    <a:pt x="0" y="2553"/>
                  </a:lnTo>
                  <a:lnTo>
                    <a:pt x="2" y="2591"/>
                  </a:lnTo>
                  <a:lnTo>
                    <a:pt x="5" y="2617"/>
                  </a:lnTo>
                  <a:lnTo>
                    <a:pt x="9" y="2646"/>
                  </a:lnTo>
                  <a:lnTo>
                    <a:pt x="16" y="2680"/>
                  </a:lnTo>
                  <a:lnTo>
                    <a:pt x="24" y="2716"/>
                  </a:lnTo>
                  <a:lnTo>
                    <a:pt x="34" y="2755"/>
                  </a:lnTo>
                  <a:lnTo>
                    <a:pt x="47" y="2795"/>
                  </a:lnTo>
                  <a:lnTo>
                    <a:pt x="64" y="2836"/>
                  </a:lnTo>
                  <a:lnTo>
                    <a:pt x="84" y="2878"/>
                  </a:lnTo>
                  <a:lnTo>
                    <a:pt x="108" y="2921"/>
                  </a:lnTo>
                  <a:lnTo>
                    <a:pt x="136" y="2961"/>
                  </a:lnTo>
                  <a:lnTo>
                    <a:pt x="169" y="3001"/>
                  </a:lnTo>
                  <a:lnTo>
                    <a:pt x="206" y="3039"/>
                  </a:lnTo>
                  <a:lnTo>
                    <a:pt x="249" y="3074"/>
                  </a:lnTo>
                  <a:lnTo>
                    <a:pt x="298" y="3107"/>
                  </a:lnTo>
                  <a:lnTo>
                    <a:pt x="352" y="3135"/>
                  </a:lnTo>
                  <a:lnTo>
                    <a:pt x="413" y="3160"/>
                  </a:lnTo>
                  <a:lnTo>
                    <a:pt x="479" y="3179"/>
                  </a:lnTo>
                  <a:lnTo>
                    <a:pt x="554" y="3193"/>
                  </a:lnTo>
                  <a:lnTo>
                    <a:pt x="635" y="3201"/>
                  </a:lnTo>
                  <a:lnTo>
                    <a:pt x="724" y="3202"/>
                  </a:lnTo>
                  <a:lnTo>
                    <a:pt x="821" y="3196"/>
                  </a:lnTo>
                  <a:lnTo>
                    <a:pt x="926" y="3182"/>
                  </a:lnTo>
                  <a:lnTo>
                    <a:pt x="1040" y="3159"/>
                  </a:lnTo>
                  <a:lnTo>
                    <a:pt x="1162" y="3128"/>
                  </a:lnTo>
                  <a:lnTo>
                    <a:pt x="1295" y="3087"/>
                  </a:lnTo>
                  <a:lnTo>
                    <a:pt x="1436" y="3035"/>
                  </a:lnTo>
                  <a:lnTo>
                    <a:pt x="1588" y="2972"/>
                  </a:lnTo>
                  <a:lnTo>
                    <a:pt x="1750" y="2898"/>
                  </a:lnTo>
                  <a:lnTo>
                    <a:pt x="1753" y="2905"/>
                  </a:lnTo>
                  <a:lnTo>
                    <a:pt x="1762" y="2925"/>
                  </a:lnTo>
                  <a:lnTo>
                    <a:pt x="1769" y="2939"/>
                  </a:lnTo>
                  <a:lnTo>
                    <a:pt x="1779" y="2954"/>
                  </a:lnTo>
                  <a:lnTo>
                    <a:pt x="1790" y="2971"/>
                  </a:lnTo>
                  <a:lnTo>
                    <a:pt x="1804" y="2990"/>
                  </a:lnTo>
                  <a:lnTo>
                    <a:pt x="1820" y="3010"/>
                  </a:lnTo>
                  <a:lnTo>
                    <a:pt x="1839" y="3030"/>
                  </a:lnTo>
                  <a:lnTo>
                    <a:pt x="1860" y="3050"/>
                  </a:lnTo>
                  <a:lnTo>
                    <a:pt x="1885" y="3070"/>
                  </a:lnTo>
                  <a:lnTo>
                    <a:pt x="1912" y="3092"/>
                  </a:lnTo>
                  <a:lnTo>
                    <a:pt x="1943" y="3111"/>
                  </a:lnTo>
                  <a:lnTo>
                    <a:pt x="1977" y="3129"/>
                  </a:lnTo>
                  <a:lnTo>
                    <a:pt x="2016" y="3146"/>
                  </a:lnTo>
                  <a:lnTo>
                    <a:pt x="2057" y="3161"/>
                  </a:lnTo>
                  <a:lnTo>
                    <a:pt x="2101" y="3173"/>
                  </a:lnTo>
                  <a:lnTo>
                    <a:pt x="2150" y="3184"/>
                  </a:lnTo>
                  <a:lnTo>
                    <a:pt x="2203" y="3191"/>
                  </a:lnTo>
                  <a:lnTo>
                    <a:pt x="2261" y="3196"/>
                  </a:lnTo>
                  <a:lnTo>
                    <a:pt x="2322" y="3196"/>
                  </a:lnTo>
                  <a:lnTo>
                    <a:pt x="2388" y="3193"/>
                  </a:lnTo>
                  <a:lnTo>
                    <a:pt x="2459" y="3186"/>
                  </a:lnTo>
                  <a:lnTo>
                    <a:pt x="2535" y="3174"/>
                  </a:lnTo>
                  <a:lnTo>
                    <a:pt x="2615" y="3157"/>
                  </a:lnTo>
                  <a:lnTo>
                    <a:pt x="2700" y="3135"/>
                  </a:lnTo>
                  <a:lnTo>
                    <a:pt x="2792" y="3107"/>
                  </a:lnTo>
                  <a:lnTo>
                    <a:pt x="2888" y="3073"/>
                  </a:lnTo>
                  <a:lnTo>
                    <a:pt x="2990" y="3033"/>
                  </a:lnTo>
                  <a:lnTo>
                    <a:pt x="3097" y="2986"/>
                  </a:lnTo>
                  <a:lnTo>
                    <a:pt x="3210" y="2933"/>
                  </a:lnTo>
                  <a:lnTo>
                    <a:pt x="3312" y="2403"/>
                  </a:lnTo>
                  <a:lnTo>
                    <a:pt x="3295" y="2413"/>
                  </a:lnTo>
                  <a:lnTo>
                    <a:pt x="3247" y="2438"/>
                  </a:lnTo>
                  <a:lnTo>
                    <a:pt x="3213" y="2453"/>
                  </a:lnTo>
                  <a:lnTo>
                    <a:pt x="3177" y="2468"/>
                  </a:lnTo>
                  <a:lnTo>
                    <a:pt x="3157" y="2475"/>
                  </a:lnTo>
                  <a:lnTo>
                    <a:pt x="3136" y="2483"/>
                  </a:lnTo>
                  <a:lnTo>
                    <a:pt x="3115" y="2489"/>
                  </a:lnTo>
                  <a:lnTo>
                    <a:pt x="3094" y="2496"/>
                  </a:lnTo>
                  <a:lnTo>
                    <a:pt x="3072" y="2501"/>
                  </a:lnTo>
                  <a:lnTo>
                    <a:pt x="3049" y="2506"/>
                  </a:lnTo>
                  <a:lnTo>
                    <a:pt x="3027" y="2510"/>
                  </a:lnTo>
                  <a:lnTo>
                    <a:pt x="3005" y="2513"/>
                  </a:lnTo>
                  <a:lnTo>
                    <a:pt x="2983" y="2515"/>
                  </a:lnTo>
                  <a:lnTo>
                    <a:pt x="2960" y="2515"/>
                  </a:lnTo>
                  <a:lnTo>
                    <a:pt x="2939" y="2514"/>
                  </a:lnTo>
                  <a:lnTo>
                    <a:pt x="2918" y="2512"/>
                  </a:lnTo>
                  <a:lnTo>
                    <a:pt x="2898" y="2508"/>
                  </a:lnTo>
                  <a:lnTo>
                    <a:pt x="2878" y="2502"/>
                  </a:lnTo>
                  <a:lnTo>
                    <a:pt x="2860" y="2494"/>
                  </a:lnTo>
                  <a:lnTo>
                    <a:pt x="2842" y="2484"/>
                  </a:lnTo>
                  <a:lnTo>
                    <a:pt x="2826" y="2472"/>
                  </a:lnTo>
                  <a:lnTo>
                    <a:pt x="2811" y="2458"/>
                  </a:lnTo>
                  <a:lnTo>
                    <a:pt x="2798" y="2441"/>
                  </a:lnTo>
                  <a:lnTo>
                    <a:pt x="2786" y="2420"/>
                  </a:lnTo>
                  <a:lnTo>
                    <a:pt x="3052" y="778"/>
                  </a:lnTo>
                  <a:lnTo>
                    <a:pt x="3055" y="771"/>
                  </a:lnTo>
                  <a:lnTo>
                    <a:pt x="3062" y="749"/>
                  </a:lnTo>
                  <a:lnTo>
                    <a:pt x="3066" y="734"/>
                  </a:lnTo>
                  <a:lnTo>
                    <a:pt x="3070" y="715"/>
                  </a:lnTo>
                  <a:lnTo>
                    <a:pt x="3075" y="694"/>
                  </a:lnTo>
                  <a:lnTo>
                    <a:pt x="3079" y="671"/>
                  </a:lnTo>
                  <a:lnTo>
                    <a:pt x="3082" y="646"/>
                  </a:lnTo>
                  <a:lnTo>
                    <a:pt x="3085" y="617"/>
                  </a:lnTo>
                  <a:lnTo>
                    <a:pt x="3086" y="588"/>
                  </a:lnTo>
                  <a:lnTo>
                    <a:pt x="3087" y="558"/>
                  </a:lnTo>
                  <a:lnTo>
                    <a:pt x="3085" y="526"/>
                  </a:lnTo>
                  <a:lnTo>
                    <a:pt x="3081" y="494"/>
                  </a:lnTo>
                  <a:lnTo>
                    <a:pt x="3076" y="459"/>
                  </a:lnTo>
                  <a:lnTo>
                    <a:pt x="3067" y="425"/>
                  </a:lnTo>
                  <a:lnTo>
                    <a:pt x="3056" y="391"/>
                  </a:lnTo>
                  <a:lnTo>
                    <a:pt x="3043" y="357"/>
                  </a:lnTo>
                  <a:lnTo>
                    <a:pt x="3025" y="323"/>
                  </a:lnTo>
                  <a:lnTo>
                    <a:pt x="3004" y="289"/>
                  </a:lnTo>
                  <a:lnTo>
                    <a:pt x="2980" y="256"/>
                  </a:lnTo>
                  <a:lnTo>
                    <a:pt x="2950" y="224"/>
                  </a:lnTo>
                  <a:lnTo>
                    <a:pt x="2917" y="193"/>
                  </a:lnTo>
                  <a:lnTo>
                    <a:pt x="2880" y="163"/>
                  </a:lnTo>
                  <a:lnTo>
                    <a:pt x="2837" y="135"/>
                  </a:lnTo>
                  <a:lnTo>
                    <a:pt x="2789" y="107"/>
                  </a:lnTo>
                  <a:lnTo>
                    <a:pt x="2736" y="83"/>
                  </a:lnTo>
                  <a:lnTo>
                    <a:pt x="2676" y="61"/>
                  </a:lnTo>
                  <a:lnTo>
                    <a:pt x="2612" y="42"/>
                  </a:lnTo>
                  <a:lnTo>
                    <a:pt x="2541" y="25"/>
                  </a:lnTo>
                  <a:lnTo>
                    <a:pt x="2462" y="11"/>
                  </a:lnTo>
                  <a:lnTo>
                    <a:pt x="2378" y="0"/>
                  </a:lnTo>
                  <a:lnTo>
                    <a:pt x="2329" y="2"/>
                  </a:lnTo>
                  <a:lnTo>
                    <a:pt x="2194" y="11"/>
                  </a:lnTo>
                  <a:lnTo>
                    <a:pt x="2101" y="20"/>
                  </a:lnTo>
                  <a:lnTo>
                    <a:pt x="1992" y="31"/>
                  </a:lnTo>
                  <a:lnTo>
                    <a:pt x="1932" y="37"/>
                  </a:lnTo>
                  <a:lnTo>
                    <a:pt x="1870" y="45"/>
                  </a:lnTo>
                  <a:lnTo>
                    <a:pt x="1806" y="53"/>
                  </a:lnTo>
                  <a:lnTo>
                    <a:pt x="1738" y="63"/>
                  </a:lnTo>
                  <a:lnTo>
                    <a:pt x="1669" y="73"/>
                  </a:lnTo>
                  <a:lnTo>
                    <a:pt x="1599" y="85"/>
                  </a:lnTo>
                  <a:lnTo>
                    <a:pt x="1527" y="98"/>
                  </a:lnTo>
                  <a:lnTo>
                    <a:pt x="1453" y="112"/>
                  </a:lnTo>
                  <a:lnTo>
                    <a:pt x="1379" y="127"/>
                  </a:lnTo>
                  <a:lnTo>
                    <a:pt x="1304" y="144"/>
                  </a:lnTo>
                  <a:lnTo>
                    <a:pt x="1228" y="162"/>
                  </a:lnTo>
                  <a:lnTo>
                    <a:pt x="1152" y="181"/>
                  </a:lnTo>
                  <a:lnTo>
                    <a:pt x="1077" y="202"/>
                  </a:lnTo>
                  <a:lnTo>
                    <a:pt x="1003" y="224"/>
                  </a:lnTo>
                  <a:lnTo>
                    <a:pt x="928" y="248"/>
                  </a:lnTo>
                  <a:lnTo>
                    <a:pt x="855" y="273"/>
                  </a:lnTo>
                  <a:lnTo>
                    <a:pt x="783" y="301"/>
                  </a:lnTo>
                  <a:lnTo>
                    <a:pt x="712" y="329"/>
                  </a:lnTo>
                  <a:lnTo>
                    <a:pt x="644" y="360"/>
                  </a:lnTo>
                  <a:lnTo>
                    <a:pt x="578" y="392"/>
                  </a:lnTo>
                  <a:lnTo>
                    <a:pt x="476" y="903"/>
                  </a:lnTo>
                  <a:lnTo>
                    <a:pt x="397" y="1151"/>
                  </a:lnTo>
                </a:path>
              </a:pathLst>
            </a:custGeom>
            <a:solidFill>
              <a:srgbClr val="335dcc"/>
            </a:solidFill>
            <a:ln w="648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59" name=""/>
            <p:cNvSpPr/>
            <p:nvPr/>
          </p:nvSpPr>
          <p:spPr>
            <a:xfrm>
              <a:off x="2062440" y="5887440"/>
              <a:ext cx="140760" cy="135360"/>
            </a:xfrm>
            <a:custGeom>
              <a:avLst/>
              <a:gdLst/>
              <a:ahLst/>
              <a:rect l="l" t="t" r="r" b="b"/>
              <a:pathLst>
                <a:path w="3668" h="3086">
                  <a:moveTo>
                    <a:pt x="730" y="17"/>
                  </a:moveTo>
                  <a:lnTo>
                    <a:pt x="3668" y="0"/>
                  </a:lnTo>
                  <a:lnTo>
                    <a:pt x="1715" y="2404"/>
                  </a:lnTo>
                  <a:lnTo>
                    <a:pt x="1764" y="2407"/>
                  </a:lnTo>
                  <a:lnTo>
                    <a:pt x="1899" y="2412"/>
                  </a:lnTo>
                  <a:lnTo>
                    <a:pt x="1991" y="2413"/>
                  </a:lnTo>
                  <a:lnTo>
                    <a:pt x="2096" y="2412"/>
                  </a:lnTo>
                  <a:lnTo>
                    <a:pt x="2153" y="2411"/>
                  </a:lnTo>
                  <a:lnTo>
                    <a:pt x="2212" y="2409"/>
                  </a:lnTo>
                  <a:lnTo>
                    <a:pt x="2272" y="2406"/>
                  </a:lnTo>
                  <a:lnTo>
                    <a:pt x="2334" y="2402"/>
                  </a:lnTo>
                  <a:lnTo>
                    <a:pt x="2398" y="2397"/>
                  </a:lnTo>
                  <a:lnTo>
                    <a:pt x="2462" y="2391"/>
                  </a:lnTo>
                  <a:lnTo>
                    <a:pt x="2527" y="2384"/>
                  </a:lnTo>
                  <a:lnTo>
                    <a:pt x="2592" y="2375"/>
                  </a:lnTo>
                  <a:lnTo>
                    <a:pt x="2657" y="2365"/>
                  </a:lnTo>
                  <a:lnTo>
                    <a:pt x="2721" y="2354"/>
                  </a:lnTo>
                  <a:lnTo>
                    <a:pt x="2784" y="2340"/>
                  </a:lnTo>
                  <a:lnTo>
                    <a:pt x="2846" y="2325"/>
                  </a:lnTo>
                  <a:lnTo>
                    <a:pt x="2908" y="2308"/>
                  </a:lnTo>
                  <a:lnTo>
                    <a:pt x="2966" y="2289"/>
                  </a:lnTo>
                  <a:lnTo>
                    <a:pt x="3022" y="2269"/>
                  </a:lnTo>
                  <a:lnTo>
                    <a:pt x="3076" y="2246"/>
                  </a:lnTo>
                  <a:lnTo>
                    <a:pt x="3127" y="2221"/>
                  </a:lnTo>
                  <a:lnTo>
                    <a:pt x="3176" y="2194"/>
                  </a:lnTo>
                  <a:lnTo>
                    <a:pt x="3220" y="2163"/>
                  </a:lnTo>
                  <a:lnTo>
                    <a:pt x="3260" y="2131"/>
                  </a:lnTo>
                  <a:lnTo>
                    <a:pt x="3090" y="3069"/>
                  </a:lnTo>
                  <a:lnTo>
                    <a:pt x="0" y="3086"/>
                  </a:lnTo>
                  <a:lnTo>
                    <a:pt x="2003" y="682"/>
                  </a:lnTo>
                  <a:lnTo>
                    <a:pt x="610" y="682"/>
                  </a:lnTo>
                  <a:lnTo>
                    <a:pt x="730" y="17"/>
                  </a:lnTo>
                  <a:close/>
                </a:path>
              </a:pathLst>
            </a:custGeom>
            <a:solidFill>
              <a:srgbClr val="3366cc"/>
            </a:solidFill>
            <a:ln w="936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60" name=""/>
            <p:cNvSpPr/>
            <p:nvPr/>
          </p:nvSpPr>
          <p:spPr>
            <a:xfrm>
              <a:off x="2062440" y="5887440"/>
              <a:ext cx="140760" cy="135360"/>
            </a:xfrm>
            <a:custGeom>
              <a:avLst/>
              <a:gdLst/>
              <a:ahLst/>
              <a:rect l="l" t="t" r="r" b="b"/>
              <a:pathLst>
                <a:path w="3668" h="3086">
                  <a:moveTo>
                    <a:pt x="730" y="17"/>
                  </a:moveTo>
                  <a:lnTo>
                    <a:pt x="3668" y="0"/>
                  </a:lnTo>
                  <a:lnTo>
                    <a:pt x="1715" y="2404"/>
                  </a:lnTo>
                  <a:lnTo>
                    <a:pt x="1764" y="2407"/>
                  </a:lnTo>
                  <a:lnTo>
                    <a:pt x="1899" y="2412"/>
                  </a:lnTo>
                  <a:lnTo>
                    <a:pt x="1991" y="2413"/>
                  </a:lnTo>
                  <a:lnTo>
                    <a:pt x="2096" y="2412"/>
                  </a:lnTo>
                  <a:lnTo>
                    <a:pt x="2153" y="2411"/>
                  </a:lnTo>
                  <a:lnTo>
                    <a:pt x="2212" y="2409"/>
                  </a:lnTo>
                  <a:lnTo>
                    <a:pt x="2272" y="2406"/>
                  </a:lnTo>
                  <a:lnTo>
                    <a:pt x="2334" y="2402"/>
                  </a:lnTo>
                  <a:lnTo>
                    <a:pt x="2398" y="2397"/>
                  </a:lnTo>
                  <a:lnTo>
                    <a:pt x="2462" y="2391"/>
                  </a:lnTo>
                  <a:lnTo>
                    <a:pt x="2527" y="2384"/>
                  </a:lnTo>
                  <a:lnTo>
                    <a:pt x="2592" y="2375"/>
                  </a:lnTo>
                  <a:lnTo>
                    <a:pt x="2657" y="2365"/>
                  </a:lnTo>
                  <a:lnTo>
                    <a:pt x="2721" y="2354"/>
                  </a:lnTo>
                  <a:lnTo>
                    <a:pt x="2784" y="2340"/>
                  </a:lnTo>
                  <a:lnTo>
                    <a:pt x="2846" y="2325"/>
                  </a:lnTo>
                  <a:lnTo>
                    <a:pt x="2908" y="2308"/>
                  </a:lnTo>
                  <a:lnTo>
                    <a:pt x="2966" y="2289"/>
                  </a:lnTo>
                  <a:lnTo>
                    <a:pt x="3022" y="2269"/>
                  </a:lnTo>
                  <a:lnTo>
                    <a:pt x="3076" y="2246"/>
                  </a:lnTo>
                  <a:lnTo>
                    <a:pt x="3127" y="2221"/>
                  </a:lnTo>
                  <a:lnTo>
                    <a:pt x="3176" y="2194"/>
                  </a:lnTo>
                  <a:lnTo>
                    <a:pt x="3220" y="2163"/>
                  </a:lnTo>
                  <a:lnTo>
                    <a:pt x="3260" y="2131"/>
                  </a:lnTo>
                  <a:lnTo>
                    <a:pt x="3090" y="3069"/>
                  </a:lnTo>
                  <a:lnTo>
                    <a:pt x="0" y="3086"/>
                  </a:lnTo>
                  <a:lnTo>
                    <a:pt x="2003" y="682"/>
                  </a:lnTo>
                  <a:lnTo>
                    <a:pt x="610" y="682"/>
                  </a:lnTo>
                  <a:lnTo>
                    <a:pt x="730" y="17"/>
                  </a:lnTo>
                </a:path>
              </a:pathLst>
            </a:custGeom>
            <a:solidFill>
              <a:srgbClr val="335dcc"/>
            </a:solidFill>
            <a:ln w="648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61" name=""/>
            <p:cNvSpPr/>
            <p:nvPr/>
          </p:nvSpPr>
          <p:spPr>
            <a:xfrm>
              <a:off x="2029320" y="5823000"/>
              <a:ext cx="42480" cy="39600"/>
            </a:xfrm>
            <a:custGeom>
              <a:avLst/>
              <a:gdLst/>
              <a:ahLst/>
              <a:rect l="l" t="t" r="r" b="b"/>
              <a:pathLst>
                <a:path w="1094" h="896">
                  <a:moveTo>
                    <a:pt x="133" y="0"/>
                  </a:moveTo>
                  <a:lnTo>
                    <a:pt x="1094" y="0"/>
                  </a:lnTo>
                  <a:lnTo>
                    <a:pt x="928" y="896"/>
                  </a:lnTo>
                  <a:lnTo>
                    <a:pt x="0" y="863"/>
                  </a:lnTo>
                  <a:lnTo>
                    <a:pt x="133" y="0"/>
                  </a:lnTo>
                  <a:close/>
                </a:path>
              </a:pathLst>
            </a:custGeom>
            <a:solidFill>
              <a:srgbClr val="3366cc"/>
            </a:solidFill>
            <a:ln w="9360">
              <a:solidFill>
                <a:srgbClr val="3366cc"/>
              </a:solidFill>
              <a:round/>
            </a:ln>
          </p:spPr>
          <p:style>
            <a:lnRef idx="0"/>
            <a:fillRef idx="0"/>
            <a:effectRef idx="0"/>
            <a:fontRef idx="minor"/>
          </p:style>
          <p:txBody>
            <a:bodyPr wrap="none" lIns="91080" rIns="91080" tIns="-5760" bIns="-5760" anchor="ctr">
              <a:noAutofit/>
            </a:bodyPr>
            <a:p>
              <a:endParaRPr b="0" lang="en-US" sz="2400" strike="noStrike" u="none">
                <a:solidFill>
                  <a:srgbClr val="000000"/>
                </a:solidFill>
                <a:effectLst/>
                <a:uFillTx/>
                <a:latin typeface="Times New Roman"/>
              </a:endParaRPr>
            </a:p>
          </p:txBody>
        </p:sp>
        <p:sp>
          <p:nvSpPr>
            <p:cNvPr id="3262" name=""/>
            <p:cNvSpPr/>
            <p:nvPr/>
          </p:nvSpPr>
          <p:spPr>
            <a:xfrm>
              <a:off x="2029320" y="5823000"/>
              <a:ext cx="42480" cy="39600"/>
            </a:xfrm>
            <a:custGeom>
              <a:avLst/>
              <a:gdLst/>
              <a:ahLst/>
              <a:rect l="l" t="t" r="r" b="b"/>
              <a:pathLst>
                <a:path w="1094" h="896">
                  <a:moveTo>
                    <a:pt x="133" y="0"/>
                  </a:moveTo>
                  <a:lnTo>
                    <a:pt x="1094" y="0"/>
                  </a:lnTo>
                  <a:lnTo>
                    <a:pt x="928" y="896"/>
                  </a:lnTo>
                  <a:lnTo>
                    <a:pt x="0" y="863"/>
                  </a:lnTo>
                  <a:lnTo>
                    <a:pt x="133" y="0"/>
                  </a:lnTo>
                </a:path>
              </a:pathLst>
            </a:custGeom>
            <a:solidFill>
              <a:srgbClr val="335dcc"/>
            </a:solidFill>
            <a:ln w="6480">
              <a:solidFill>
                <a:srgbClr val="3366cc"/>
              </a:solidFill>
              <a:round/>
            </a:ln>
          </p:spPr>
          <p:style>
            <a:lnRef idx="0"/>
            <a:fillRef idx="0"/>
            <a:effectRef idx="0"/>
            <a:fontRef idx="minor"/>
          </p:style>
          <p:txBody>
            <a:bodyPr wrap="none" lIns="91080" rIns="91080" tIns="-5760" bIns="-5760" anchor="ctr">
              <a:noAutofit/>
            </a:bodyPr>
            <a:p>
              <a:endParaRPr b="0" lang="en-US" sz="2400" strike="noStrike" u="none">
                <a:solidFill>
                  <a:srgbClr val="000000"/>
                </a:solidFill>
                <a:effectLst/>
                <a:uFillTx/>
                <a:latin typeface="Times New Roman"/>
              </a:endParaRPr>
            </a:p>
          </p:txBody>
        </p:sp>
        <p:sp>
          <p:nvSpPr>
            <p:cNvPr id="3263" name=""/>
            <p:cNvSpPr/>
            <p:nvPr/>
          </p:nvSpPr>
          <p:spPr>
            <a:xfrm>
              <a:off x="1999080" y="5887440"/>
              <a:ext cx="60840" cy="138600"/>
            </a:xfrm>
            <a:custGeom>
              <a:avLst/>
              <a:gdLst/>
              <a:ahLst/>
              <a:rect l="l" t="t" r="r" b="b"/>
              <a:pathLst>
                <a:path w="1574" h="3120">
                  <a:moveTo>
                    <a:pt x="653" y="0"/>
                  </a:moveTo>
                  <a:lnTo>
                    <a:pt x="1574" y="0"/>
                  </a:lnTo>
                  <a:lnTo>
                    <a:pt x="954" y="3103"/>
                  </a:lnTo>
                  <a:lnTo>
                    <a:pt x="0" y="3120"/>
                  </a:lnTo>
                  <a:lnTo>
                    <a:pt x="653" y="0"/>
                  </a:lnTo>
                  <a:close/>
                </a:path>
              </a:pathLst>
            </a:custGeom>
            <a:solidFill>
              <a:srgbClr val="3366cc"/>
            </a:solidFill>
            <a:ln w="936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64" name=""/>
            <p:cNvSpPr/>
            <p:nvPr/>
          </p:nvSpPr>
          <p:spPr>
            <a:xfrm>
              <a:off x="1999080" y="5887440"/>
              <a:ext cx="60840" cy="138600"/>
            </a:xfrm>
            <a:custGeom>
              <a:avLst/>
              <a:gdLst/>
              <a:ahLst/>
              <a:rect l="l" t="t" r="r" b="b"/>
              <a:pathLst>
                <a:path w="1574" h="3120">
                  <a:moveTo>
                    <a:pt x="653" y="0"/>
                  </a:moveTo>
                  <a:lnTo>
                    <a:pt x="1574" y="0"/>
                  </a:lnTo>
                  <a:lnTo>
                    <a:pt x="954" y="3103"/>
                  </a:lnTo>
                  <a:lnTo>
                    <a:pt x="0" y="3120"/>
                  </a:lnTo>
                  <a:lnTo>
                    <a:pt x="653" y="0"/>
                  </a:lnTo>
                </a:path>
              </a:pathLst>
            </a:custGeom>
            <a:solidFill>
              <a:srgbClr val="335dcc"/>
            </a:solidFill>
            <a:ln w="648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65" name=""/>
            <p:cNvSpPr/>
            <p:nvPr/>
          </p:nvSpPr>
          <p:spPr>
            <a:xfrm>
              <a:off x="1935720" y="5887440"/>
              <a:ext cx="60480" cy="138600"/>
            </a:xfrm>
            <a:custGeom>
              <a:avLst/>
              <a:gdLst/>
              <a:ahLst/>
              <a:rect l="l" t="t" r="r" b="b"/>
              <a:pathLst>
                <a:path w="1573" h="3137">
                  <a:moveTo>
                    <a:pt x="635" y="17"/>
                  </a:moveTo>
                  <a:lnTo>
                    <a:pt x="1573" y="0"/>
                  </a:lnTo>
                  <a:lnTo>
                    <a:pt x="953" y="3120"/>
                  </a:lnTo>
                  <a:lnTo>
                    <a:pt x="0" y="3137"/>
                  </a:lnTo>
                  <a:lnTo>
                    <a:pt x="26" y="3003"/>
                  </a:lnTo>
                  <a:lnTo>
                    <a:pt x="96" y="2647"/>
                  </a:lnTo>
                  <a:lnTo>
                    <a:pt x="196" y="2145"/>
                  </a:lnTo>
                  <a:lnTo>
                    <a:pt x="311" y="1571"/>
                  </a:lnTo>
                  <a:lnTo>
                    <a:pt x="426" y="997"/>
                  </a:lnTo>
                  <a:lnTo>
                    <a:pt x="529" y="497"/>
                  </a:lnTo>
                  <a:lnTo>
                    <a:pt x="570" y="299"/>
                  </a:lnTo>
                  <a:lnTo>
                    <a:pt x="603" y="146"/>
                  </a:lnTo>
                  <a:lnTo>
                    <a:pt x="616" y="91"/>
                  </a:lnTo>
                  <a:lnTo>
                    <a:pt x="625" y="50"/>
                  </a:lnTo>
                  <a:lnTo>
                    <a:pt x="632" y="24"/>
                  </a:lnTo>
                  <a:lnTo>
                    <a:pt x="635" y="17"/>
                  </a:lnTo>
                  <a:close/>
                </a:path>
              </a:pathLst>
            </a:custGeom>
            <a:solidFill>
              <a:srgbClr val="3366cc"/>
            </a:solidFill>
            <a:ln w="936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66" name=""/>
            <p:cNvSpPr/>
            <p:nvPr/>
          </p:nvSpPr>
          <p:spPr>
            <a:xfrm>
              <a:off x="1935720" y="5887440"/>
              <a:ext cx="60480" cy="138600"/>
            </a:xfrm>
            <a:custGeom>
              <a:avLst/>
              <a:gdLst/>
              <a:ahLst/>
              <a:rect l="l" t="t" r="r" b="b"/>
              <a:pathLst>
                <a:path w="1573" h="3137">
                  <a:moveTo>
                    <a:pt x="635" y="17"/>
                  </a:moveTo>
                  <a:lnTo>
                    <a:pt x="1573" y="0"/>
                  </a:lnTo>
                  <a:lnTo>
                    <a:pt x="953" y="3120"/>
                  </a:lnTo>
                  <a:lnTo>
                    <a:pt x="0" y="3137"/>
                  </a:lnTo>
                  <a:lnTo>
                    <a:pt x="26" y="3003"/>
                  </a:lnTo>
                  <a:lnTo>
                    <a:pt x="96" y="2647"/>
                  </a:lnTo>
                  <a:lnTo>
                    <a:pt x="196" y="2145"/>
                  </a:lnTo>
                  <a:lnTo>
                    <a:pt x="311" y="1571"/>
                  </a:lnTo>
                  <a:lnTo>
                    <a:pt x="426" y="997"/>
                  </a:lnTo>
                  <a:lnTo>
                    <a:pt x="529" y="497"/>
                  </a:lnTo>
                  <a:lnTo>
                    <a:pt x="570" y="299"/>
                  </a:lnTo>
                  <a:lnTo>
                    <a:pt x="603" y="146"/>
                  </a:lnTo>
                  <a:lnTo>
                    <a:pt x="616" y="91"/>
                  </a:lnTo>
                  <a:lnTo>
                    <a:pt x="625" y="50"/>
                  </a:lnTo>
                  <a:lnTo>
                    <a:pt x="632" y="24"/>
                  </a:lnTo>
                  <a:lnTo>
                    <a:pt x="635" y="17"/>
                  </a:lnTo>
                </a:path>
              </a:pathLst>
            </a:custGeom>
            <a:solidFill>
              <a:srgbClr val="335dcc"/>
            </a:solidFill>
            <a:ln w="648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67" name=""/>
            <p:cNvSpPr/>
            <p:nvPr/>
          </p:nvSpPr>
          <p:spPr>
            <a:xfrm>
              <a:off x="1862280" y="5888520"/>
              <a:ext cx="72720" cy="138600"/>
            </a:xfrm>
            <a:custGeom>
              <a:avLst/>
              <a:gdLst/>
              <a:ahLst/>
              <a:rect l="l" t="t" r="r" b="b"/>
              <a:pathLst>
                <a:path w="1889" h="3124">
                  <a:moveTo>
                    <a:pt x="433" y="0"/>
                  </a:moveTo>
                  <a:lnTo>
                    <a:pt x="1386" y="0"/>
                  </a:lnTo>
                  <a:lnTo>
                    <a:pt x="1340" y="241"/>
                  </a:lnTo>
                  <a:lnTo>
                    <a:pt x="1295" y="482"/>
                  </a:lnTo>
                  <a:lnTo>
                    <a:pt x="1249" y="724"/>
                  </a:lnTo>
                  <a:lnTo>
                    <a:pt x="1204" y="964"/>
                  </a:lnTo>
                  <a:lnTo>
                    <a:pt x="1158" y="1206"/>
                  </a:lnTo>
                  <a:lnTo>
                    <a:pt x="1111" y="1446"/>
                  </a:lnTo>
                  <a:lnTo>
                    <a:pt x="1066" y="1688"/>
                  </a:lnTo>
                  <a:lnTo>
                    <a:pt x="1020" y="1929"/>
                  </a:lnTo>
                  <a:lnTo>
                    <a:pt x="1018" y="1939"/>
                  </a:lnTo>
                  <a:lnTo>
                    <a:pt x="1013" y="1968"/>
                  </a:lnTo>
                  <a:lnTo>
                    <a:pt x="1010" y="1988"/>
                  </a:lnTo>
                  <a:lnTo>
                    <a:pt x="1007" y="2011"/>
                  </a:lnTo>
                  <a:lnTo>
                    <a:pt x="1005" y="2036"/>
                  </a:lnTo>
                  <a:lnTo>
                    <a:pt x="1003" y="2064"/>
                  </a:lnTo>
                  <a:lnTo>
                    <a:pt x="1002" y="2094"/>
                  </a:lnTo>
                  <a:lnTo>
                    <a:pt x="1002" y="2126"/>
                  </a:lnTo>
                  <a:lnTo>
                    <a:pt x="1004" y="2159"/>
                  </a:lnTo>
                  <a:lnTo>
                    <a:pt x="1008" y="2192"/>
                  </a:lnTo>
                  <a:lnTo>
                    <a:pt x="1014" y="2225"/>
                  </a:lnTo>
                  <a:lnTo>
                    <a:pt x="1022" y="2258"/>
                  </a:lnTo>
                  <a:lnTo>
                    <a:pt x="1033" y="2290"/>
                  </a:lnTo>
                  <a:lnTo>
                    <a:pt x="1046" y="2321"/>
                  </a:lnTo>
                  <a:lnTo>
                    <a:pt x="1063" y="2351"/>
                  </a:lnTo>
                  <a:lnTo>
                    <a:pt x="1083" y="2378"/>
                  </a:lnTo>
                  <a:lnTo>
                    <a:pt x="1107" y="2402"/>
                  </a:lnTo>
                  <a:lnTo>
                    <a:pt x="1135" y="2424"/>
                  </a:lnTo>
                  <a:lnTo>
                    <a:pt x="1168" y="2443"/>
                  </a:lnTo>
                  <a:lnTo>
                    <a:pt x="1205" y="2458"/>
                  </a:lnTo>
                  <a:lnTo>
                    <a:pt x="1247" y="2469"/>
                  </a:lnTo>
                  <a:lnTo>
                    <a:pt x="1294" y="2474"/>
                  </a:lnTo>
                  <a:lnTo>
                    <a:pt x="1346" y="2475"/>
                  </a:lnTo>
                  <a:lnTo>
                    <a:pt x="1405" y="2470"/>
                  </a:lnTo>
                  <a:lnTo>
                    <a:pt x="1469" y="2459"/>
                  </a:lnTo>
                  <a:lnTo>
                    <a:pt x="1539" y="2441"/>
                  </a:lnTo>
                  <a:lnTo>
                    <a:pt x="1615" y="2416"/>
                  </a:lnTo>
                  <a:lnTo>
                    <a:pt x="1700" y="2385"/>
                  </a:lnTo>
                  <a:lnTo>
                    <a:pt x="1790" y="2346"/>
                  </a:lnTo>
                  <a:lnTo>
                    <a:pt x="1889" y="2298"/>
                  </a:lnTo>
                  <a:lnTo>
                    <a:pt x="1888" y="2309"/>
                  </a:lnTo>
                  <a:lnTo>
                    <a:pt x="1884" y="2340"/>
                  </a:lnTo>
                  <a:lnTo>
                    <a:pt x="1880" y="2362"/>
                  </a:lnTo>
                  <a:lnTo>
                    <a:pt x="1876" y="2387"/>
                  </a:lnTo>
                  <a:lnTo>
                    <a:pt x="1870" y="2416"/>
                  </a:lnTo>
                  <a:lnTo>
                    <a:pt x="1862" y="2448"/>
                  </a:lnTo>
                  <a:lnTo>
                    <a:pt x="1852" y="2484"/>
                  </a:lnTo>
                  <a:lnTo>
                    <a:pt x="1840" y="2520"/>
                  </a:lnTo>
                  <a:lnTo>
                    <a:pt x="1826" y="2559"/>
                  </a:lnTo>
                  <a:lnTo>
                    <a:pt x="1809" y="2599"/>
                  </a:lnTo>
                  <a:lnTo>
                    <a:pt x="1789" y="2641"/>
                  </a:lnTo>
                  <a:lnTo>
                    <a:pt x="1766" y="2682"/>
                  </a:lnTo>
                  <a:lnTo>
                    <a:pt x="1740" y="2724"/>
                  </a:lnTo>
                  <a:lnTo>
                    <a:pt x="1711" y="2766"/>
                  </a:lnTo>
                  <a:lnTo>
                    <a:pt x="1677" y="2808"/>
                  </a:lnTo>
                  <a:lnTo>
                    <a:pt x="1640" y="2849"/>
                  </a:lnTo>
                  <a:lnTo>
                    <a:pt x="1598" y="2888"/>
                  </a:lnTo>
                  <a:lnTo>
                    <a:pt x="1552" y="2925"/>
                  </a:lnTo>
                  <a:lnTo>
                    <a:pt x="1502" y="2962"/>
                  </a:lnTo>
                  <a:lnTo>
                    <a:pt x="1447" y="2995"/>
                  </a:lnTo>
                  <a:lnTo>
                    <a:pt x="1386" y="3025"/>
                  </a:lnTo>
                  <a:lnTo>
                    <a:pt x="1321" y="3051"/>
                  </a:lnTo>
                  <a:lnTo>
                    <a:pt x="1250" y="3075"/>
                  </a:lnTo>
                  <a:lnTo>
                    <a:pt x="1174" y="3094"/>
                  </a:lnTo>
                  <a:lnTo>
                    <a:pt x="1091" y="3109"/>
                  </a:lnTo>
                  <a:lnTo>
                    <a:pt x="1003" y="3119"/>
                  </a:lnTo>
                  <a:lnTo>
                    <a:pt x="908" y="3124"/>
                  </a:lnTo>
                  <a:lnTo>
                    <a:pt x="806" y="3124"/>
                  </a:lnTo>
                  <a:lnTo>
                    <a:pt x="698" y="3117"/>
                  </a:lnTo>
                  <a:lnTo>
                    <a:pt x="583" y="3103"/>
                  </a:lnTo>
                  <a:lnTo>
                    <a:pt x="575" y="3102"/>
                  </a:lnTo>
                  <a:lnTo>
                    <a:pt x="553" y="3097"/>
                  </a:lnTo>
                  <a:lnTo>
                    <a:pt x="538" y="3094"/>
                  </a:lnTo>
                  <a:lnTo>
                    <a:pt x="520" y="3089"/>
                  </a:lnTo>
                  <a:lnTo>
                    <a:pt x="500" y="3083"/>
                  </a:lnTo>
                  <a:lnTo>
                    <a:pt x="477" y="3076"/>
                  </a:lnTo>
                  <a:lnTo>
                    <a:pt x="453" y="3067"/>
                  </a:lnTo>
                  <a:lnTo>
                    <a:pt x="427" y="3056"/>
                  </a:lnTo>
                  <a:lnTo>
                    <a:pt x="399" y="3044"/>
                  </a:lnTo>
                  <a:lnTo>
                    <a:pt x="371" y="3029"/>
                  </a:lnTo>
                  <a:lnTo>
                    <a:pt x="342" y="3013"/>
                  </a:lnTo>
                  <a:lnTo>
                    <a:pt x="312" y="2994"/>
                  </a:lnTo>
                  <a:lnTo>
                    <a:pt x="283" y="2973"/>
                  </a:lnTo>
                  <a:lnTo>
                    <a:pt x="253" y="2949"/>
                  </a:lnTo>
                  <a:lnTo>
                    <a:pt x="224" y="2922"/>
                  </a:lnTo>
                  <a:lnTo>
                    <a:pt x="195" y="2893"/>
                  </a:lnTo>
                  <a:lnTo>
                    <a:pt x="168" y="2861"/>
                  </a:lnTo>
                  <a:lnTo>
                    <a:pt x="140" y="2826"/>
                  </a:lnTo>
                  <a:lnTo>
                    <a:pt x="115" y="2788"/>
                  </a:lnTo>
                  <a:lnTo>
                    <a:pt x="92" y="2745"/>
                  </a:lnTo>
                  <a:lnTo>
                    <a:pt x="71" y="2700"/>
                  </a:lnTo>
                  <a:lnTo>
                    <a:pt x="52" y="2651"/>
                  </a:lnTo>
                  <a:lnTo>
                    <a:pt x="35" y="2598"/>
                  </a:lnTo>
                  <a:lnTo>
                    <a:pt x="21" y="2542"/>
                  </a:lnTo>
                  <a:lnTo>
                    <a:pt x="11" y="2482"/>
                  </a:lnTo>
                  <a:lnTo>
                    <a:pt x="4" y="2416"/>
                  </a:lnTo>
                  <a:lnTo>
                    <a:pt x="0" y="2348"/>
                  </a:lnTo>
                  <a:lnTo>
                    <a:pt x="0" y="2274"/>
                  </a:lnTo>
                  <a:lnTo>
                    <a:pt x="5" y="2196"/>
                  </a:lnTo>
                  <a:lnTo>
                    <a:pt x="14" y="2113"/>
                  </a:lnTo>
                  <a:lnTo>
                    <a:pt x="433" y="0"/>
                  </a:lnTo>
                  <a:close/>
                </a:path>
              </a:pathLst>
            </a:custGeom>
            <a:solidFill>
              <a:srgbClr val="3366cc"/>
            </a:solidFill>
            <a:ln w="936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68" name=""/>
            <p:cNvSpPr/>
            <p:nvPr/>
          </p:nvSpPr>
          <p:spPr>
            <a:xfrm>
              <a:off x="1862280" y="5888520"/>
              <a:ext cx="72720" cy="138600"/>
            </a:xfrm>
            <a:custGeom>
              <a:avLst/>
              <a:gdLst/>
              <a:ahLst/>
              <a:rect l="l" t="t" r="r" b="b"/>
              <a:pathLst>
                <a:path w="1889" h="3124">
                  <a:moveTo>
                    <a:pt x="433" y="0"/>
                  </a:moveTo>
                  <a:lnTo>
                    <a:pt x="1386" y="0"/>
                  </a:lnTo>
                  <a:lnTo>
                    <a:pt x="1340" y="241"/>
                  </a:lnTo>
                  <a:lnTo>
                    <a:pt x="1295" y="482"/>
                  </a:lnTo>
                  <a:lnTo>
                    <a:pt x="1249" y="724"/>
                  </a:lnTo>
                  <a:lnTo>
                    <a:pt x="1204" y="964"/>
                  </a:lnTo>
                  <a:lnTo>
                    <a:pt x="1158" y="1206"/>
                  </a:lnTo>
                  <a:lnTo>
                    <a:pt x="1111" y="1446"/>
                  </a:lnTo>
                  <a:lnTo>
                    <a:pt x="1066" y="1688"/>
                  </a:lnTo>
                  <a:lnTo>
                    <a:pt x="1020" y="1929"/>
                  </a:lnTo>
                  <a:lnTo>
                    <a:pt x="1018" y="1939"/>
                  </a:lnTo>
                  <a:lnTo>
                    <a:pt x="1013" y="1968"/>
                  </a:lnTo>
                  <a:lnTo>
                    <a:pt x="1010" y="1988"/>
                  </a:lnTo>
                  <a:lnTo>
                    <a:pt x="1007" y="2011"/>
                  </a:lnTo>
                  <a:lnTo>
                    <a:pt x="1005" y="2036"/>
                  </a:lnTo>
                  <a:lnTo>
                    <a:pt x="1003" y="2064"/>
                  </a:lnTo>
                  <a:lnTo>
                    <a:pt x="1002" y="2094"/>
                  </a:lnTo>
                  <a:lnTo>
                    <a:pt x="1002" y="2126"/>
                  </a:lnTo>
                  <a:lnTo>
                    <a:pt x="1004" y="2159"/>
                  </a:lnTo>
                  <a:lnTo>
                    <a:pt x="1008" y="2192"/>
                  </a:lnTo>
                  <a:lnTo>
                    <a:pt x="1014" y="2225"/>
                  </a:lnTo>
                  <a:lnTo>
                    <a:pt x="1022" y="2258"/>
                  </a:lnTo>
                  <a:lnTo>
                    <a:pt x="1033" y="2290"/>
                  </a:lnTo>
                  <a:lnTo>
                    <a:pt x="1046" y="2321"/>
                  </a:lnTo>
                  <a:lnTo>
                    <a:pt x="1063" y="2351"/>
                  </a:lnTo>
                  <a:lnTo>
                    <a:pt x="1083" y="2378"/>
                  </a:lnTo>
                  <a:lnTo>
                    <a:pt x="1107" y="2402"/>
                  </a:lnTo>
                  <a:lnTo>
                    <a:pt x="1135" y="2424"/>
                  </a:lnTo>
                  <a:lnTo>
                    <a:pt x="1168" y="2443"/>
                  </a:lnTo>
                  <a:lnTo>
                    <a:pt x="1205" y="2458"/>
                  </a:lnTo>
                  <a:lnTo>
                    <a:pt x="1247" y="2469"/>
                  </a:lnTo>
                  <a:lnTo>
                    <a:pt x="1294" y="2474"/>
                  </a:lnTo>
                  <a:lnTo>
                    <a:pt x="1346" y="2475"/>
                  </a:lnTo>
                  <a:lnTo>
                    <a:pt x="1405" y="2470"/>
                  </a:lnTo>
                  <a:lnTo>
                    <a:pt x="1469" y="2459"/>
                  </a:lnTo>
                  <a:lnTo>
                    <a:pt x="1539" y="2441"/>
                  </a:lnTo>
                  <a:lnTo>
                    <a:pt x="1615" y="2416"/>
                  </a:lnTo>
                  <a:lnTo>
                    <a:pt x="1700" y="2385"/>
                  </a:lnTo>
                  <a:lnTo>
                    <a:pt x="1790" y="2346"/>
                  </a:lnTo>
                  <a:lnTo>
                    <a:pt x="1889" y="2298"/>
                  </a:lnTo>
                  <a:lnTo>
                    <a:pt x="1888" y="2309"/>
                  </a:lnTo>
                  <a:lnTo>
                    <a:pt x="1884" y="2340"/>
                  </a:lnTo>
                  <a:lnTo>
                    <a:pt x="1880" y="2362"/>
                  </a:lnTo>
                  <a:lnTo>
                    <a:pt x="1876" y="2387"/>
                  </a:lnTo>
                  <a:lnTo>
                    <a:pt x="1870" y="2416"/>
                  </a:lnTo>
                  <a:lnTo>
                    <a:pt x="1862" y="2448"/>
                  </a:lnTo>
                  <a:lnTo>
                    <a:pt x="1852" y="2484"/>
                  </a:lnTo>
                  <a:lnTo>
                    <a:pt x="1840" y="2520"/>
                  </a:lnTo>
                  <a:lnTo>
                    <a:pt x="1826" y="2559"/>
                  </a:lnTo>
                  <a:lnTo>
                    <a:pt x="1809" y="2599"/>
                  </a:lnTo>
                  <a:lnTo>
                    <a:pt x="1789" y="2641"/>
                  </a:lnTo>
                  <a:lnTo>
                    <a:pt x="1766" y="2682"/>
                  </a:lnTo>
                  <a:lnTo>
                    <a:pt x="1740" y="2724"/>
                  </a:lnTo>
                  <a:lnTo>
                    <a:pt x="1711" y="2766"/>
                  </a:lnTo>
                  <a:lnTo>
                    <a:pt x="1677" y="2808"/>
                  </a:lnTo>
                  <a:lnTo>
                    <a:pt x="1640" y="2849"/>
                  </a:lnTo>
                  <a:lnTo>
                    <a:pt x="1598" y="2888"/>
                  </a:lnTo>
                  <a:lnTo>
                    <a:pt x="1552" y="2925"/>
                  </a:lnTo>
                  <a:lnTo>
                    <a:pt x="1502" y="2962"/>
                  </a:lnTo>
                  <a:lnTo>
                    <a:pt x="1447" y="2995"/>
                  </a:lnTo>
                  <a:lnTo>
                    <a:pt x="1386" y="3025"/>
                  </a:lnTo>
                  <a:lnTo>
                    <a:pt x="1321" y="3051"/>
                  </a:lnTo>
                  <a:lnTo>
                    <a:pt x="1250" y="3075"/>
                  </a:lnTo>
                  <a:lnTo>
                    <a:pt x="1174" y="3094"/>
                  </a:lnTo>
                  <a:lnTo>
                    <a:pt x="1091" y="3109"/>
                  </a:lnTo>
                  <a:lnTo>
                    <a:pt x="1003" y="3119"/>
                  </a:lnTo>
                  <a:lnTo>
                    <a:pt x="908" y="3124"/>
                  </a:lnTo>
                  <a:lnTo>
                    <a:pt x="806" y="3124"/>
                  </a:lnTo>
                  <a:lnTo>
                    <a:pt x="698" y="3117"/>
                  </a:lnTo>
                  <a:lnTo>
                    <a:pt x="583" y="3103"/>
                  </a:lnTo>
                  <a:lnTo>
                    <a:pt x="575" y="3102"/>
                  </a:lnTo>
                  <a:lnTo>
                    <a:pt x="553" y="3097"/>
                  </a:lnTo>
                  <a:lnTo>
                    <a:pt x="538" y="3094"/>
                  </a:lnTo>
                  <a:lnTo>
                    <a:pt x="520" y="3089"/>
                  </a:lnTo>
                  <a:lnTo>
                    <a:pt x="500" y="3083"/>
                  </a:lnTo>
                  <a:lnTo>
                    <a:pt x="477" y="3076"/>
                  </a:lnTo>
                  <a:lnTo>
                    <a:pt x="453" y="3067"/>
                  </a:lnTo>
                  <a:lnTo>
                    <a:pt x="427" y="3056"/>
                  </a:lnTo>
                  <a:lnTo>
                    <a:pt x="399" y="3044"/>
                  </a:lnTo>
                  <a:lnTo>
                    <a:pt x="371" y="3029"/>
                  </a:lnTo>
                  <a:lnTo>
                    <a:pt x="342" y="3013"/>
                  </a:lnTo>
                  <a:lnTo>
                    <a:pt x="312" y="2994"/>
                  </a:lnTo>
                  <a:lnTo>
                    <a:pt x="283" y="2973"/>
                  </a:lnTo>
                  <a:lnTo>
                    <a:pt x="253" y="2949"/>
                  </a:lnTo>
                  <a:lnTo>
                    <a:pt x="224" y="2922"/>
                  </a:lnTo>
                  <a:lnTo>
                    <a:pt x="195" y="2893"/>
                  </a:lnTo>
                  <a:lnTo>
                    <a:pt x="168" y="2861"/>
                  </a:lnTo>
                  <a:lnTo>
                    <a:pt x="140" y="2826"/>
                  </a:lnTo>
                  <a:lnTo>
                    <a:pt x="115" y="2788"/>
                  </a:lnTo>
                  <a:lnTo>
                    <a:pt x="92" y="2745"/>
                  </a:lnTo>
                  <a:lnTo>
                    <a:pt x="71" y="2700"/>
                  </a:lnTo>
                  <a:lnTo>
                    <a:pt x="52" y="2651"/>
                  </a:lnTo>
                  <a:lnTo>
                    <a:pt x="35" y="2598"/>
                  </a:lnTo>
                  <a:lnTo>
                    <a:pt x="21" y="2542"/>
                  </a:lnTo>
                  <a:lnTo>
                    <a:pt x="11" y="2482"/>
                  </a:lnTo>
                  <a:lnTo>
                    <a:pt x="4" y="2416"/>
                  </a:lnTo>
                  <a:lnTo>
                    <a:pt x="0" y="2348"/>
                  </a:lnTo>
                  <a:lnTo>
                    <a:pt x="0" y="2274"/>
                  </a:lnTo>
                  <a:lnTo>
                    <a:pt x="5" y="2196"/>
                  </a:lnTo>
                  <a:lnTo>
                    <a:pt x="14" y="2113"/>
                  </a:lnTo>
                  <a:lnTo>
                    <a:pt x="433" y="0"/>
                  </a:lnTo>
                </a:path>
              </a:pathLst>
            </a:custGeom>
            <a:solidFill>
              <a:srgbClr val="335dcc"/>
            </a:solidFill>
            <a:ln w="648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69" name=""/>
            <p:cNvSpPr/>
            <p:nvPr/>
          </p:nvSpPr>
          <p:spPr>
            <a:xfrm>
              <a:off x="1711800" y="5821200"/>
              <a:ext cx="153720" cy="206640"/>
            </a:xfrm>
            <a:custGeom>
              <a:avLst/>
              <a:gdLst/>
              <a:ahLst/>
              <a:rect l="l" t="t" r="r" b="b"/>
              <a:pathLst>
                <a:path w="3965" h="4679">
                  <a:moveTo>
                    <a:pt x="3662" y="1375"/>
                  </a:moveTo>
                  <a:lnTo>
                    <a:pt x="3660" y="1369"/>
                  </a:lnTo>
                  <a:lnTo>
                    <a:pt x="3653" y="1349"/>
                  </a:lnTo>
                  <a:lnTo>
                    <a:pt x="3647" y="1336"/>
                  </a:lnTo>
                  <a:lnTo>
                    <a:pt x="3639" y="1320"/>
                  </a:lnTo>
                  <a:lnTo>
                    <a:pt x="3630" y="1303"/>
                  </a:lnTo>
                  <a:lnTo>
                    <a:pt x="3618" y="1283"/>
                  </a:lnTo>
                  <a:lnTo>
                    <a:pt x="3605" y="1262"/>
                  </a:lnTo>
                  <a:lnTo>
                    <a:pt x="3590" y="1239"/>
                  </a:lnTo>
                  <a:lnTo>
                    <a:pt x="3573" y="1215"/>
                  </a:lnTo>
                  <a:lnTo>
                    <a:pt x="3553" y="1188"/>
                  </a:lnTo>
                  <a:lnTo>
                    <a:pt x="3530" y="1162"/>
                  </a:lnTo>
                  <a:lnTo>
                    <a:pt x="3506" y="1135"/>
                  </a:lnTo>
                  <a:lnTo>
                    <a:pt x="3478" y="1108"/>
                  </a:lnTo>
                  <a:lnTo>
                    <a:pt x="3449" y="1080"/>
                  </a:lnTo>
                  <a:lnTo>
                    <a:pt x="3416" y="1052"/>
                  </a:lnTo>
                  <a:lnTo>
                    <a:pt x="3380" y="1024"/>
                  </a:lnTo>
                  <a:lnTo>
                    <a:pt x="3342" y="997"/>
                  </a:lnTo>
                  <a:lnTo>
                    <a:pt x="3300" y="970"/>
                  </a:lnTo>
                  <a:lnTo>
                    <a:pt x="3254" y="944"/>
                  </a:lnTo>
                  <a:lnTo>
                    <a:pt x="3206" y="919"/>
                  </a:lnTo>
                  <a:lnTo>
                    <a:pt x="3154" y="895"/>
                  </a:lnTo>
                  <a:lnTo>
                    <a:pt x="3099" y="873"/>
                  </a:lnTo>
                  <a:lnTo>
                    <a:pt x="3038" y="851"/>
                  </a:lnTo>
                  <a:lnTo>
                    <a:pt x="2976" y="832"/>
                  </a:lnTo>
                  <a:lnTo>
                    <a:pt x="2909" y="815"/>
                  </a:lnTo>
                  <a:lnTo>
                    <a:pt x="2838" y="800"/>
                  </a:lnTo>
                  <a:lnTo>
                    <a:pt x="2762" y="788"/>
                  </a:lnTo>
                  <a:lnTo>
                    <a:pt x="2683" y="778"/>
                  </a:lnTo>
                  <a:lnTo>
                    <a:pt x="2600" y="772"/>
                  </a:lnTo>
                  <a:lnTo>
                    <a:pt x="2511" y="768"/>
                  </a:lnTo>
                  <a:lnTo>
                    <a:pt x="2502" y="767"/>
                  </a:lnTo>
                  <a:lnTo>
                    <a:pt x="2476" y="767"/>
                  </a:lnTo>
                  <a:lnTo>
                    <a:pt x="2436" y="767"/>
                  </a:lnTo>
                  <a:lnTo>
                    <a:pt x="2385" y="770"/>
                  </a:lnTo>
                  <a:lnTo>
                    <a:pt x="2355" y="772"/>
                  </a:lnTo>
                  <a:lnTo>
                    <a:pt x="2324" y="775"/>
                  </a:lnTo>
                  <a:lnTo>
                    <a:pt x="2290" y="779"/>
                  </a:lnTo>
                  <a:lnTo>
                    <a:pt x="2255" y="784"/>
                  </a:lnTo>
                  <a:lnTo>
                    <a:pt x="2220" y="791"/>
                  </a:lnTo>
                  <a:lnTo>
                    <a:pt x="2183" y="798"/>
                  </a:lnTo>
                  <a:lnTo>
                    <a:pt x="2146" y="808"/>
                  </a:lnTo>
                  <a:lnTo>
                    <a:pt x="2109" y="818"/>
                  </a:lnTo>
                  <a:lnTo>
                    <a:pt x="2072" y="831"/>
                  </a:lnTo>
                  <a:lnTo>
                    <a:pt x="2034" y="846"/>
                  </a:lnTo>
                  <a:lnTo>
                    <a:pt x="1998" y="862"/>
                  </a:lnTo>
                  <a:lnTo>
                    <a:pt x="1963" y="881"/>
                  </a:lnTo>
                  <a:lnTo>
                    <a:pt x="1930" y="902"/>
                  </a:lnTo>
                  <a:lnTo>
                    <a:pt x="1898" y="925"/>
                  </a:lnTo>
                  <a:lnTo>
                    <a:pt x="1867" y="951"/>
                  </a:lnTo>
                  <a:lnTo>
                    <a:pt x="1840" y="979"/>
                  </a:lnTo>
                  <a:lnTo>
                    <a:pt x="1814" y="1010"/>
                  </a:lnTo>
                  <a:lnTo>
                    <a:pt x="1791" y="1045"/>
                  </a:lnTo>
                  <a:lnTo>
                    <a:pt x="1771" y="1082"/>
                  </a:lnTo>
                  <a:lnTo>
                    <a:pt x="1755" y="1122"/>
                  </a:lnTo>
                  <a:lnTo>
                    <a:pt x="1743" y="1165"/>
                  </a:lnTo>
                  <a:lnTo>
                    <a:pt x="1735" y="1212"/>
                  </a:lnTo>
                  <a:lnTo>
                    <a:pt x="1731" y="1262"/>
                  </a:lnTo>
                  <a:lnTo>
                    <a:pt x="1732" y="1316"/>
                  </a:lnTo>
                  <a:lnTo>
                    <a:pt x="1731" y="1320"/>
                  </a:lnTo>
                  <a:lnTo>
                    <a:pt x="1730" y="1330"/>
                  </a:lnTo>
                  <a:lnTo>
                    <a:pt x="1730" y="1337"/>
                  </a:lnTo>
                  <a:lnTo>
                    <a:pt x="1730" y="1347"/>
                  </a:lnTo>
                  <a:lnTo>
                    <a:pt x="1732" y="1358"/>
                  </a:lnTo>
                  <a:lnTo>
                    <a:pt x="1734" y="1371"/>
                  </a:lnTo>
                  <a:lnTo>
                    <a:pt x="1738" y="1384"/>
                  </a:lnTo>
                  <a:lnTo>
                    <a:pt x="1743" y="1400"/>
                  </a:lnTo>
                  <a:lnTo>
                    <a:pt x="1750" y="1416"/>
                  </a:lnTo>
                  <a:lnTo>
                    <a:pt x="1759" y="1435"/>
                  </a:lnTo>
                  <a:lnTo>
                    <a:pt x="1770" y="1454"/>
                  </a:lnTo>
                  <a:lnTo>
                    <a:pt x="1783" y="1475"/>
                  </a:lnTo>
                  <a:lnTo>
                    <a:pt x="1800" y="1497"/>
                  </a:lnTo>
                  <a:lnTo>
                    <a:pt x="1820" y="1521"/>
                  </a:lnTo>
                  <a:lnTo>
                    <a:pt x="1842" y="1546"/>
                  </a:lnTo>
                  <a:lnTo>
                    <a:pt x="1868" y="1571"/>
                  </a:lnTo>
                  <a:lnTo>
                    <a:pt x="1897" y="1598"/>
                  </a:lnTo>
                  <a:lnTo>
                    <a:pt x="1930" y="1626"/>
                  </a:lnTo>
                  <a:lnTo>
                    <a:pt x="1967" y="1655"/>
                  </a:lnTo>
                  <a:lnTo>
                    <a:pt x="2008" y="1686"/>
                  </a:lnTo>
                  <a:lnTo>
                    <a:pt x="2054" y="1718"/>
                  </a:lnTo>
                  <a:lnTo>
                    <a:pt x="2105" y="1750"/>
                  </a:lnTo>
                  <a:lnTo>
                    <a:pt x="2161" y="1783"/>
                  </a:lnTo>
                  <a:lnTo>
                    <a:pt x="2221" y="1817"/>
                  </a:lnTo>
                  <a:lnTo>
                    <a:pt x="2287" y="1853"/>
                  </a:lnTo>
                  <a:lnTo>
                    <a:pt x="2360" y="1889"/>
                  </a:lnTo>
                  <a:lnTo>
                    <a:pt x="2438" y="1925"/>
                  </a:lnTo>
                  <a:lnTo>
                    <a:pt x="2521" y="1962"/>
                  </a:lnTo>
                  <a:lnTo>
                    <a:pt x="2612" y="2001"/>
                  </a:lnTo>
                  <a:lnTo>
                    <a:pt x="2709" y="2040"/>
                  </a:lnTo>
                  <a:lnTo>
                    <a:pt x="2719" y="2044"/>
                  </a:lnTo>
                  <a:lnTo>
                    <a:pt x="2747" y="2055"/>
                  </a:lnTo>
                  <a:lnTo>
                    <a:pt x="2790" y="2074"/>
                  </a:lnTo>
                  <a:lnTo>
                    <a:pt x="2847" y="2100"/>
                  </a:lnTo>
                  <a:lnTo>
                    <a:pt x="2880" y="2116"/>
                  </a:lnTo>
                  <a:lnTo>
                    <a:pt x="2914" y="2134"/>
                  </a:lnTo>
                  <a:lnTo>
                    <a:pt x="2951" y="2154"/>
                  </a:lnTo>
                  <a:lnTo>
                    <a:pt x="2989" y="2177"/>
                  </a:lnTo>
                  <a:lnTo>
                    <a:pt x="3028" y="2201"/>
                  </a:lnTo>
                  <a:lnTo>
                    <a:pt x="3070" y="2227"/>
                  </a:lnTo>
                  <a:lnTo>
                    <a:pt x="3111" y="2255"/>
                  </a:lnTo>
                  <a:lnTo>
                    <a:pt x="3152" y="2285"/>
                  </a:lnTo>
                  <a:lnTo>
                    <a:pt x="3194" y="2317"/>
                  </a:lnTo>
                  <a:lnTo>
                    <a:pt x="3235" y="2352"/>
                  </a:lnTo>
                  <a:lnTo>
                    <a:pt x="3276" y="2388"/>
                  </a:lnTo>
                  <a:lnTo>
                    <a:pt x="3316" y="2427"/>
                  </a:lnTo>
                  <a:lnTo>
                    <a:pt x="3355" y="2467"/>
                  </a:lnTo>
                  <a:lnTo>
                    <a:pt x="3392" y="2510"/>
                  </a:lnTo>
                  <a:lnTo>
                    <a:pt x="3426" y="2555"/>
                  </a:lnTo>
                  <a:lnTo>
                    <a:pt x="3459" y="2601"/>
                  </a:lnTo>
                  <a:lnTo>
                    <a:pt x="3490" y="2650"/>
                  </a:lnTo>
                  <a:lnTo>
                    <a:pt x="3517" y="2702"/>
                  </a:lnTo>
                  <a:lnTo>
                    <a:pt x="3541" y="2755"/>
                  </a:lnTo>
                  <a:lnTo>
                    <a:pt x="3563" y="2811"/>
                  </a:lnTo>
                  <a:lnTo>
                    <a:pt x="3580" y="2869"/>
                  </a:lnTo>
                  <a:lnTo>
                    <a:pt x="3593" y="2929"/>
                  </a:lnTo>
                  <a:lnTo>
                    <a:pt x="3601" y="2991"/>
                  </a:lnTo>
                  <a:lnTo>
                    <a:pt x="3605" y="3056"/>
                  </a:lnTo>
                  <a:lnTo>
                    <a:pt x="3605" y="3066"/>
                  </a:lnTo>
                  <a:lnTo>
                    <a:pt x="3604" y="3097"/>
                  </a:lnTo>
                  <a:lnTo>
                    <a:pt x="3603" y="3119"/>
                  </a:lnTo>
                  <a:lnTo>
                    <a:pt x="3602" y="3146"/>
                  </a:lnTo>
                  <a:lnTo>
                    <a:pt x="3599" y="3177"/>
                  </a:lnTo>
                  <a:lnTo>
                    <a:pt x="3595" y="3211"/>
                  </a:lnTo>
                  <a:lnTo>
                    <a:pt x="3590" y="3249"/>
                  </a:lnTo>
                  <a:lnTo>
                    <a:pt x="3583" y="3290"/>
                  </a:lnTo>
                  <a:lnTo>
                    <a:pt x="3574" y="3335"/>
                  </a:lnTo>
                  <a:lnTo>
                    <a:pt x="3563" y="3381"/>
                  </a:lnTo>
                  <a:lnTo>
                    <a:pt x="3550" y="3431"/>
                  </a:lnTo>
                  <a:lnTo>
                    <a:pt x="3533" y="3483"/>
                  </a:lnTo>
                  <a:lnTo>
                    <a:pt x="3515" y="3536"/>
                  </a:lnTo>
                  <a:lnTo>
                    <a:pt x="3493" y="3591"/>
                  </a:lnTo>
                  <a:lnTo>
                    <a:pt x="3469" y="3648"/>
                  </a:lnTo>
                  <a:lnTo>
                    <a:pt x="3441" y="3706"/>
                  </a:lnTo>
                  <a:lnTo>
                    <a:pt x="3410" y="3765"/>
                  </a:lnTo>
                  <a:lnTo>
                    <a:pt x="3375" y="3825"/>
                  </a:lnTo>
                  <a:lnTo>
                    <a:pt x="3336" y="3885"/>
                  </a:lnTo>
                  <a:lnTo>
                    <a:pt x="3292" y="3945"/>
                  </a:lnTo>
                  <a:lnTo>
                    <a:pt x="3244" y="4006"/>
                  </a:lnTo>
                  <a:lnTo>
                    <a:pt x="3192" y="4065"/>
                  </a:lnTo>
                  <a:lnTo>
                    <a:pt x="3135" y="4124"/>
                  </a:lnTo>
                  <a:lnTo>
                    <a:pt x="3073" y="4183"/>
                  </a:lnTo>
                  <a:lnTo>
                    <a:pt x="3005" y="4241"/>
                  </a:lnTo>
                  <a:lnTo>
                    <a:pt x="2932" y="4296"/>
                  </a:lnTo>
                  <a:lnTo>
                    <a:pt x="2854" y="4352"/>
                  </a:lnTo>
                  <a:lnTo>
                    <a:pt x="2768" y="4404"/>
                  </a:lnTo>
                  <a:lnTo>
                    <a:pt x="2678" y="4454"/>
                  </a:lnTo>
                  <a:lnTo>
                    <a:pt x="2581" y="4503"/>
                  </a:lnTo>
                  <a:lnTo>
                    <a:pt x="2569" y="4509"/>
                  </a:lnTo>
                  <a:lnTo>
                    <a:pt x="2531" y="4525"/>
                  </a:lnTo>
                  <a:lnTo>
                    <a:pt x="2504" y="4536"/>
                  </a:lnTo>
                  <a:lnTo>
                    <a:pt x="2471" y="4548"/>
                  </a:lnTo>
                  <a:lnTo>
                    <a:pt x="2433" y="4561"/>
                  </a:lnTo>
                  <a:lnTo>
                    <a:pt x="2389" y="4574"/>
                  </a:lnTo>
                  <a:lnTo>
                    <a:pt x="2339" y="4589"/>
                  </a:lnTo>
                  <a:lnTo>
                    <a:pt x="2284" y="4603"/>
                  </a:lnTo>
                  <a:lnTo>
                    <a:pt x="2224" y="4617"/>
                  </a:lnTo>
                  <a:lnTo>
                    <a:pt x="2160" y="4631"/>
                  </a:lnTo>
                  <a:lnTo>
                    <a:pt x="2090" y="4643"/>
                  </a:lnTo>
                  <a:lnTo>
                    <a:pt x="2015" y="4654"/>
                  </a:lnTo>
                  <a:lnTo>
                    <a:pt x="1936" y="4664"/>
                  </a:lnTo>
                  <a:lnTo>
                    <a:pt x="1853" y="4671"/>
                  </a:lnTo>
                  <a:lnTo>
                    <a:pt x="1764" y="4676"/>
                  </a:lnTo>
                  <a:lnTo>
                    <a:pt x="1673" y="4679"/>
                  </a:lnTo>
                  <a:lnTo>
                    <a:pt x="1576" y="4678"/>
                  </a:lnTo>
                  <a:lnTo>
                    <a:pt x="1475" y="4674"/>
                  </a:lnTo>
                  <a:lnTo>
                    <a:pt x="1371" y="4666"/>
                  </a:lnTo>
                  <a:lnTo>
                    <a:pt x="1263" y="4654"/>
                  </a:lnTo>
                  <a:lnTo>
                    <a:pt x="1151" y="4638"/>
                  </a:lnTo>
                  <a:lnTo>
                    <a:pt x="1035" y="4616"/>
                  </a:lnTo>
                  <a:lnTo>
                    <a:pt x="917" y="4590"/>
                  </a:lnTo>
                  <a:lnTo>
                    <a:pt x="795" y="4559"/>
                  </a:lnTo>
                  <a:lnTo>
                    <a:pt x="670" y="4521"/>
                  </a:lnTo>
                  <a:lnTo>
                    <a:pt x="541" y="4478"/>
                  </a:lnTo>
                  <a:lnTo>
                    <a:pt x="410" y="4427"/>
                  </a:lnTo>
                  <a:lnTo>
                    <a:pt x="276" y="4371"/>
                  </a:lnTo>
                  <a:lnTo>
                    <a:pt x="139" y="4307"/>
                  </a:lnTo>
                  <a:lnTo>
                    <a:pt x="0" y="4235"/>
                  </a:lnTo>
                  <a:lnTo>
                    <a:pt x="337" y="3033"/>
                  </a:lnTo>
                  <a:lnTo>
                    <a:pt x="341" y="3041"/>
                  </a:lnTo>
                  <a:lnTo>
                    <a:pt x="353" y="3065"/>
                  </a:lnTo>
                  <a:lnTo>
                    <a:pt x="373" y="3101"/>
                  </a:lnTo>
                  <a:lnTo>
                    <a:pt x="401" y="3149"/>
                  </a:lnTo>
                  <a:lnTo>
                    <a:pt x="419" y="3178"/>
                  </a:lnTo>
                  <a:lnTo>
                    <a:pt x="438" y="3207"/>
                  </a:lnTo>
                  <a:lnTo>
                    <a:pt x="460" y="3238"/>
                  </a:lnTo>
                  <a:lnTo>
                    <a:pt x="485" y="3271"/>
                  </a:lnTo>
                  <a:lnTo>
                    <a:pt x="511" y="3305"/>
                  </a:lnTo>
                  <a:lnTo>
                    <a:pt x="540" y="3341"/>
                  </a:lnTo>
                  <a:lnTo>
                    <a:pt x="571" y="3376"/>
                  </a:lnTo>
                  <a:lnTo>
                    <a:pt x="606" y="3412"/>
                  </a:lnTo>
                  <a:lnTo>
                    <a:pt x="642" y="3448"/>
                  </a:lnTo>
                  <a:lnTo>
                    <a:pt x="681" y="3484"/>
                  </a:lnTo>
                  <a:lnTo>
                    <a:pt x="722" y="3520"/>
                  </a:lnTo>
                  <a:lnTo>
                    <a:pt x="766" y="3555"/>
                  </a:lnTo>
                  <a:lnTo>
                    <a:pt x="813" y="3588"/>
                  </a:lnTo>
                  <a:lnTo>
                    <a:pt x="863" y="3621"/>
                  </a:lnTo>
                  <a:lnTo>
                    <a:pt x="915" y="3653"/>
                  </a:lnTo>
                  <a:lnTo>
                    <a:pt x="970" y="3683"/>
                  </a:lnTo>
                  <a:lnTo>
                    <a:pt x="1027" y="3710"/>
                  </a:lnTo>
                  <a:lnTo>
                    <a:pt x="1088" y="3736"/>
                  </a:lnTo>
                  <a:lnTo>
                    <a:pt x="1151" y="3758"/>
                  </a:lnTo>
                  <a:lnTo>
                    <a:pt x="1217" y="3778"/>
                  </a:lnTo>
                  <a:lnTo>
                    <a:pt x="1286" y="3795"/>
                  </a:lnTo>
                  <a:lnTo>
                    <a:pt x="1359" y="3810"/>
                  </a:lnTo>
                  <a:lnTo>
                    <a:pt x="1433" y="3820"/>
                  </a:lnTo>
                  <a:lnTo>
                    <a:pt x="1511" y="3826"/>
                  </a:lnTo>
                  <a:lnTo>
                    <a:pt x="1610" y="3837"/>
                  </a:lnTo>
                  <a:lnTo>
                    <a:pt x="1703" y="3843"/>
                  </a:lnTo>
                  <a:lnTo>
                    <a:pt x="1790" y="3842"/>
                  </a:lnTo>
                  <a:lnTo>
                    <a:pt x="1872" y="3837"/>
                  </a:lnTo>
                  <a:lnTo>
                    <a:pt x="1948" y="3827"/>
                  </a:lnTo>
                  <a:lnTo>
                    <a:pt x="2019" y="3812"/>
                  </a:lnTo>
                  <a:lnTo>
                    <a:pt x="2084" y="3791"/>
                  </a:lnTo>
                  <a:lnTo>
                    <a:pt x="2144" y="3768"/>
                  </a:lnTo>
                  <a:lnTo>
                    <a:pt x="2197" y="3741"/>
                  </a:lnTo>
                  <a:lnTo>
                    <a:pt x="2244" y="3711"/>
                  </a:lnTo>
                  <a:lnTo>
                    <a:pt x="2286" y="3677"/>
                  </a:lnTo>
                  <a:lnTo>
                    <a:pt x="2323" y="3640"/>
                  </a:lnTo>
                  <a:lnTo>
                    <a:pt x="2352" y="3600"/>
                  </a:lnTo>
                  <a:lnTo>
                    <a:pt x="2376" y="3559"/>
                  </a:lnTo>
                  <a:lnTo>
                    <a:pt x="2394" y="3516"/>
                  </a:lnTo>
                  <a:lnTo>
                    <a:pt x="2405" y="3469"/>
                  </a:lnTo>
                  <a:lnTo>
                    <a:pt x="2411" y="3423"/>
                  </a:lnTo>
                  <a:lnTo>
                    <a:pt x="2410" y="3375"/>
                  </a:lnTo>
                  <a:lnTo>
                    <a:pt x="2403" y="3326"/>
                  </a:lnTo>
                  <a:lnTo>
                    <a:pt x="2389" y="3276"/>
                  </a:lnTo>
                  <a:lnTo>
                    <a:pt x="2369" y="3227"/>
                  </a:lnTo>
                  <a:lnTo>
                    <a:pt x="2343" y="3177"/>
                  </a:lnTo>
                  <a:lnTo>
                    <a:pt x="2310" y="3127"/>
                  </a:lnTo>
                  <a:lnTo>
                    <a:pt x="2269" y="3078"/>
                  </a:lnTo>
                  <a:lnTo>
                    <a:pt x="2223" y="3030"/>
                  </a:lnTo>
                  <a:lnTo>
                    <a:pt x="2170" y="2982"/>
                  </a:lnTo>
                  <a:lnTo>
                    <a:pt x="2111" y="2937"/>
                  </a:lnTo>
                  <a:lnTo>
                    <a:pt x="2044" y="2893"/>
                  </a:lnTo>
                  <a:lnTo>
                    <a:pt x="1970" y="2852"/>
                  </a:lnTo>
                  <a:lnTo>
                    <a:pt x="1891" y="2811"/>
                  </a:lnTo>
                  <a:lnTo>
                    <a:pt x="1803" y="2775"/>
                  </a:lnTo>
                  <a:lnTo>
                    <a:pt x="1709" y="2740"/>
                  </a:lnTo>
                  <a:lnTo>
                    <a:pt x="1696" y="2735"/>
                  </a:lnTo>
                  <a:lnTo>
                    <a:pt x="1659" y="2718"/>
                  </a:lnTo>
                  <a:lnTo>
                    <a:pt x="1601" y="2691"/>
                  </a:lnTo>
                  <a:lnTo>
                    <a:pt x="1526" y="2654"/>
                  </a:lnTo>
                  <a:lnTo>
                    <a:pt x="1484" y="2632"/>
                  </a:lnTo>
                  <a:lnTo>
                    <a:pt x="1438" y="2607"/>
                  </a:lnTo>
                  <a:lnTo>
                    <a:pt x="1391" y="2581"/>
                  </a:lnTo>
                  <a:lnTo>
                    <a:pt x="1341" y="2552"/>
                  </a:lnTo>
                  <a:lnTo>
                    <a:pt x="1288" y="2522"/>
                  </a:lnTo>
                  <a:lnTo>
                    <a:pt x="1236" y="2488"/>
                  </a:lnTo>
                  <a:lnTo>
                    <a:pt x="1183" y="2453"/>
                  </a:lnTo>
                  <a:lnTo>
                    <a:pt x="1129" y="2417"/>
                  </a:lnTo>
                  <a:lnTo>
                    <a:pt x="1076" y="2378"/>
                  </a:lnTo>
                  <a:lnTo>
                    <a:pt x="1022" y="2338"/>
                  </a:lnTo>
                  <a:lnTo>
                    <a:pt x="971" y="2295"/>
                  </a:lnTo>
                  <a:lnTo>
                    <a:pt x="920" y="2251"/>
                  </a:lnTo>
                  <a:lnTo>
                    <a:pt x="872" y="2206"/>
                  </a:lnTo>
                  <a:lnTo>
                    <a:pt x="826" y="2159"/>
                  </a:lnTo>
                  <a:lnTo>
                    <a:pt x="782" y="2111"/>
                  </a:lnTo>
                  <a:lnTo>
                    <a:pt x="742" y="2061"/>
                  </a:lnTo>
                  <a:lnTo>
                    <a:pt x="706" y="2009"/>
                  </a:lnTo>
                  <a:lnTo>
                    <a:pt x="674" y="1957"/>
                  </a:lnTo>
                  <a:lnTo>
                    <a:pt x="647" y="1904"/>
                  </a:lnTo>
                  <a:lnTo>
                    <a:pt x="624" y="1849"/>
                  </a:lnTo>
                  <a:lnTo>
                    <a:pt x="607" y="1793"/>
                  </a:lnTo>
                  <a:lnTo>
                    <a:pt x="596" y="1736"/>
                  </a:lnTo>
                  <a:lnTo>
                    <a:pt x="591" y="1678"/>
                  </a:lnTo>
                  <a:lnTo>
                    <a:pt x="593" y="1620"/>
                  </a:lnTo>
                  <a:lnTo>
                    <a:pt x="591" y="1610"/>
                  </a:lnTo>
                  <a:lnTo>
                    <a:pt x="587" y="1582"/>
                  </a:lnTo>
                  <a:lnTo>
                    <a:pt x="585" y="1562"/>
                  </a:lnTo>
                  <a:lnTo>
                    <a:pt x="582" y="1538"/>
                  </a:lnTo>
                  <a:lnTo>
                    <a:pt x="581" y="1509"/>
                  </a:lnTo>
                  <a:lnTo>
                    <a:pt x="580" y="1477"/>
                  </a:lnTo>
                  <a:lnTo>
                    <a:pt x="580" y="1443"/>
                  </a:lnTo>
                  <a:lnTo>
                    <a:pt x="582" y="1405"/>
                  </a:lnTo>
                  <a:lnTo>
                    <a:pt x="585" y="1364"/>
                  </a:lnTo>
                  <a:lnTo>
                    <a:pt x="591" y="1319"/>
                  </a:lnTo>
                  <a:lnTo>
                    <a:pt x="598" y="1273"/>
                  </a:lnTo>
                  <a:lnTo>
                    <a:pt x="608" y="1225"/>
                  </a:lnTo>
                  <a:lnTo>
                    <a:pt x="621" y="1173"/>
                  </a:lnTo>
                  <a:lnTo>
                    <a:pt x="637" y="1121"/>
                  </a:lnTo>
                  <a:lnTo>
                    <a:pt x="656" y="1067"/>
                  </a:lnTo>
                  <a:lnTo>
                    <a:pt x="678" y="1010"/>
                  </a:lnTo>
                  <a:lnTo>
                    <a:pt x="705" y="953"/>
                  </a:lnTo>
                  <a:lnTo>
                    <a:pt x="736" y="895"/>
                  </a:lnTo>
                  <a:lnTo>
                    <a:pt x="771" y="835"/>
                  </a:lnTo>
                  <a:lnTo>
                    <a:pt x="811" y="776"/>
                  </a:lnTo>
                  <a:lnTo>
                    <a:pt x="857" y="716"/>
                  </a:lnTo>
                  <a:lnTo>
                    <a:pt x="907" y="654"/>
                  </a:lnTo>
                  <a:lnTo>
                    <a:pt x="963" y="594"/>
                  </a:lnTo>
                  <a:lnTo>
                    <a:pt x="1024" y="533"/>
                  </a:lnTo>
                  <a:lnTo>
                    <a:pt x="1093" y="473"/>
                  </a:lnTo>
                  <a:lnTo>
                    <a:pt x="1167" y="414"/>
                  </a:lnTo>
                  <a:lnTo>
                    <a:pt x="1248" y="354"/>
                  </a:lnTo>
                  <a:lnTo>
                    <a:pt x="1337" y="296"/>
                  </a:lnTo>
                  <a:lnTo>
                    <a:pt x="1432" y="240"/>
                  </a:lnTo>
                  <a:lnTo>
                    <a:pt x="1534" y="184"/>
                  </a:lnTo>
                  <a:lnTo>
                    <a:pt x="1547" y="178"/>
                  </a:lnTo>
                  <a:lnTo>
                    <a:pt x="1586" y="163"/>
                  </a:lnTo>
                  <a:lnTo>
                    <a:pt x="1614" y="152"/>
                  </a:lnTo>
                  <a:lnTo>
                    <a:pt x="1647" y="140"/>
                  </a:lnTo>
                  <a:lnTo>
                    <a:pt x="1686" y="127"/>
                  </a:lnTo>
                  <a:lnTo>
                    <a:pt x="1731" y="113"/>
                  </a:lnTo>
                  <a:lnTo>
                    <a:pt x="1781" y="99"/>
                  </a:lnTo>
                  <a:lnTo>
                    <a:pt x="1836" y="84"/>
                  </a:lnTo>
                  <a:lnTo>
                    <a:pt x="1896" y="70"/>
                  </a:lnTo>
                  <a:lnTo>
                    <a:pt x="1960" y="56"/>
                  </a:lnTo>
                  <a:lnTo>
                    <a:pt x="2029" y="42"/>
                  </a:lnTo>
                  <a:lnTo>
                    <a:pt x="2103" y="31"/>
                  </a:lnTo>
                  <a:lnTo>
                    <a:pt x="2180" y="20"/>
                  </a:lnTo>
                  <a:lnTo>
                    <a:pt x="2261" y="11"/>
                  </a:lnTo>
                  <a:lnTo>
                    <a:pt x="2347" y="5"/>
                  </a:lnTo>
                  <a:lnTo>
                    <a:pt x="2435" y="1"/>
                  </a:lnTo>
                  <a:lnTo>
                    <a:pt x="2527" y="0"/>
                  </a:lnTo>
                  <a:lnTo>
                    <a:pt x="2624" y="1"/>
                  </a:lnTo>
                  <a:lnTo>
                    <a:pt x="2722" y="7"/>
                  </a:lnTo>
                  <a:lnTo>
                    <a:pt x="2824" y="15"/>
                  </a:lnTo>
                  <a:lnTo>
                    <a:pt x="2928" y="28"/>
                  </a:lnTo>
                  <a:lnTo>
                    <a:pt x="3035" y="46"/>
                  </a:lnTo>
                  <a:lnTo>
                    <a:pt x="3145" y="69"/>
                  </a:lnTo>
                  <a:lnTo>
                    <a:pt x="3257" y="96"/>
                  </a:lnTo>
                  <a:lnTo>
                    <a:pt x="3371" y="128"/>
                  </a:lnTo>
                  <a:lnTo>
                    <a:pt x="3486" y="166"/>
                  </a:lnTo>
                  <a:lnTo>
                    <a:pt x="3604" y="210"/>
                  </a:lnTo>
                  <a:lnTo>
                    <a:pt x="3723" y="261"/>
                  </a:lnTo>
                  <a:lnTo>
                    <a:pt x="3843" y="318"/>
                  </a:lnTo>
                  <a:lnTo>
                    <a:pt x="3965" y="383"/>
                  </a:lnTo>
                  <a:lnTo>
                    <a:pt x="3744" y="1176"/>
                  </a:lnTo>
                  <a:lnTo>
                    <a:pt x="3662" y="1375"/>
                  </a:lnTo>
                  <a:close/>
                </a:path>
              </a:pathLst>
            </a:custGeom>
            <a:solidFill>
              <a:srgbClr val="3366cc"/>
            </a:solidFill>
            <a:ln w="936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70" name=""/>
            <p:cNvSpPr/>
            <p:nvPr/>
          </p:nvSpPr>
          <p:spPr>
            <a:xfrm>
              <a:off x="1711800" y="5821200"/>
              <a:ext cx="153720" cy="206640"/>
            </a:xfrm>
            <a:custGeom>
              <a:avLst/>
              <a:gdLst/>
              <a:ahLst/>
              <a:rect l="l" t="t" r="r" b="b"/>
              <a:pathLst>
                <a:path w="3965" h="4679">
                  <a:moveTo>
                    <a:pt x="3662" y="1375"/>
                  </a:moveTo>
                  <a:lnTo>
                    <a:pt x="3660" y="1369"/>
                  </a:lnTo>
                  <a:lnTo>
                    <a:pt x="3653" y="1349"/>
                  </a:lnTo>
                  <a:lnTo>
                    <a:pt x="3647" y="1336"/>
                  </a:lnTo>
                  <a:lnTo>
                    <a:pt x="3639" y="1320"/>
                  </a:lnTo>
                  <a:lnTo>
                    <a:pt x="3630" y="1303"/>
                  </a:lnTo>
                  <a:lnTo>
                    <a:pt x="3618" y="1283"/>
                  </a:lnTo>
                  <a:lnTo>
                    <a:pt x="3605" y="1262"/>
                  </a:lnTo>
                  <a:lnTo>
                    <a:pt x="3590" y="1239"/>
                  </a:lnTo>
                  <a:lnTo>
                    <a:pt x="3573" y="1215"/>
                  </a:lnTo>
                  <a:lnTo>
                    <a:pt x="3553" y="1188"/>
                  </a:lnTo>
                  <a:lnTo>
                    <a:pt x="3530" y="1162"/>
                  </a:lnTo>
                  <a:lnTo>
                    <a:pt x="3506" y="1135"/>
                  </a:lnTo>
                  <a:lnTo>
                    <a:pt x="3478" y="1108"/>
                  </a:lnTo>
                  <a:lnTo>
                    <a:pt x="3449" y="1080"/>
                  </a:lnTo>
                  <a:lnTo>
                    <a:pt x="3416" y="1052"/>
                  </a:lnTo>
                  <a:lnTo>
                    <a:pt x="3380" y="1024"/>
                  </a:lnTo>
                  <a:lnTo>
                    <a:pt x="3342" y="997"/>
                  </a:lnTo>
                  <a:lnTo>
                    <a:pt x="3300" y="970"/>
                  </a:lnTo>
                  <a:lnTo>
                    <a:pt x="3254" y="944"/>
                  </a:lnTo>
                  <a:lnTo>
                    <a:pt x="3206" y="919"/>
                  </a:lnTo>
                  <a:lnTo>
                    <a:pt x="3154" y="895"/>
                  </a:lnTo>
                  <a:lnTo>
                    <a:pt x="3099" y="873"/>
                  </a:lnTo>
                  <a:lnTo>
                    <a:pt x="3038" y="851"/>
                  </a:lnTo>
                  <a:lnTo>
                    <a:pt x="2976" y="832"/>
                  </a:lnTo>
                  <a:lnTo>
                    <a:pt x="2909" y="815"/>
                  </a:lnTo>
                  <a:lnTo>
                    <a:pt x="2838" y="800"/>
                  </a:lnTo>
                  <a:lnTo>
                    <a:pt x="2762" y="788"/>
                  </a:lnTo>
                  <a:lnTo>
                    <a:pt x="2683" y="778"/>
                  </a:lnTo>
                  <a:lnTo>
                    <a:pt x="2600" y="772"/>
                  </a:lnTo>
                  <a:lnTo>
                    <a:pt x="2511" y="768"/>
                  </a:lnTo>
                  <a:lnTo>
                    <a:pt x="2502" y="767"/>
                  </a:lnTo>
                  <a:lnTo>
                    <a:pt x="2476" y="767"/>
                  </a:lnTo>
                  <a:lnTo>
                    <a:pt x="2436" y="767"/>
                  </a:lnTo>
                  <a:lnTo>
                    <a:pt x="2385" y="770"/>
                  </a:lnTo>
                  <a:lnTo>
                    <a:pt x="2355" y="772"/>
                  </a:lnTo>
                  <a:lnTo>
                    <a:pt x="2324" y="775"/>
                  </a:lnTo>
                  <a:lnTo>
                    <a:pt x="2290" y="779"/>
                  </a:lnTo>
                  <a:lnTo>
                    <a:pt x="2255" y="784"/>
                  </a:lnTo>
                  <a:lnTo>
                    <a:pt x="2220" y="791"/>
                  </a:lnTo>
                  <a:lnTo>
                    <a:pt x="2183" y="798"/>
                  </a:lnTo>
                  <a:lnTo>
                    <a:pt x="2146" y="808"/>
                  </a:lnTo>
                  <a:lnTo>
                    <a:pt x="2109" y="818"/>
                  </a:lnTo>
                  <a:lnTo>
                    <a:pt x="2072" y="831"/>
                  </a:lnTo>
                  <a:lnTo>
                    <a:pt x="2034" y="846"/>
                  </a:lnTo>
                  <a:lnTo>
                    <a:pt x="1998" y="862"/>
                  </a:lnTo>
                  <a:lnTo>
                    <a:pt x="1963" y="881"/>
                  </a:lnTo>
                  <a:lnTo>
                    <a:pt x="1930" y="902"/>
                  </a:lnTo>
                  <a:lnTo>
                    <a:pt x="1898" y="925"/>
                  </a:lnTo>
                  <a:lnTo>
                    <a:pt x="1867" y="951"/>
                  </a:lnTo>
                  <a:lnTo>
                    <a:pt x="1840" y="979"/>
                  </a:lnTo>
                  <a:lnTo>
                    <a:pt x="1814" y="1010"/>
                  </a:lnTo>
                  <a:lnTo>
                    <a:pt x="1791" y="1045"/>
                  </a:lnTo>
                  <a:lnTo>
                    <a:pt x="1771" y="1082"/>
                  </a:lnTo>
                  <a:lnTo>
                    <a:pt x="1755" y="1122"/>
                  </a:lnTo>
                  <a:lnTo>
                    <a:pt x="1743" y="1165"/>
                  </a:lnTo>
                  <a:lnTo>
                    <a:pt x="1735" y="1212"/>
                  </a:lnTo>
                  <a:lnTo>
                    <a:pt x="1731" y="1262"/>
                  </a:lnTo>
                  <a:lnTo>
                    <a:pt x="1732" y="1316"/>
                  </a:lnTo>
                  <a:lnTo>
                    <a:pt x="1731" y="1320"/>
                  </a:lnTo>
                  <a:lnTo>
                    <a:pt x="1730" y="1330"/>
                  </a:lnTo>
                  <a:lnTo>
                    <a:pt x="1730" y="1337"/>
                  </a:lnTo>
                  <a:lnTo>
                    <a:pt x="1730" y="1347"/>
                  </a:lnTo>
                  <a:lnTo>
                    <a:pt x="1732" y="1358"/>
                  </a:lnTo>
                  <a:lnTo>
                    <a:pt x="1734" y="1371"/>
                  </a:lnTo>
                  <a:lnTo>
                    <a:pt x="1738" y="1384"/>
                  </a:lnTo>
                  <a:lnTo>
                    <a:pt x="1743" y="1400"/>
                  </a:lnTo>
                  <a:lnTo>
                    <a:pt x="1750" y="1416"/>
                  </a:lnTo>
                  <a:lnTo>
                    <a:pt x="1759" y="1435"/>
                  </a:lnTo>
                  <a:lnTo>
                    <a:pt x="1770" y="1454"/>
                  </a:lnTo>
                  <a:lnTo>
                    <a:pt x="1783" y="1475"/>
                  </a:lnTo>
                  <a:lnTo>
                    <a:pt x="1800" y="1497"/>
                  </a:lnTo>
                  <a:lnTo>
                    <a:pt x="1820" y="1521"/>
                  </a:lnTo>
                  <a:lnTo>
                    <a:pt x="1842" y="1546"/>
                  </a:lnTo>
                  <a:lnTo>
                    <a:pt x="1868" y="1571"/>
                  </a:lnTo>
                  <a:lnTo>
                    <a:pt x="1897" y="1598"/>
                  </a:lnTo>
                  <a:lnTo>
                    <a:pt x="1930" y="1626"/>
                  </a:lnTo>
                  <a:lnTo>
                    <a:pt x="1967" y="1655"/>
                  </a:lnTo>
                  <a:lnTo>
                    <a:pt x="2008" y="1686"/>
                  </a:lnTo>
                  <a:lnTo>
                    <a:pt x="2054" y="1718"/>
                  </a:lnTo>
                  <a:lnTo>
                    <a:pt x="2105" y="1750"/>
                  </a:lnTo>
                  <a:lnTo>
                    <a:pt x="2161" y="1783"/>
                  </a:lnTo>
                  <a:lnTo>
                    <a:pt x="2221" y="1817"/>
                  </a:lnTo>
                  <a:lnTo>
                    <a:pt x="2287" y="1853"/>
                  </a:lnTo>
                  <a:lnTo>
                    <a:pt x="2360" y="1889"/>
                  </a:lnTo>
                  <a:lnTo>
                    <a:pt x="2438" y="1925"/>
                  </a:lnTo>
                  <a:lnTo>
                    <a:pt x="2521" y="1962"/>
                  </a:lnTo>
                  <a:lnTo>
                    <a:pt x="2612" y="2001"/>
                  </a:lnTo>
                  <a:lnTo>
                    <a:pt x="2709" y="2040"/>
                  </a:lnTo>
                  <a:lnTo>
                    <a:pt x="2719" y="2044"/>
                  </a:lnTo>
                  <a:lnTo>
                    <a:pt x="2747" y="2055"/>
                  </a:lnTo>
                  <a:lnTo>
                    <a:pt x="2790" y="2074"/>
                  </a:lnTo>
                  <a:lnTo>
                    <a:pt x="2847" y="2100"/>
                  </a:lnTo>
                  <a:lnTo>
                    <a:pt x="2880" y="2116"/>
                  </a:lnTo>
                  <a:lnTo>
                    <a:pt x="2914" y="2134"/>
                  </a:lnTo>
                  <a:lnTo>
                    <a:pt x="2951" y="2154"/>
                  </a:lnTo>
                  <a:lnTo>
                    <a:pt x="2989" y="2177"/>
                  </a:lnTo>
                  <a:lnTo>
                    <a:pt x="3028" y="2201"/>
                  </a:lnTo>
                  <a:lnTo>
                    <a:pt x="3070" y="2227"/>
                  </a:lnTo>
                  <a:lnTo>
                    <a:pt x="3111" y="2255"/>
                  </a:lnTo>
                  <a:lnTo>
                    <a:pt x="3152" y="2285"/>
                  </a:lnTo>
                  <a:lnTo>
                    <a:pt x="3194" y="2317"/>
                  </a:lnTo>
                  <a:lnTo>
                    <a:pt x="3235" y="2352"/>
                  </a:lnTo>
                  <a:lnTo>
                    <a:pt x="3276" y="2388"/>
                  </a:lnTo>
                  <a:lnTo>
                    <a:pt x="3316" y="2427"/>
                  </a:lnTo>
                  <a:lnTo>
                    <a:pt x="3355" y="2467"/>
                  </a:lnTo>
                  <a:lnTo>
                    <a:pt x="3392" y="2510"/>
                  </a:lnTo>
                  <a:lnTo>
                    <a:pt x="3426" y="2555"/>
                  </a:lnTo>
                  <a:lnTo>
                    <a:pt x="3459" y="2601"/>
                  </a:lnTo>
                  <a:lnTo>
                    <a:pt x="3490" y="2650"/>
                  </a:lnTo>
                  <a:lnTo>
                    <a:pt x="3517" y="2702"/>
                  </a:lnTo>
                  <a:lnTo>
                    <a:pt x="3541" y="2755"/>
                  </a:lnTo>
                  <a:lnTo>
                    <a:pt x="3563" y="2811"/>
                  </a:lnTo>
                  <a:lnTo>
                    <a:pt x="3580" y="2869"/>
                  </a:lnTo>
                  <a:lnTo>
                    <a:pt x="3593" y="2929"/>
                  </a:lnTo>
                  <a:lnTo>
                    <a:pt x="3601" y="2991"/>
                  </a:lnTo>
                  <a:lnTo>
                    <a:pt x="3605" y="3056"/>
                  </a:lnTo>
                  <a:lnTo>
                    <a:pt x="3605" y="3066"/>
                  </a:lnTo>
                  <a:lnTo>
                    <a:pt x="3604" y="3097"/>
                  </a:lnTo>
                  <a:lnTo>
                    <a:pt x="3603" y="3119"/>
                  </a:lnTo>
                  <a:lnTo>
                    <a:pt x="3602" y="3146"/>
                  </a:lnTo>
                  <a:lnTo>
                    <a:pt x="3599" y="3177"/>
                  </a:lnTo>
                  <a:lnTo>
                    <a:pt x="3595" y="3211"/>
                  </a:lnTo>
                  <a:lnTo>
                    <a:pt x="3590" y="3249"/>
                  </a:lnTo>
                  <a:lnTo>
                    <a:pt x="3583" y="3290"/>
                  </a:lnTo>
                  <a:lnTo>
                    <a:pt x="3574" y="3335"/>
                  </a:lnTo>
                  <a:lnTo>
                    <a:pt x="3563" y="3381"/>
                  </a:lnTo>
                  <a:lnTo>
                    <a:pt x="3550" y="3431"/>
                  </a:lnTo>
                  <a:lnTo>
                    <a:pt x="3533" y="3483"/>
                  </a:lnTo>
                  <a:lnTo>
                    <a:pt x="3515" y="3536"/>
                  </a:lnTo>
                  <a:lnTo>
                    <a:pt x="3493" y="3591"/>
                  </a:lnTo>
                  <a:lnTo>
                    <a:pt x="3469" y="3648"/>
                  </a:lnTo>
                  <a:lnTo>
                    <a:pt x="3441" y="3706"/>
                  </a:lnTo>
                  <a:lnTo>
                    <a:pt x="3410" y="3765"/>
                  </a:lnTo>
                  <a:lnTo>
                    <a:pt x="3375" y="3825"/>
                  </a:lnTo>
                  <a:lnTo>
                    <a:pt x="3336" y="3885"/>
                  </a:lnTo>
                  <a:lnTo>
                    <a:pt x="3292" y="3945"/>
                  </a:lnTo>
                  <a:lnTo>
                    <a:pt x="3244" y="4006"/>
                  </a:lnTo>
                  <a:lnTo>
                    <a:pt x="3192" y="4065"/>
                  </a:lnTo>
                  <a:lnTo>
                    <a:pt x="3135" y="4124"/>
                  </a:lnTo>
                  <a:lnTo>
                    <a:pt x="3073" y="4183"/>
                  </a:lnTo>
                  <a:lnTo>
                    <a:pt x="3005" y="4241"/>
                  </a:lnTo>
                  <a:lnTo>
                    <a:pt x="2932" y="4296"/>
                  </a:lnTo>
                  <a:lnTo>
                    <a:pt x="2854" y="4352"/>
                  </a:lnTo>
                  <a:lnTo>
                    <a:pt x="2768" y="4404"/>
                  </a:lnTo>
                  <a:lnTo>
                    <a:pt x="2678" y="4454"/>
                  </a:lnTo>
                  <a:lnTo>
                    <a:pt x="2581" y="4503"/>
                  </a:lnTo>
                  <a:lnTo>
                    <a:pt x="2569" y="4509"/>
                  </a:lnTo>
                  <a:lnTo>
                    <a:pt x="2531" y="4525"/>
                  </a:lnTo>
                  <a:lnTo>
                    <a:pt x="2504" y="4536"/>
                  </a:lnTo>
                  <a:lnTo>
                    <a:pt x="2471" y="4548"/>
                  </a:lnTo>
                  <a:lnTo>
                    <a:pt x="2433" y="4561"/>
                  </a:lnTo>
                  <a:lnTo>
                    <a:pt x="2389" y="4574"/>
                  </a:lnTo>
                  <a:lnTo>
                    <a:pt x="2339" y="4589"/>
                  </a:lnTo>
                  <a:lnTo>
                    <a:pt x="2284" y="4603"/>
                  </a:lnTo>
                  <a:lnTo>
                    <a:pt x="2224" y="4617"/>
                  </a:lnTo>
                  <a:lnTo>
                    <a:pt x="2160" y="4631"/>
                  </a:lnTo>
                  <a:lnTo>
                    <a:pt x="2090" y="4643"/>
                  </a:lnTo>
                  <a:lnTo>
                    <a:pt x="2015" y="4654"/>
                  </a:lnTo>
                  <a:lnTo>
                    <a:pt x="1936" y="4664"/>
                  </a:lnTo>
                  <a:lnTo>
                    <a:pt x="1853" y="4671"/>
                  </a:lnTo>
                  <a:lnTo>
                    <a:pt x="1764" y="4676"/>
                  </a:lnTo>
                  <a:lnTo>
                    <a:pt x="1673" y="4679"/>
                  </a:lnTo>
                  <a:lnTo>
                    <a:pt x="1576" y="4678"/>
                  </a:lnTo>
                  <a:lnTo>
                    <a:pt x="1475" y="4674"/>
                  </a:lnTo>
                  <a:lnTo>
                    <a:pt x="1371" y="4666"/>
                  </a:lnTo>
                  <a:lnTo>
                    <a:pt x="1263" y="4654"/>
                  </a:lnTo>
                  <a:lnTo>
                    <a:pt x="1151" y="4638"/>
                  </a:lnTo>
                  <a:lnTo>
                    <a:pt x="1035" y="4616"/>
                  </a:lnTo>
                  <a:lnTo>
                    <a:pt x="917" y="4590"/>
                  </a:lnTo>
                  <a:lnTo>
                    <a:pt x="795" y="4559"/>
                  </a:lnTo>
                  <a:lnTo>
                    <a:pt x="670" y="4521"/>
                  </a:lnTo>
                  <a:lnTo>
                    <a:pt x="541" y="4478"/>
                  </a:lnTo>
                  <a:lnTo>
                    <a:pt x="410" y="4427"/>
                  </a:lnTo>
                  <a:lnTo>
                    <a:pt x="276" y="4371"/>
                  </a:lnTo>
                  <a:lnTo>
                    <a:pt x="139" y="4307"/>
                  </a:lnTo>
                  <a:lnTo>
                    <a:pt x="0" y="4235"/>
                  </a:lnTo>
                  <a:lnTo>
                    <a:pt x="337" y="3033"/>
                  </a:lnTo>
                  <a:lnTo>
                    <a:pt x="341" y="3041"/>
                  </a:lnTo>
                  <a:lnTo>
                    <a:pt x="353" y="3065"/>
                  </a:lnTo>
                  <a:lnTo>
                    <a:pt x="373" y="3101"/>
                  </a:lnTo>
                  <a:lnTo>
                    <a:pt x="401" y="3149"/>
                  </a:lnTo>
                  <a:lnTo>
                    <a:pt x="419" y="3178"/>
                  </a:lnTo>
                  <a:lnTo>
                    <a:pt x="438" y="3207"/>
                  </a:lnTo>
                  <a:lnTo>
                    <a:pt x="460" y="3238"/>
                  </a:lnTo>
                  <a:lnTo>
                    <a:pt x="485" y="3271"/>
                  </a:lnTo>
                  <a:lnTo>
                    <a:pt x="511" y="3305"/>
                  </a:lnTo>
                  <a:lnTo>
                    <a:pt x="540" y="3341"/>
                  </a:lnTo>
                  <a:lnTo>
                    <a:pt x="571" y="3376"/>
                  </a:lnTo>
                  <a:lnTo>
                    <a:pt x="606" y="3412"/>
                  </a:lnTo>
                  <a:lnTo>
                    <a:pt x="642" y="3448"/>
                  </a:lnTo>
                  <a:lnTo>
                    <a:pt x="681" y="3484"/>
                  </a:lnTo>
                  <a:lnTo>
                    <a:pt x="722" y="3520"/>
                  </a:lnTo>
                  <a:lnTo>
                    <a:pt x="766" y="3555"/>
                  </a:lnTo>
                  <a:lnTo>
                    <a:pt x="813" y="3588"/>
                  </a:lnTo>
                  <a:lnTo>
                    <a:pt x="863" y="3621"/>
                  </a:lnTo>
                  <a:lnTo>
                    <a:pt x="915" y="3653"/>
                  </a:lnTo>
                  <a:lnTo>
                    <a:pt x="970" y="3683"/>
                  </a:lnTo>
                  <a:lnTo>
                    <a:pt x="1027" y="3710"/>
                  </a:lnTo>
                  <a:lnTo>
                    <a:pt x="1088" y="3736"/>
                  </a:lnTo>
                  <a:lnTo>
                    <a:pt x="1151" y="3758"/>
                  </a:lnTo>
                  <a:lnTo>
                    <a:pt x="1217" y="3778"/>
                  </a:lnTo>
                  <a:lnTo>
                    <a:pt x="1286" y="3795"/>
                  </a:lnTo>
                  <a:lnTo>
                    <a:pt x="1359" y="3810"/>
                  </a:lnTo>
                  <a:lnTo>
                    <a:pt x="1433" y="3820"/>
                  </a:lnTo>
                  <a:lnTo>
                    <a:pt x="1511" y="3826"/>
                  </a:lnTo>
                  <a:lnTo>
                    <a:pt x="1610" y="3837"/>
                  </a:lnTo>
                  <a:lnTo>
                    <a:pt x="1703" y="3843"/>
                  </a:lnTo>
                  <a:lnTo>
                    <a:pt x="1790" y="3842"/>
                  </a:lnTo>
                  <a:lnTo>
                    <a:pt x="1872" y="3837"/>
                  </a:lnTo>
                  <a:lnTo>
                    <a:pt x="1948" y="3827"/>
                  </a:lnTo>
                  <a:lnTo>
                    <a:pt x="2019" y="3812"/>
                  </a:lnTo>
                  <a:lnTo>
                    <a:pt x="2084" y="3791"/>
                  </a:lnTo>
                  <a:lnTo>
                    <a:pt x="2144" y="3768"/>
                  </a:lnTo>
                  <a:lnTo>
                    <a:pt x="2197" y="3741"/>
                  </a:lnTo>
                  <a:lnTo>
                    <a:pt x="2244" y="3711"/>
                  </a:lnTo>
                  <a:lnTo>
                    <a:pt x="2286" y="3677"/>
                  </a:lnTo>
                  <a:lnTo>
                    <a:pt x="2323" y="3640"/>
                  </a:lnTo>
                  <a:lnTo>
                    <a:pt x="2352" y="3600"/>
                  </a:lnTo>
                  <a:lnTo>
                    <a:pt x="2376" y="3559"/>
                  </a:lnTo>
                  <a:lnTo>
                    <a:pt x="2394" y="3516"/>
                  </a:lnTo>
                  <a:lnTo>
                    <a:pt x="2405" y="3469"/>
                  </a:lnTo>
                  <a:lnTo>
                    <a:pt x="2411" y="3423"/>
                  </a:lnTo>
                  <a:lnTo>
                    <a:pt x="2410" y="3375"/>
                  </a:lnTo>
                  <a:lnTo>
                    <a:pt x="2403" y="3326"/>
                  </a:lnTo>
                  <a:lnTo>
                    <a:pt x="2389" y="3276"/>
                  </a:lnTo>
                  <a:lnTo>
                    <a:pt x="2369" y="3227"/>
                  </a:lnTo>
                  <a:lnTo>
                    <a:pt x="2343" y="3177"/>
                  </a:lnTo>
                  <a:lnTo>
                    <a:pt x="2310" y="3127"/>
                  </a:lnTo>
                  <a:lnTo>
                    <a:pt x="2269" y="3078"/>
                  </a:lnTo>
                  <a:lnTo>
                    <a:pt x="2223" y="3030"/>
                  </a:lnTo>
                  <a:lnTo>
                    <a:pt x="2170" y="2982"/>
                  </a:lnTo>
                  <a:lnTo>
                    <a:pt x="2111" y="2937"/>
                  </a:lnTo>
                  <a:lnTo>
                    <a:pt x="2044" y="2893"/>
                  </a:lnTo>
                  <a:lnTo>
                    <a:pt x="1970" y="2852"/>
                  </a:lnTo>
                  <a:lnTo>
                    <a:pt x="1891" y="2811"/>
                  </a:lnTo>
                  <a:lnTo>
                    <a:pt x="1803" y="2775"/>
                  </a:lnTo>
                  <a:lnTo>
                    <a:pt x="1709" y="2740"/>
                  </a:lnTo>
                  <a:lnTo>
                    <a:pt x="1696" y="2735"/>
                  </a:lnTo>
                  <a:lnTo>
                    <a:pt x="1659" y="2718"/>
                  </a:lnTo>
                  <a:lnTo>
                    <a:pt x="1601" y="2691"/>
                  </a:lnTo>
                  <a:lnTo>
                    <a:pt x="1526" y="2654"/>
                  </a:lnTo>
                  <a:lnTo>
                    <a:pt x="1484" y="2632"/>
                  </a:lnTo>
                  <a:lnTo>
                    <a:pt x="1438" y="2607"/>
                  </a:lnTo>
                  <a:lnTo>
                    <a:pt x="1391" y="2581"/>
                  </a:lnTo>
                  <a:lnTo>
                    <a:pt x="1341" y="2552"/>
                  </a:lnTo>
                  <a:lnTo>
                    <a:pt x="1288" y="2522"/>
                  </a:lnTo>
                  <a:lnTo>
                    <a:pt x="1236" y="2488"/>
                  </a:lnTo>
                  <a:lnTo>
                    <a:pt x="1183" y="2453"/>
                  </a:lnTo>
                  <a:lnTo>
                    <a:pt x="1129" y="2417"/>
                  </a:lnTo>
                  <a:lnTo>
                    <a:pt x="1076" y="2378"/>
                  </a:lnTo>
                  <a:lnTo>
                    <a:pt x="1022" y="2338"/>
                  </a:lnTo>
                  <a:lnTo>
                    <a:pt x="971" y="2295"/>
                  </a:lnTo>
                  <a:lnTo>
                    <a:pt x="920" y="2251"/>
                  </a:lnTo>
                  <a:lnTo>
                    <a:pt x="872" y="2206"/>
                  </a:lnTo>
                  <a:lnTo>
                    <a:pt x="826" y="2159"/>
                  </a:lnTo>
                  <a:lnTo>
                    <a:pt x="782" y="2111"/>
                  </a:lnTo>
                  <a:lnTo>
                    <a:pt x="742" y="2061"/>
                  </a:lnTo>
                  <a:lnTo>
                    <a:pt x="706" y="2009"/>
                  </a:lnTo>
                  <a:lnTo>
                    <a:pt x="674" y="1957"/>
                  </a:lnTo>
                  <a:lnTo>
                    <a:pt x="647" y="1904"/>
                  </a:lnTo>
                  <a:lnTo>
                    <a:pt x="624" y="1849"/>
                  </a:lnTo>
                  <a:lnTo>
                    <a:pt x="607" y="1793"/>
                  </a:lnTo>
                  <a:lnTo>
                    <a:pt x="596" y="1736"/>
                  </a:lnTo>
                  <a:lnTo>
                    <a:pt x="591" y="1678"/>
                  </a:lnTo>
                  <a:lnTo>
                    <a:pt x="593" y="1620"/>
                  </a:lnTo>
                  <a:lnTo>
                    <a:pt x="591" y="1610"/>
                  </a:lnTo>
                  <a:lnTo>
                    <a:pt x="587" y="1582"/>
                  </a:lnTo>
                  <a:lnTo>
                    <a:pt x="585" y="1562"/>
                  </a:lnTo>
                  <a:lnTo>
                    <a:pt x="582" y="1538"/>
                  </a:lnTo>
                  <a:lnTo>
                    <a:pt x="581" y="1509"/>
                  </a:lnTo>
                  <a:lnTo>
                    <a:pt x="580" y="1477"/>
                  </a:lnTo>
                  <a:lnTo>
                    <a:pt x="580" y="1443"/>
                  </a:lnTo>
                  <a:lnTo>
                    <a:pt x="582" y="1405"/>
                  </a:lnTo>
                  <a:lnTo>
                    <a:pt x="585" y="1364"/>
                  </a:lnTo>
                  <a:lnTo>
                    <a:pt x="591" y="1319"/>
                  </a:lnTo>
                  <a:lnTo>
                    <a:pt x="598" y="1273"/>
                  </a:lnTo>
                  <a:lnTo>
                    <a:pt x="608" y="1225"/>
                  </a:lnTo>
                  <a:lnTo>
                    <a:pt x="621" y="1173"/>
                  </a:lnTo>
                  <a:lnTo>
                    <a:pt x="637" y="1121"/>
                  </a:lnTo>
                  <a:lnTo>
                    <a:pt x="656" y="1067"/>
                  </a:lnTo>
                  <a:lnTo>
                    <a:pt x="678" y="1010"/>
                  </a:lnTo>
                  <a:lnTo>
                    <a:pt x="705" y="953"/>
                  </a:lnTo>
                  <a:lnTo>
                    <a:pt x="736" y="895"/>
                  </a:lnTo>
                  <a:lnTo>
                    <a:pt x="771" y="835"/>
                  </a:lnTo>
                  <a:lnTo>
                    <a:pt x="811" y="776"/>
                  </a:lnTo>
                  <a:lnTo>
                    <a:pt x="857" y="716"/>
                  </a:lnTo>
                  <a:lnTo>
                    <a:pt x="907" y="654"/>
                  </a:lnTo>
                  <a:lnTo>
                    <a:pt x="963" y="594"/>
                  </a:lnTo>
                  <a:lnTo>
                    <a:pt x="1024" y="533"/>
                  </a:lnTo>
                  <a:lnTo>
                    <a:pt x="1093" y="473"/>
                  </a:lnTo>
                  <a:lnTo>
                    <a:pt x="1167" y="414"/>
                  </a:lnTo>
                  <a:lnTo>
                    <a:pt x="1248" y="354"/>
                  </a:lnTo>
                  <a:lnTo>
                    <a:pt x="1337" y="296"/>
                  </a:lnTo>
                  <a:lnTo>
                    <a:pt x="1432" y="240"/>
                  </a:lnTo>
                  <a:lnTo>
                    <a:pt x="1534" y="184"/>
                  </a:lnTo>
                  <a:lnTo>
                    <a:pt x="1547" y="178"/>
                  </a:lnTo>
                  <a:lnTo>
                    <a:pt x="1586" y="163"/>
                  </a:lnTo>
                  <a:lnTo>
                    <a:pt x="1614" y="152"/>
                  </a:lnTo>
                  <a:lnTo>
                    <a:pt x="1647" y="140"/>
                  </a:lnTo>
                  <a:lnTo>
                    <a:pt x="1686" y="127"/>
                  </a:lnTo>
                  <a:lnTo>
                    <a:pt x="1731" y="113"/>
                  </a:lnTo>
                  <a:lnTo>
                    <a:pt x="1781" y="99"/>
                  </a:lnTo>
                  <a:lnTo>
                    <a:pt x="1836" y="84"/>
                  </a:lnTo>
                  <a:lnTo>
                    <a:pt x="1896" y="70"/>
                  </a:lnTo>
                  <a:lnTo>
                    <a:pt x="1960" y="56"/>
                  </a:lnTo>
                  <a:lnTo>
                    <a:pt x="2029" y="42"/>
                  </a:lnTo>
                  <a:lnTo>
                    <a:pt x="2103" y="31"/>
                  </a:lnTo>
                  <a:lnTo>
                    <a:pt x="2180" y="20"/>
                  </a:lnTo>
                  <a:lnTo>
                    <a:pt x="2261" y="11"/>
                  </a:lnTo>
                  <a:lnTo>
                    <a:pt x="2347" y="5"/>
                  </a:lnTo>
                  <a:lnTo>
                    <a:pt x="2435" y="1"/>
                  </a:lnTo>
                  <a:lnTo>
                    <a:pt x="2527" y="0"/>
                  </a:lnTo>
                  <a:lnTo>
                    <a:pt x="2624" y="1"/>
                  </a:lnTo>
                  <a:lnTo>
                    <a:pt x="2722" y="7"/>
                  </a:lnTo>
                  <a:lnTo>
                    <a:pt x="2824" y="15"/>
                  </a:lnTo>
                  <a:lnTo>
                    <a:pt x="2928" y="28"/>
                  </a:lnTo>
                  <a:lnTo>
                    <a:pt x="3035" y="46"/>
                  </a:lnTo>
                  <a:lnTo>
                    <a:pt x="3145" y="69"/>
                  </a:lnTo>
                  <a:lnTo>
                    <a:pt x="3257" y="96"/>
                  </a:lnTo>
                  <a:lnTo>
                    <a:pt x="3371" y="128"/>
                  </a:lnTo>
                  <a:lnTo>
                    <a:pt x="3486" y="166"/>
                  </a:lnTo>
                  <a:lnTo>
                    <a:pt x="3604" y="210"/>
                  </a:lnTo>
                  <a:lnTo>
                    <a:pt x="3723" y="261"/>
                  </a:lnTo>
                  <a:lnTo>
                    <a:pt x="3843" y="318"/>
                  </a:lnTo>
                  <a:lnTo>
                    <a:pt x="3965" y="383"/>
                  </a:lnTo>
                  <a:lnTo>
                    <a:pt x="3744" y="1176"/>
                  </a:lnTo>
                  <a:lnTo>
                    <a:pt x="3662" y="1375"/>
                  </a:lnTo>
                </a:path>
              </a:pathLst>
            </a:custGeom>
            <a:solidFill>
              <a:srgbClr val="335dcc"/>
            </a:solidFill>
            <a:ln w="648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grpSp>
      <p:pic>
        <p:nvPicPr>
          <p:cNvPr id="3271" name="tricon" descr=""/>
          <p:cNvPicPr/>
          <p:nvPr/>
        </p:nvPicPr>
        <p:blipFill>
          <a:blip r:embed="rId16"/>
          <a:stretch/>
        </p:blipFill>
        <p:spPr>
          <a:xfrm>
            <a:off x="1782720" y="4014720"/>
            <a:ext cx="996840" cy="430200"/>
          </a:xfrm>
          <a:prstGeom prst="rect">
            <a:avLst/>
          </a:prstGeom>
          <a:noFill/>
          <a:ln w="0">
            <a:noFill/>
          </a:ln>
        </p:spPr>
      </p:pic>
      <p:pic>
        <p:nvPicPr>
          <p:cNvPr id="3272" name="Pi_clr" descr=""/>
          <p:cNvPicPr/>
          <p:nvPr/>
        </p:nvPicPr>
        <p:blipFill>
          <a:blip r:embed="rId17"/>
          <a:srcRect l="0" t="0" r="0" b="-13"/>
          <a:stretch/>
        </p:blipFill>
        <p:spPr>
          <a:xfrm>
            <a:off x="1200240" y="4332240"/>
            <a:ext cx="716040" cy="830160"/>
          </a:xfrm>
          <a:prstGeom prst="rect">
            <a:avLst/>
          </a:prstGeom>
          <a:noFill/>
          <a:ln w="0">
            <a:noFill/>
          </a:ln>
        </p:spPr>
      </p:pic>
      <p:pic>
        <p:nvPicPr>
          <p:cNvPr id="3273" name="oceanspray" descr=""/>
          <p:cNvPicPr/>
          <p:nvPr/>
        </p:nvPicPr>
        <p:blipFill>
          <a:blip r:embed="rId18"/>
          <a:srcRect l="0" t="0" r="3222" b="0"/>
          <a:stretch/>
        </p:blipFill>
        <p:spPr>
          <a:xfrm>
            <a:off x="1943280" y="4456080"/>
            <a:ext cx="892080" cy="587520"/>
          </a:xfrm>
          <a:prstGeom prst="rect">
            <a:avLst/>
          </a:prstGeom>
          <a:noFill/>
          <a:ln w="0">
            <a:noFill/>
          </a:ln>
        </p:spPr>
      </p:pic>
      <p:sp>
        <p:nvSpPr>
          <p:cNvPr id="3274" name=""/>
          <p:cNvSpPr/>
          <p:nvPr/>
        </p:nvSpPr>
        <p:spPr>
          <a:xfrm>
            <a:off x="4795920" y="3614760"/>
            <a:ext cx="1942920" cy="3650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Financial Institutions</a:t>
            </a:r>
            <a:endParaRPr b="0" lang="en-US" sz="1200" strike="noStrike" u="none">
              <a:solidFill>
                <a:srgbClr val="000000"/>
              </a:solidFill>
              <a:effectLst/>
              <a:uFillTx/>
              <a:latin typeface="Times New Roman"/>
            </a:endParaRPr>
          </a:p>
        </p:txBody>
      </p:sp>
      <p:sp>
        <p:nvSpPr>
          <p:cNvPr id="3275" name=""/>
          <p:cNvSpPr/>
          <p:nvPr/>
        </p:nvSpPr>
        <p:spPr>
          <a:xfrm>
            <a:off x="2948040" y="3619440"/>
            <a:ext cx="1782720" cy="252720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76" name=""/>
          <p:cNvSpPr/>
          <p:nvPr/>
        </p:nvSpPr>
        <p:spPr>
          <a:xfrm>
            <a:off x="2949480" y="3614760"/>
            <a:ext cx="1784520" cy="3650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Sports Venues</a:t>
            </a:r>
            <a:endParaRPr b="0" lang="en-US" sz="1200" strike="noStrike" u="none">
              <a:solidFill>
                <a:srgbClr val="000000"/>
              </a:solidFill>
              <a:effectLst/>
              <a:uFillTx/>
              <a:latin typeface="Times New Roman"/>
            </a:endParaRPr>
          </a:p>
        </p:txBody>
      </p:sp>
      <p:pic>
        <p:nvPicPr>
          <p:cNvPr id="3277" name="giants" descr=""/>
          <p:cNvPicPr/>
          <p:nvPr/>
        </p:nvPicPr>
        <p:blipFill>
          <a:blip r:embed="rId19"/>
          <a:srcRect l="6866" t="3615" r="9013" b="0"/>
          <a:stretch/>
        </p:blipFill>
        <p:spPr>
          <a:xfrm>
            <a:off x="3579840" y="4757760"/>
            <a:ext cx="993600" cy="649440"/>
          </a:xfrm>
          <a:prstGeom prst="rect">
            <a:avLst/>
          </a:prstGeom>
          <a:noFill/>
          <a:ln w="0">
            <a:noFill/>
          </a:ln>
        </p:spPr>
      </p:pic>
      <p:grpSp>
        <p:nvGrpSpPr>
          <p:cNvPr id="3278" name=""/>
          <p:cNvGrpSpPr/>
          <p:nvPr/>
        </p:nvGrpSpPr>
        <p:grpSpPr>
          <a:xfrm>
            <a:off x="3038400" y="5313240"/>
            <a:ext cx="902880" cy="735120"/>
            <a:chOff x="3038400" y="5313240"/>
            <a:chExt cx="902880" cy="735120"/>
          </a:xfrm>
        </p:grpSpPr>
        <p:grpSp>
          <p:nvGrpSpPr>
            <p:cNvPr id="3279" name=""/>
            <p:cNvGrpSpPr/>
            <p:nvPr/>
          </p:nvGrpSpPr>
          <p:grpSpPr>
            <a:xfrm>
              <a:off x="3120480" y="5313240"/>
              <a:ext cx="681480" cy="569880"/>
              <a:chOff x="3120480" y="5313240"/>
              <a:chExt cx="681480" cy="569880"/>
            </a:xfrm>
          </p:grpSpPr>
          <p:grpSp>
            <p:nvGrpSpPr>
              <p:cNvPr id="3280" name=""/>
              <p:cNvGrpSpPr/>
              <p:nvPr/>
            </p:nvGrpSpPr>
            <p:grpSpPr>
              <a:xfrm>
                <a:off x="3179520" y="5359320"/>
                <a:ext cx="596160" cy="501120"/>
                <a:chOff x="3179520" y="5359320"/>
                <a:chExt cx="596160" cy="501120"/>
              </a:xfrm>
            </p:grpSpPr>
            <p:grpSp>
              <p:nvGrpSpPr>
                <p:cNvPr id="3281" name=""/>
                <p:cNvGrpSpPr/>
                <p:nvPr/>
              </p:nvGrpSpPr>
              <p:grpSpPr>
                <a:xfrm>
                  <a:off x="3179520" y="5359320"/>
                  <a:ext cx="596160" cy="501120"/>
                  <a:chOff x="3179520" y="5359320"/>
                  <a:chExt cx="596160" cy="501120"/>
                </a:xfrm>
              </p:grpSpPr>
              <p:sp>
                <p:nvSpPr>
                  <p:cNvPr id="3282" name=""/>
                  <p:cNvSpPr/>
                  <p:nvPr/>
                </p:nvSpPr>
                <p:spPr>
                  <a:xfrm>
                    <a:off x="3179520" y="5359320"/>
                    <a:ext cx="423000" cy="482040"/>
                  </a:xfrm>
                  <a:custGeom>
                    <a:avLst/>
                    <a:gdLst/>
                    <a:ahLst/>
                    <a:rect l="l" t="t" r="r" b="b"/>
                    <a:pathLst>
                      <a:path w="11164" h="11858">
                        <a:moveTo>
                          <a:pt x="11164" y="2917"/>
                        </a:moveTo>
                        <a:lnTo>
                          <a:pt x="10882" y="2431"/>
                        </a:lnTo>
                        <a:lnTo>
                          <a:pt x="10553" y="1989"/>
                        </a:lnTo>
                        <a:lnTo>
                          <a:pt x="10180" y="1590"/>
                        </a:lnTo>
                        <a:lnTo>
                          <a:pt x="9770" y="1233"/>
                        </a:lnTo>
                        <a:lnTo>
                          <a:pt x="9325" y="921"/>
                        </a:lnTo>
                        <a:lnTo>
                          <a:pt x="8851" y="653"/>
                        </a:lnTo>
                        <a:lnTo>
                          <a:pt x="8354" y="430"/>
                        </a:lnTo>
                        <a:lnTo>
                          <a:pt x="7837" y="253"/>
                        </a:lnTo>
                        <a:lnTo>
                          <a:pt x="7307" y="122"/>
                        </a:lnTo>
                        <a:lnTo>
                          <a:pt x="6766" y="37"/>
                        </a:lnTo>
                        <a:lnTo>
                          <a:pt x="6221" y="0"/>
                        </a:lnTo>
                        <a:lnTo>
                          <a:pt x="5676" y="11"/>
                        </a:lnTo>
                        <a:lnTo>
                          <a:pt x="5136" y="70"/>
                        </a:lnTo>
                        <a:lnTo>
                          <a:pt x="4606" y="178"/>
                        </a:lnTo>
                        <a:lnTo>
                          <a:pt x="4092" y="337"/>
                        </a:lnTo>
                        <a:lnTo>
                          <a:pt x="3597" y="546"/>
                        </a:lnTo>
                        <a:lnTo>
                          <a:pt x="2879" y="901"/>
                        </a:lnTo>
                        <a:lnTo>
                          <a:pt x="2250" y="1305"/>
                        </a:lnTo>
                        <a:lnTo>
                          <a:pt x="1705" y="1750"/>
                        </a:lnTo>
                        <a:lnTo>
                          <a:pt x="1243" y="2234"/>
                        </a:lnTo>
                        <a:lnTo>
                          <a:pt x="859" y="2753"/>
                        </a:lnTo>
                        <a:lnTo>
                          <a:pt x="550" y="3302"/>
                        </a:lnTo>
                        <a:lnTo>
                          <a:pt x="312" y="3877"/>
                        </a:lnTo>
                        <a:lnTo>
                          <a:pt x="144" y="4475"/>
                        </a:lnTo>
                        <a:lnTo>
                          <a:pt x="41" y="5091"/>
                        </a:lnTo>
                        <a:lnTo>
                          <a:pt x="0" y="5721"/>
                        </a:lnTo>
                        <a:lnTo>
                          <a:pt x="18" y="6361"/>
                        </a:lnTo>
                        <a:lnTo>
                          <a:pt x="92" y="7007"/>
                        </a:lnTo>
                        <a:lnTo>
                          <a:pt x="219" y="7656"/>
                        </a:lnTo>
                        <a:lnTo>
                          <a:pt x="394" y="8302"/>
                        </a:lnTo>
                        <a:lnTo>
                          <a:pt x="616" y="8942"/>
                        </a:lnTo>
                        <a:lnTo>
                          <a:pt x="881" y="9572"/>
                        </a:lnTo>
                        <a:lnTo>
                          <a:pt x="944" y="9659"/>
                        </a:lnTo>
                        <a:lnTo>
                          <a:pt x="1006" y="9743"/>
                        </a:lnTo>
                        <a:lnTo>
                          <a:pt x="1067" y="9823"/>
                        </a:lnTo>
                        <a:lnTo>
                          <a:pt x="1128" y="9900"/>
                        </a:lnTo>
                        <a:lnTo>
                          <a:pt x="1186" y="9974"/>
                        </a:lnTo>
                        <a:lnTo>
                          <a:pt x="1244" y="10043"/>
                        </a:lnTo>
                        <a:lnTo>
                          <a:pt x="1301" y="10110"/>
                        </a:lnTo>
                        <a:lnTo>
                          <a:pt x="1358" y="10175"/>
                        </a:lnTo>
                        <a:lnTo>
                          <a:pt x="1412" y="10237"/>
                        </a:lnTo>
                        <a:lnTo>
                          <a:pt x="1466" y="10297"/>
                        </a:lnTo>
                        <a:lnTo>
                          <a:pt x="1518" y="10355"/>
                        </a:lnTo>
                        <a:lnTo>
                          <a:pt x="1570" y="10412"/>
                        </a:lnTo>
                        <a:lnTo>
                          <a:pt x="1620" y="10466"/>
                        </a:lnTo>
                        <a:lnTo>
                          <a:pt x="1671" y="10520"/>
                        </a:lnTo>
                        <a:lnTo>
                          <a:pt x="1719" y="10571"/>
                        </a:lnTo>
                        <a:lnTo>
                          <a:pt x="1766" y="10624"/>
                        </a:lnTo>
                        <a:lnTo>
                          <a:pt x="1761" y="10653"/>
                        </a:lnTo>
                        <a:lnTo>
                          <a:pt x="1761" y="10682"/>
                        </a:lnTo>
                        <a:lnTo>
                          <a:pt x="1764" y="10708"/>
                        </a:lnTo>
                        <a:lnTo>
                          <a:pt x="1772" y="10733"/>
                        </a:lnTo>
                        <a:lnTo>
                          <a:pt x="1782" y="10756"/>
                        </a:lnTo>
                        <a:lnTo>
                          <a:pt x="1795" y="10778"/>
                        </a:lnTo>
                        <a:lnTo>
                          <a:pt x="1812" y="10797"/>
                        </a:lnTo>
                        <a:lnTo>
                          <a:pt x="1829" y="10814"/>
                        </a:lnTo>
                        <a:lnTo>
                          <a:pt x="1850" y="10829"/>
                        </a:lnTo>
                        <a:lnTo>
                          <a:pt x="1874" y="10840"/>
                        </a:lnTo>
                        <a:lnTo>
                          <a:pt x="1899" y="10849"/>
                        </a:lnTo>
                        <a:lnTo>
                          <a:pt x="1925" y="10854"/>
                        </a:lnTo>
                        <a:lnTo>
                          <a:pt x="1952" y="10856"/>
                        </a:lnTo>
                        <a:lnTo>
                          <a:pt x="1981" y="10855"/>
                        </a:lnTo>
                        <a:lnTo>
                          <a:pt x="2010" y="10851"/>
                        </a:lnTo>
                        <a:lnTo>
                          <a:pt x="2041" y="10843"/>
                        </a:lnTo>
                        <a:lnTo>
                          <a:pt x="2088" y="10827"/>
                        </a:lnTo>
                        <a:lnTo>
                          <a:pt x="2144" y="10811"/>
                        </a:lnTo>
                        <a:lnTo>
                          <a:pt x="2207" y="10794"/>
                        </a:lnTo>
                        <a:lnTo>
                          <a:pt x="2277" y="10778"/>
                        </a:lnTo>
                        <a:lnTo>
                          <a:pt x="2352" y="10764"/>
                        </a:lnTo>
                        <a:lnTo>
                          <a:pt x="2430" y="10751"/>
                        </a:lnTo>
                        <a:lnTo>
                          <a:pt x="2513" y="10741"/>
                        </a:lnTo>
                        <a:lnTo>
                          <a:pt x="2598" y="10733"/>
                        </a:lnTo>
                        <a:lnTo>
                          <a:pt x="2683" y="10730"/>
                        </a:lnTo>
                        <a:lnTo>
                          <a:pt x="2768" y="10730"/>
                        </a:lnTo>
                        <a:lnTo>
                          <a:pt x="2852" y="10735"/>
                        </a:lnTo>
                        <a:lnTo>
                          <a:pt x="2934" y="10746"/>
                        </a:lnTo>
                        <a:lnTo>
                          <a:pt x="3011" y="10763"/>
                        </a:lnTo>
                        <a:lnTo>
                          <a:pt x="3085" y="10787"/>
                        </a:lnTo>
                        <a:lnTo>
                          <a:pt x="3153" y="10817"/>
                        </a:lnTo>
                        <a:lnTo>
                          <a:pt x="3215" y="10857"/>
                        </a:lnTo>
                        <a:lnTo>
                          <a:pt x="3388" y="10974"/>
                        </a:lnTo>
                        <a:lnTo>
                          <a:pt x="3567" y="11088"/>
                        </a:lnTo>
                        <a:lnTo>
                          <a:pt x="3754" y="11200"/>
                        </a:lnTo>
                        <a:lnTo>
                          <a:pt x="3949" y="11306"/>
                        </a:lnTo>
                        <a:lnTo>
                          <a:pt x="4150" y="11407"/>
                        </a:lnTo>
                        <a:lnTo>
                          <a:pt x="4357" y="11499"/>
                        </a:lnTo>
                        <a:lnTo>
                          <a:pt x="4571" y="11584"/>
                        </a:lnTo>
                        <a:lnTo>
                          <a:pt x="4790" y="11661"/>
                        </a:lnTo>
                        <a:lnTo>
                          <a:pt x="5014" y="11726"/>
                        </a:lnTo>
                        <a:lnTo>
                          <a:pt x="5243" y="11779"/>
                        </a:lnTo>
                        <a:lnTo>
                          <a:pt x="5476" y="11820"/>
                        </a:lnTo>
                        <a:lnTo>
                          <a:pt x="5715" y="11846"/>
                        </a:lnTo>
                        <a:lnTo>
                          <a:pt x="5957" y="11858"/>
                        </a:lnTo>
                        <a:lnTo>
                          <a:pt x="6202" y="11853"/>
                        </a:lnTo>
                        <a:lnTo>
                          <a:pt x="6450" y="11830"/>
                        </a:lnTo>
                        <a:lnTo>
                          <a:pt x="6703" y="11790"/>
                        </a:lnTo>
                        <a:lnTo>
                          <a:pt x="6890" y="11738"/>
                        </a:lnTo>
                        <a:lnTo>
                          <a:pt x="7080" y="11671"/>
                        </a:lnTo>
                        <a:lnTo>
                          <a:pt x="7269" y="11589"/>
                        </a:lnTo>
                        <a:lnTo>
                          <a:pt x="7455" y="11490"/>
                        </a:lnTo>
                        <a:lnTo>
                          <a:pt x="7635" y="11376"/>
                        </a:lnTo>
                        <a:lnTo>
                          <a:pt x="7805" y="11246"/>
                        </a:lnTo>
                        <a:lnTo>
                          <a:pt x="7962" y="11099"/>
                        </a:lnTo>
                        <a:lnTo>
                          <a:pt x="8105" y="10936"/>
                        </a:lnTo>
                        <a:lnTo>
                          <a:pt x="8230" y="10755"/>
                        </a:lnTo>
                        <a:lnTo>
                          <a:pt x="8335" y="10558"/>
                        </a:lnTo>
                        <a:lnTo>
                          <a:pt x="8417" y="10343"/>
                        </a:lnTo>
                        <a:lnTo>
                          <a:pt x="8472" y="10110"/>
                        </a:lnTo>
                        <a:lnTo>
                          <a:pt x="8498" y="9860"/>
                        </a:lnTo>
                        <a:lnTo>
                          <a:pt x="8493" y="9592"/>
                        </a:lnTo>
                        <a:lnTo>
                          <a:pt x="8453" y="9305"/>
                        </a:lnTo>
                        <a:lnTo>
                          <a:pt x="8375" y="9001"/>
                        </a:lnTo>
                        <a:lnTo>
                          <a:pt x="8315" y="8822"/>
                        </a:lnTo>
                        <a:lnTo>
                          <a:pt x="8249" y="8628"/>
                        </a:lnTo>
                        <a:lnTo>
                          <a:pt x="8181" y="8421"/>
                        </a:lnTo>
                        <a:lnTo>
                          <a:pt x="8115" y="8201"/>
                        </a:lnTo>
                        <a:lnTo>
                          <a:pt x="8053" y="7972"/>
                        </a:lnTo>
                        <a:lnTo>
                          <a:pt x="8000" y="7736"/>
                        </a:lnTo>
                        <a:lnTo>
                          <a:pt x="7960" y="7496"/>
                        </a:lnTo>
                        <a:lnTo>
                          <a:pt x="7937" y="7254"/>
                        </a:lnTo>
                        <a:lnTo>
                          <a:pt x="7935" y="7011"/>
                        </a:lnTo>
                        <a:lnTo>
                          <a:pt x="7957" y="6771"/>
                        </a:lnTo>
                        <a:lnTo>
                          <a:pt x="8008" y="6535"/>
                        </a:lnTo>
                        <a:lnTo>
                          <a:pt x="8091" y="6307"/>
                        </a:lnTo>
                        <a:lnTo>
                          <a:pt x="8208" y="6089"/>
                        </a:lnTo>
                        <a:lnTo>
                          <a:pt x="8367" y="5881"/>
                        </a:lnTo>
                        <a:lnTo>
                          <a:pt x="8568" y="5688"/>
                        </a:lnTo>
                        <a:lnTo>
                          <a:pt x="8818" y="5511"/>
                        </a:lnTo>
                        <a:lnTo>
                          <a:pt x="8872" y="5467"/>
                        </a:lnTo>
                        <a:lnTo>
                          <a:pt x="8927" y="5426"/>
                        </a:lnTo>
                        <a:lnTo>
                          <a:pt x="8983" y="5387"/>
                        </a:lnTo>
                        <a:lnTo>
                          <a:pt x="9042" y="5351"/>
                        </a:lnTo>
                        <a:lnTo>
                          <a:pt x="9102" y="5317"/>
                        </a:lnTo>
                        <a:lnTo>
                          <a:pt x="9168" y="5284"/>
                        </a:lnTo>
                        <a:lnTo>
                          <a:pt x="9239" y="5253"/>
                        </a:lnTo>
                        <a:lnTo>
                          <a:pt x="9318" y="5222"/>
                        </a:lnTo>
                        <a:lnTo>
                          <a:pt x="9405" y="5194"/>
                        </a:lnTo>
                        <a:lnTo>
                          <a:pt x="9501" y="5166"/>
                        </a:lnTo>
                        <a:lnTo>
                          <a:pt x="9608" y="5139"/>
                        </a:lnTo>
                        <a:lnTo>
                          <a:pt x="9727" y="5114"/>
                        </a:lnTo>
                        <a:lnTo>
                          <a:pt x="9859" y="5088"/>
                        </a:lnTo>
                        <a:lnTo>
                          <a:pt x="10006" y="5062"/>
                        </a:lnTo>
                        <a:lnTo>
                          <a:pt x="10169" y="5037"/>
                        </a:lnTo>
                        <a:lnTo>
                          <a:pt x="10349" y="5013"/>
                        </a:lnTo>
                        <a:lnTo>
                          <a:pt x="10380" y="5003"/>
                        </a:lnTo>
                        <a:lnTo>
                          <a:pt x="10411" y="4988"/>
                        </a:lnTo>
                        <a:lnTo>
                          <a:pt x="10440" y="4964"/>
                        </a:lnTo>
                        <a:lnTo>
                          <a:pt x="10467" y="4933"/>
                        </a:lnTo>
                        <a:lnTo>
                          <a:pt x="10493" y="4897"/>
                        </a:lnTo>
                        <a:lnTo>
                          <a:pt x="10516" y="4856"/>
                        </a:lnTo>
                        <a:lnTo>
                          <a:pt x="10535" y="4811"/>
                        </a:lnTo>
                        <a:lnTo>
                          <a:pt x="10550" y="4762"/>
                        </a:lnTo>
                        <a:lnTo>
                          <a:pt x="10563" y="4710"/>
                        </a:lnTo>
                        <a:lnTo>
                          <a:pt x="10570" y="4658"/>
                        </a:lnTo>
                        <a:lnTo>
                          <a:pt x="10572" y="4603"/>
                        </a:lnTo>
                        <a:lnTo>
                          <a:pt x="10570" y="4549"/>
                        </a:lnTo>
                        <a:lnTo>
                          <a:pt x="10562" y="4494"/>
                        </a:lnTo>
                        <a:lnTo>
                          <a:pt x="10547" y="4440"/>
                        </a:lnTo>
                        <a:lnTo>
                          <a:pt x="10526" y="4390"/>
                        </a:lnTo>
                        <a:lnTo>
                          <a:pt x="10498" y="4342"/>
                        </a:lnTo>
                        <a:lnTo>
                          <a:pt x="10238" y="3633"/>
                        </a:lnTo>
                        <a:lnTo>
                          <a:pt x="10235" y="3627"/>
                        </a:lnTo>
                        <a:lnTo>
                          <a:pt x="10229" y="3612"/>
                        </a:lnTo>
                        <a:lnTo>
                          <a:pt x="10219" y="3589"/>
                        </a:lnTo>
                        <a:lnTo>
                          <a:pt x="10209" y="3559"/>
                        </a:lnTo>
                        <a:lnTo>
                          <a:pt x="10197" y="3523"/>
                        </a:lnTo>
                        <a:lnTo>
                          <a:pt x="10186" y="3483"/>
                        </a:lnTo>
                        <a:lnTo>
                          <a:pt x="10175" y="3440"/>
                        </a:lnTo>
                        <a:lnTo>
                          <a:pt x="10167" y="3396"/>
                        </a:lnTo>
                        <a:lnTo>
                          <a:pt x="10163" y="3351"/>
                        </a:lnTo>
                        <a:lnTo>
                          <a:pt x="10163" y="3307"/>
                        </a:lnTo>
                        <a:lnTo>
                          <a:pt x="10169" y="3266"/>
                        </a:lnTo>
                        <a:lnTo>
                          <a:pt x="10182" y="3228"/>
                        </a:lnTo>
                        <a:lnTo>
                          <a:pt x="10202" y="3195"/>
                        </a:lnTo>
                        <a:lnTo>
                          <a:pt x="10230" y="3170"/>
                        </a:lnTo>
                        <a:lnTo>
                          <a:pt x="10269" y="3151"/>
                        </a:lnTo>
                        <a:lnTo>
                          <a:pt x="10319" y="3143"/>
                        </a:lnTo>
                        <a:lnTo>
                          <a:pt x="10582" y="3144"/>
                        </a:lnTo>
                        <a:lnTo>
                          <a:pt x="11038" y="2917"/>
                        </a:lnTo>
                        <a:lnTo>
                          <a:pt x="11164" y="2917"/>
                        </a:lnTo>
                        <a:close/>
                      </a:path>
                    </a:pathLst>
                  </a:custGeom>
                  <a:solidFill>
                    <a:srgbClr val="ff4d00"/>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83" name=""/>
                  <p:cNvSpPr/>
                  <p:nvPr/>
                </p:nvSpPr>
                <p:spPr>
                  <a:xfrm>
                    <a:off x="3383280" y="5789880"/>
                    <a:ext cx="21240" cy="15480"/>
                  </a:xfrm>
                  <a:custGeom>
                    <a:avLst/>
                    <a:gdLst/>
                    <a:ahLst/>
                    <a:rect l="l" t="t" r="r" b="b"/>
                    <a:pathLst>
                      <a:path w="548" h="367">
                        <a:moveTo>
                          <a:pt x="547" y="367"/>
                        </a:moveTo>
                        <a:lnTo>
                          <a:pt x="548" y="1"/>
                        </a:lnTo>
                        <a:lnTo>
                          <a:pt x="1" y="0"/>
                        </a:lnTo>
                        <a:lnTo>
                          <a:pt x="0" y="366"/>
                        </a:lnTo>
                        <a:lnTo>
                          <a:pt x="547" y="367"/>
                        </a:lnTo>
                        <a:close/>
                      </a:path>
                    </a:pathLst>
                  </a:custGeom>
                  <a:solidFill>
                    <a:srgbClr val="ff4d00"/>
                  </a:solidFill>
                  <a:ln w="0">
                    <a:noFill/>
                  </a:ln>
                </p:spPr>
                <p:style>
                  <a:lnRef idx="0"/>
                  <a:fillRef idx="0"/>
                  <a:effectRef idx="0"/>
                  <a:fontRef idx="minor"/>
                </p:style>
                <p:txBody>
                  <a:bodyPr wrap="none" lIns="91080" rIns="91080" tIns="-29880" bIns="-29880" anchor="ctr">
                    <a:noAutofit/>
                  </a:bodyPr>
                  <a:p>
                    <a:endParaRPr b="0" lang="en-US" sz="2400" strike="noStrike" u="none">
                      <a:solidFill>
                        <a:srgbClr val="000000"/>
                      </a:solidFill>
                      <a:effectLst/>
                      <a:uFillTx/>
                      <a:latin typeface="Times New Roman"/>
                    </a:endParaRPr>
                  </a:p>
                </p:txBody>
              </p:sp>
              <p:sp>
                <p:nvSpPr>
                  <p:cNvPr id="3284" name=""/>
                  <p:cNvSpPr/>
                  <p:nvPr/>
                </p:nvSpPr>
                <p:spPr>
                  <a:xfrm>
                    <a:off x="3327840" y="5360760"/>
                    <a:ext cx="276120" cy="128160"/>
                  </a:xfrm>
                  <a:custGeom>
                    <a:avLst/>
                    <a:gdLst/>
                    <a:ahLst/>
                    <a:rect l="l" t="t" r="r" b="b"/>
                    <a:pathLst>
                      <a:path w="7278" h="3165">
                        <a:moveTo>
                          <a:pt x="0" y="401"/>
                        </a:moveTo>
                        <a:lnTo>
                          <a:pt x="584" y="279"/>
                        </a:lnTo>
                        <a:lnTo>
                          <a:pt x="1150" y="216"/>
                        </a:lnTo>
                        <a:lnTo>
                          <a:pt x="1696" y="208"/>
                        </a:lnTo>
                        <a:lnTo>
                          <a:pt x="2221" y="250"/>
                        </a:lnTo>
                        <a:lnTo>
                          <a:pt x="2722" y="340"/>
                        </a:lnTo>
                        <a:lnTo>
                          <a:pt x="3199" y="471"/>
                        </a:lnTo>
                        <a:lnTo>
                          <a:pt x="3651" y="641"/>
                        </a:lnTo>
                        <a:lnTo>
                          <a:pt x="4076" y="844"/>
                        </a:lnTo>
                        <a:lnTo>
                          <a:pt x="4474" y="1076"/>
                        </a:lnTo>
                        <a:lnTo>
                          <a:pt x="4843" y="1334"/>
                        </a:lnTo>
                        <a:lnTo>
                          <a:pt x="5182" y="1611"/>
                        </a:lnTo>
                        <a:lnTo>
                          <a:pt x="5488" y="1906"/>
                        </a:lnTo>
                        <a:lnTo>
                          <a:pt x="5763" y="2213"/>
                        </a:lnTo>
                        <a:lnTo>
                          <a:pt x="6002" y="2528"/>
                        </a:lnTo>
                        <a:lnTo>
                          <a:pt x="6207" y="2847"/>
                        </a:lnTo>
                        <a:lnTo>
                          <a:pt x="6376" y="3165"/>
                        </a:lnTo>
                        <a:lnTo>
                          <a:pt x="6376" y="3164"/>
                        </a:lnTo>
                        <a:lnTo>
                          <a:pt x="6377" y="3164"/>
                        </a:lnTo>
                        <a:lnTo>
                          <a:pt x="6378" y="3163"/>
                        </a:lnTo>
                        <a:lnTo>
                          <a:pt x="6380" y="3162"/>
                        </a:lnTo>
                        <a:lnTo>
                          <a:pt x="6383" y="3160"/>
                        </a:lnTo>
                        <a:lnTo>
                          <a:pt x="6386" y="3159"/>
                        </a:lnTo>
                        <a:lnTo>
                          <a:pt x="6389" y="3157"/>
                        </a:lnTo>
                        <a:lnTo>
                          <a:pt x="6393" y="3155"/>
                        </a:lnTo>
                        <a:lnTo>
                          <a:pt x="6398" y="3154"/>
                        </a:lnTo>
                        <a:lnTo>
                          <a:pt x="6403" y="3152"/>
                        </a:lnTo>
                        <a:lnTo>
                          <a:pt x="6408" y="3149"/>
                        </a:lnTo>
                        <a:lnTo>
                          <a:pt x="6414" y="3148"/>
                        </a:lnTo>
                        <a:lnTo>
                          <a:pt x="6420" y="3147"/>
                        </a:lnTo>
                        <a:lnTo>
                          <a:pt x="6427" y="3146"/>
                        </a:lnTo>
                        <a:lnTo>
                          <a:pt x="6434" y="3145"/>
                        </a:lnTo>
                        <a:lnTo>
                          <a:pt x="6441" y="3145"/>
                        </a:lnTo>
                        <a:lnTo>
                          <a:pt x="6578" y="3145"/>
                        </a:lnTo>
                        <a:lnTo>
                          <a:pt x="7109" y="2874"/>
                        </a:lnTo>
                        <a:lnTo>
                          <a:pt x="7122" y="2867"/>
                        </a:lnTo>
                        <a:lnTo>
                          <a:pt x="7136" y="2862"/>
                        </a:lnTo>
                        <a:lnTo>
                          <a:pt x="7150" y="2857"/>
                        </a:lnTo>
                        <a:lnTo>
                          <a:pt x="7163" y="2855"/>
                        </a:lnTo>
                        <a:lnTo>
                          <a:pt x="7176" y="2853"/>
                        </a:lnTo>
                        <a:lnTo>
                          <a:pt x="7188" y="2853"/>
                        </a:lnTo>
                        <a:lnTo>
                          <a:pt x="7200" y="2854"/>
                        </a:lnTo>
                        <a:lnTo>
                          <a:pt x="7212" y="2856"/>
                        </a:lnTo>
                        <a:lnTo>
                          <a:pt x="7222" y="2858"/>
                        </a:lnTo>
                        <a:lnTo>
                          <a:pt x="7233" y="2860"/>
                        </a:lnTo>
                        <a:lnTo>
                          <a:pt x="7242" y="2864"/>
                        </a:lnTo>
                        <a:lnTo>
                          <a:pt x="7250" y="2867"/>
                        </a:lnTo>
                        <a:lnTo>
                          <a:pt x="7259" y="2870"/>
                        </a:lnTo>
                        <a:lnTo>
                          <a:pt x="7265" y="2872"/>
                        </a:lnTo>
                        <a:lnTo>
                          <a:pt x="7271" y="2875"/>
                        </a:lnTo>
                        <a:lnTo>
                          <a:pt x="7278" y="2877"/>
                        </a:lnTo>
                        <a:lnTo>
                          <a:pt x="6967" y="2388"/>
                        </a:lnTo>
                        <a:lnTo>
                          <a:pt x="6617" y="1946"/>
                        </a:lnTo>
                        <a:lnTo>
                          <a:pt x="6232" y="1551"/>
                        </a:lnTo>
                        <a:lnTo>
                          <a:pt x="5817" y="1202"/>
                        </a:lnTo>
                        <a:lnTo>
                          <a:pt x="5375" y="899"/>
                        </a:lnTo>
                        <a:lnTo>
                          <a:pt x="4911" y="640"/>
                        </a:lnTo>
                        <a:lnTo>
                          <a:pt x="4428" y="426"/>
                        </a:lnTo>
                        <a:lnTo>
                          <a:pt x="3932" y="256"/>
                        </a:lnTo>
                        <a:lnTo>
                          <a:pt x="3428" y="129"/>
                        </a:lnTo>
                        <a:lnTo>
                          <a:pt x="2917" y="44"/>
                        </a:lnTo>
                        <a:lnTo>
                          <a:pt x="2408" y="1"/>
                        </a:lnTo>
                        <a:lnTo>
                          <a:pt x="1901" y="0"/>
                        </a:lnTo>
                        <a:lnTo>
                          <a:pt x="1402" y="40"/>
                        </a:lnTo>
                        <a:lnTo>
                          <a:pt x="917" y="121"/>
                        </a:lnTo>
                        <a:lnTo>
                          <a:pt x="447" y="241"/>
                        </a:lnTo>
                        <a:lnTo>
                          <a:pt x="0" y="401"/>
                        </a:lnTo>
                        <a:close/>
                      </a:path>
                    </a:pathLst>
                  </a:custGeom>
                  <a:solidFill>
                    <a:srgbClr val="3d1102"/>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85" name=""/>
                  <p:cNvSpPr/>
                  <p:nvPr/>
                </p:nvSpPr>
                <p:spPr>
                  <a:xfrm>
                    <a:off x="3348360" y="5360040"/>
                    <a:ext cx="254880" cy="123480"/>
                  </a:xfrm>
                  <a:custGeom>
                    <a:avLst/>
                    <a:gdLst/>
                    <a:ahLst/>
                    <a:rect l="l" t="t" r="r" b="b"/>
                    <a:pathLst>
                      <a:path w="6716" h="3032">
                        <a:moveTo>
                          <a:pt x="0" y="230"/>
                        </a:moveTo>
                        <a:lnTo>
                          <a:pt x="561" y="152"/>
                        </a:lnTo>
                        <a:lnTo>
                          <a:pt x="1103" y="120"/>
                        </a:lnTo>
                        <a:lnTo>
                          <a:pt x="1626" y="129"/>
                        </a:lnTo>
                        <a:lnTo>
                          <a:pt x="2128" y="180"/>
                        </a:lnTo>
                        <a:lnTo>
                          <a:pt x="2608" y="268"/>
                        </a:lnTo>
                        <a:lnTo>
                          <a:pt x="3066" y="391"/>
                        </a:lnTo>
                        <a:lnTo>
                          <a:pt x="3501" y="546"/>
                        </a:lnTo>
                        <a:lnTo>
                          <a:pt x="3913" y="732"/>
                        </a:lnTo>
                        <a:lnTo>
                          <a:pt x="4300" y="947"/>
                        </a:lnTo>
                        <a:lnTo>
                          <a:pt x="4661" y="1187"/>
                        </a:lnTo>
                        <a:lnTo>
                          <a:pt x="4996" y="1451"/>
                        </a:lnTo>
                        <a:lnTo>
                          <a:pt x="5305" y="1735"/>
                        </a:lnTo>
                        <a:lnTo>
                          <a:pt x="5586" y="2037"/>
                        </a:lnTo>
                        <a:lnTo>
                          <a:pt x="5839" y="2356"/>
                        </a:lnTo>
                        <a:lnTo>
                          <a:pt x="6063" y="2689"/>
                        </a:lnTo>
                        <a:lnTo>
                          <a:pt x="6257" y="3032"/>
                        </a:lnTo>
                        <a:lnTo>
                          <a:pt x="6627" y="2857"/>
                        </a:lnTo>
                        <a:lnTo>
                          <a:pt x="6633" y="2854"/>
                        </a:lnTo>
                        <a:lnTo>
                          <a:pt x="6640" y="2851"/>
                        </a:lnTo>
                        <a:lnTo>
                          <a:pt x="6646" y="2848"/>
                        </a:lnTo>
                        <a:lnTo>
                          <a:pt x="6652" y="2845"/>
                        </a:lnTo>
                        <a:lnTo>
                          <a:pt x="6657" y="2842"/>
                        </a:lnTo>
                        <a:lnTo>
                          <a:pt x="6663" y="2840"/>
                        </a:lnTo>
                        <a:lnTo>
                          <a:pt x="6669" y="2839"/>
                        </a:lnTo>
                        <a:lnTo>
                          <a:pt x="6674" y="2838"/>
                        </a:lnTo>
                        <a:lnTo>
                          <a:pt x="6679" y="2837"/>
                        </a:lnTo>
                        <a:lnTo>
                          <a:pt x="6685" y="2837"/>
                        </a:lnTo>
                        <a:lnTo>
                          <a:pt x="6689" y="2837"/>
                        </a:lnTo>
                        <a:lnTo>
                          <a:pt x="6694" y="2838"/>
                        </a:lnTo>
                        <a:lnTo>
                          <a:pt x="6699" y="2839"/>
                        </a:lnTo>
                        <a:lnTo>
                          <a:pt x="6705" y="2841"/>
                        </a:lnTo>
                        <a:lnTo>
                          <a:pt x="6710" y="2844"/>
                        </a:lnTo>
                        <a:lnTo>
                          <a:pt x="6716" y="2849"/>
                        </a:lnTo>
                        <a:lnTo>
                          <a:pt x="6399" y="2324"/>
                        </a:lnTo>
                        <a:lnTo>
                          <a:pt x="6041" y="1862"/>
                        </a:lnTo>
                        <a:lnTo>
                          <a:pt x="5647" y="1460"/>
                        </a:lnTo>
                        <a:lnTo>
                          <a:pt x="5224" y="1113"/>
                        </a:lnTo>
                        <a:lnTo>
                          <a:pt x="4779" y="820"/>
                        </a:lnTo>
                        <a:lnTo>
                          <a:pt x="4315" y="577"/>
                        </a:lnTo>
                        <a:lnTo>
                          <a:pt x="3839" y="381"/>
                        </a:lnTo>
                        <a:lnTo>
                          <a:pt x="3358" y="229"/>
                        </a:lnTo>
                        <a:lnTo>
                          <a:pt x="2877" y="118"/>
                        </a:lnTo>
                        <a:lnTo>
                          <a:pt x="2402" y="45"/>
                        </a:lnTo>
                        <a:lnTo>
                          <a:pt x="1938" y="6"/>
                        </a:lnTo>
                        <a:lnTo>
                          <a:pt x="1492" y="0"/>
                        </a:lnTo>
                        <a:lnTo>
                          <a:pt x="1069" y="22"/>
                        </a:lnTo>
                        <a:lnTo>
                          <a:pt x="676" y="69"/>
                        </a:lnTo>
                        <a:lnTo>
                          <a:pt x="317" y="140"/>
                        </a:lnTo>
                        <a:lnTo>
                          <a:pt x="0" y="230"/>
                        </a:lnTo>
                        <a:close/>
                      </a:path>
                    </a:pathLst>
                  </a:custGeom>
                  <a:solidFill>
                    <a:srgbClr val="ffffff"/>
                  </a:solidFill>
                  <a:ln w="4680">
                    <a:solidFill>
                      <a:srgbClr val="3d1102"/>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86" name=""/>
                  <p:cNvSpPr/>
                  <p:nvPr/>
                </p:nvSpPr>
                <p:spPr>
                  <a:xfrm>
                    <a:off x="3741480" y="5842080"/>
                    <a:ext cx="13680" cy="18360"/>
                  </a:xfrm>
                  <a:custGeom>
                    <a:avLst/>
                    <a:gdLst/>
                    <a:ahLst/>
                    <a:rect l="l" t="t" r="r" b="b"/>
                    <a:pathLst>
                      <a:path w="359" h="460">
                        <a:moveTo>
                          <a:pt x="359" y="0"/>
                        </a:moveTo>
                        <a:lnTo>
                          <a:pt x="359" y="68"/>
                        </a:lnTo>
                        <a:lnTo>
                          <a:pt x="217" y="68"/>
                        </a:lnTo>
                        <a:lnTo>
                          <a:pt x="217" y="460"/>
                        </a:lnTo>
                        <a:lnTo>
                          <a:pt x="142" y="460"/>
                        </a:lnTo>
                        <a:lnTo>
                          <a:pt x="142" y="68"/>
                        </a:lnTo>
                        <a:lnTo>
                          <a:pt x="0" y="68"/>
                        </a:lnTo>
                        <a:lnTo>
                          <a:pt x="0" y="0"/>
                        </a:lnTo>
                        <a:lnTo>
                          <a:pt x="359" y="0"/>
                        </a:lnTo>
                        <a:close/>
                      </a:path>
                    </a:pathLst>
                  </a:custGeom>
                  <a:solidFill>
                    <a:srgbClr val="000000"/>
                  </a:solidFill>
                  <a:ln w="0">
                    <a:noFill/>
                  </a:ln>
                </p:spPr>
                <p:style>
                  <a:lnRef idx="0"/>
                  <a:fillRef idx="0"/>
                  <a:effectRef idx="0"/>
                  <a:fontRef idx="minor"/>
                </p:style>
                <p:txBody>
                  <a:bodyPr wrap="none" lIns="91080" rIns="91080" tIns="-27000" bIns="-27000" anchor="ctr">
                    <a:noAutofit/>
                  </a:bodyPr>
                  <a:p>
                    <a:endParaRPr b="0" lang="en-US" sz="2400" strike="noStrike" u="none">
                      <a:solidFill>
                        <a:srgbClr val="000000"/>
                      </a:solidFill>
                      <a:effectLst/>
                      <a:uFillTx/>
                      <a:latin typeface="Times New Roman"/>
                    </a:endParaRPr>
                  </a:p>
                </p:txBody>
              </p:sp>
              <p:sp>
                <p:nvSpPr>
                  <p:cNvPr id="3287" name=""/>
                  <p:cNvSpPr/>
                  <p:nvPr/>
                </p:nvSpPr>
                <p:spPr>
                  <a:xfrm>
                    <a:off x="3756600" y="5842080"/>
                    <a:ext cx="16560" cy="18360"/>
                  </a:xfrm>
                  <a:custGeom>
                    <a:avLst/>
                    <a:gdLst/>
                    <a:ahLst/>
                    <a:rect l="l" t="t" r="r" b="b"/>
                    <a:pathLst>
                      <a:path w="443" h="460">
                        <a:moveTo>
                          <a:pt x="111" y="0"/>
                        </a:moveTo>
                        <a:lnTo>
                          <a:pt x="222" y="367"/>
                        </a:lnTo>
                        <a:lnTo>
                          <a:pt x="333" y="0"/>
                        </a:lnTo>
                        <a:lnTo>
                          <a:pt x="443" y="0"/>
                        </a:lnTo>
                        <a:lnTo>
                          <a:pt x="443" y="460"/>
                        </a:lnTo>
                        <a:lnTo>
                          <a:pt x="371" y="460"/>
                        </a:lnTo>
                        <a:lnTo>
                          <a:pt x="371" y="80"/>
                        </a:lnTo>
                        <a:lnTo>
                          <a:pt x="257" y="460"/>
                        </a:lnTo>
                        <a:lnTo>
                          <a:pt x="183" y="460"/>
                        </a:lnTo>
                        <a:lnTo>
                          <a:pt x="70" y="80"/>
                        </a:lnTo>
                        <a:lnTo>
                          <a:pt x="70" y="460"/>
                        </a:lnTo>
                        <a:lnTo>
                          <a:pt x="0" y="460"/>
                        </a:lnTo>
                        <a:lnTo>
                          <a:pt x="0" y="0"/>
                        </a:lnTo>
                        <a:lnTo>
                          <a:pt x="111" y="0"/>
                        </a:lnTo>
                        <a:close/>
                      </a:path>
                    </a:pathLst>
                  </a:custGeom>
                  <a:solidFill>
                    <a:srgbClr val="000000"/>
                  </a:solidFill>
                  <a:ln w="0">
                    <a:noFill/>
                  </a:ln>
                </p:spPr>
                <p:style>
                  <a:lnRef idx="0"/>
                  <a:fillRef idx="0"/>
                  <a:effectRef idx="0"/>
                  <a:fontRef idx="minor"/>
                </p:style>
                <p:txBody>
                  <a:bodyPr wrap="none" lIns="91080" rIns="91080" tIns="-27000" bIns="-27000" anchor="ctr">
                    <a:noAutofit/>
                  </a:bodyPr>
                  <a:p>
                    <a:endParaRPr b="0" lang="en-US" sz="2400" strike="noStrike" u="none">
                      <a:solidFill>
                        <a:srgbClr val="000000"/>
                      </a:solidFill>
                      <a:effectLst/>
                      <a:uFillTx/>
                      <a:latin typeface="Times New Roman"/>
                    </a:endParaRPr>
                  </a:p>
                </p:txBody>
              </p:sp>
              <p:sp>
                <p:nvSpPr>
                  <p:cNvPr id="3288" name=""/>
                  <p:cNvSpPr/>
                  <p:nvPr/>
                </p:nvSpPr>
                <p:spPr>
                  <a:xfrm>
                    <a:off x="3596040" y="5463360"/>
                    <a:ext cx="14400" cy="25920"/>
                  </a:xfrm>
                  <a:custGeom>
                    <a:avLst/>
                    <a:gdLst/>
                    <a:ahLst/>
                    <a:rect l="l" t="t" r="r" b="b"/>
                    <a:pathLst>
                      <a:path w="397" h="650">
                        <a:moveTo>
                          <a:pt x="45" y="0"/>
                        </a:moveTo>
                        <a:lnTo>
                          <a:pt x="48" y="5"/>
                        </a:lnTo>
                        <a:lnTo>
                          <a:pt x="58" y="22"/>
                        </a:lnTo>
                        <a:lnTo>
                          <a:pt x="74" y="47"/>
                        </a:lnTo>
                        <a:lnTo>
                          <a:pt x="95" y="81"/>
                        </a:lnTo>
                        <a:lnTo>
                          <a:pt x="120" y="122"/>
                        </a:lnTo>
                        <a:lnTo>
                          <a:pt x="149" y="168"/>
                        </a:lnTo>
                        <a:lnTo>
                          <a:pt x="179" y="219"/>
                        </a:lnTo>
                        <a:lnTo>
                          <a:pt x="211" y="272"/>
                        </a:lnTo>
                        <a:lnTo>
                          <a:pt x="242" y="327"/>
                        </a:lnTo>
                        <a:lnTo>
                          <a:pt x="274" y="383"/>
                        </a:lnTo>
                        <a:lnTo>
                          <a:pt x="303" y="437"/>
                        </a:lnTo>
                        <a:lnTo>
                          <a:pt x="331" y="489"/>
                        </a:lnTo>
                        <a:lnTo>
                          <a:pt x="355" y="538"/>
                        </a:lnTo>
                        <a:lnTo>
                          <a:pt x="374" y="581"/>
                        </a:lnTo>
                        <a:lnTo>
                          <a:pt x="388" y="619"/>
                        </a:lnTo>
                        <a:lnTo>
                          <a:pt x="397" y="650"/>
                        </a:lnTo>
                        <a:lnTo>
                          <a:pt x="0" y="34"/>
                        </a:lnTo>
                        <a:lnTo>
                          <a:pt x="45" y="0"/>
                        </a:lnTo>
                        <a:close/>
                      </a:path>
                    </a:pathLst>
                  </a:custGeom>
                  <a:solidFill>
                    <a:srgbClr val="000000"/>
                  </a:solidFill>
                  <a:ln w="0">
                    <a:noFill/>
                  </a:ln>
                </p:spPr>
                <p:style>
                  <a:lnRef idx="0"/>
                  <a:fillRef idx="0"/>
                  <a:effectRef idx="0"/>
                  <a:fontRef idx="minor"/>
                </p:style>
                <p:txBody>
                  <a:bodyPr wrap="none" lIns="91080" rIns="91080" tIns="-19440" bIns="-19440" anchor="ctr">
                    <a:noAutofit/>
                  </a:bodyPr>
                  <a:p>
                    <a:endParaRPr b="0" lang="en-US" sz="2400" strike="noStrike" u="none">
                      <a:solidFill>
                        <a:srgbClr val="000000"/>
                      </a:solidFill>
                      <a:effectLst/>
                      <a:uFillTx/>
                      <a:latin typeface="Times New Roman"/>
                    </a:endParaRPr>
                  </a:p>
                </p:txBody>
              </p:sp>
              <p:sp>
                <p:nvSpPr>
                  <p:cNvPr id="3289" name=""/>
                  <p:cNvSpPr/>
                  <p:nvPr/>
                </p:nvSpPr>
                <p:spPr>
                  <a:xfrm>
                    <a:off x="3518640" y="5486760"/>
                    <a:ext cx="118800" cy="93960"/>
                  </a:xfrm>
                  <a:custGeom>
                    <a:avLst/>
                    <a:gdLst/>
                    <a:ahLst/>
                    <a:rect l="l" t="t" r="r" b="b"/>
                    <a:pathLst>
                      <a:path w="3145" h="2307">
                        <a:moveTo>
                          <a:pt x="3039" y="1266"/>
                        </a:moveTo>
                        <a:lnTo>
                          <a:pt x="2659" y="56"/>
                        </a:lnTo>
                        <a:lnTo>
                          <a:pt x="2594" y="47"/>
                        </a:lnTo>
                        <a:lnTo>
                          <a:pt x="2526" y="38"/>
                        </a:lnTo>
                        <a:lnTo>
                          <a:pt x="2452" y="31"/>
                        </a:lnTo>
                        <a:lnTo>
                          <a:pt x="2373" y="25"/>
                        </a:lnTo>
                        <a:lnTo>
                          <a:pt x="2291" y="20"/>
                        </a:lnTo>
                        <a:lnTo>
                          <a:pt x="2207" y="15"/>
                        </a:lnTo>
                        <a:lnTo>
                          <a:pt x="2120" y="11"/>
                        </a:lnTo>
                        <a:lnTo>
                          <a:pt x="2032" y="8"/>
                        </a:lnTo>
                        <a:lnTo>
                          <a:pt x="1945" y="6"/>
                        </a:lnTo>
                        <a:lnTo>
                          <a:pt x="1858" y="4"/>
                        </a:lnTo>
                        <a:lnTo>
                          <a:pt x="1773" y="2"/>
                        </a:lnTo>
                        <a:lnTo>
                          <a:pt x="1690" y="1"/>
                        </a:lnTo>
                        <a:lnTo>
                          <a:pt x="1610" y="1"/>
                        </a:lnTo>
                        <a:lnTo>
                          <a:pt x="1533" y="0"/>
                        </a:lnTo>
                        <a:lnTo>
                          <a:pt x="1463" y="0"/>
                        </a:lnTo>
                        <a:lnTo>
                          <a:pt x="1398" y="0"/>
                        </a:lnTo>
                        <a:lnTo>
                          <a:pt x="1374" y="4"/>
                        </a:lnTo>
                        <a:lnTo>
                          <a:pt x="1351" y="10"/>
                        </a:lnTo>
                        <a:lnTo>
                          <a:pt x="1329" y="19"/>
                        </a:lnTo>
                        <a:lnTo>
                          <a:pt x="1309" y="28"/>
                        </a:lnTo>
                        <a:lnTo>
                          <a:pt x="1289" y="41"/>
                        </a:lnTo>
                        <a:lnTo>
                          <a:pt x="1273" y="55"/>
                        </a:lnTo>
                        <a:lnTo>
                          <a:pt x="1258" y="73"/>
                        </a:lnTo>
                        <a:lnTo>
                          <a:pt x="1245" y="94"/>
                        </a:lnTo>
                        <a:lnTo>
                          <a:pt x="1235" y="119"/>
                        </a:lnTo>
                        <a:lnTo>
                          <a:pt x="1229" y="148"/>
                        </a:lnTo>
                        <a:lnTo>
                          <a:pt x="1225" y="181"/>
                        </a:lnTo>
                        <a:lnTo>
                          <a:pt x="1225" y="218"/>
                        </a:lnTo>
                        <a:lnTo>
                          <a:pt x="1231" y="261"/>
                        </a:lnTo>
                        <a:lnTo>
                          <a:pt x="1239" y="309"/>
                        </a:lnTo>
                        <a:lnTo>
                          <a:pt x="1253" y="362"/>
                        </a:lnTo>
                        <a:lnTo>
                          <a:pt x="1272" y="422"/>
                        </a:lnTo>
                        <a:lnTo>
                          <a:pt x="1599" y="1324"/>
                        </a:lnTo>
                        <a:lnTo>
                          <a:pt x="1612" y="1362"/>
                        </a:lnTo>
                        <a:lnTo>
                          <a:pt x="1621" y="1406"/>
                        </a:lnTo>
                        <a:lnTo>
                          <a:pt x="1626" y="1452"/>
                        </a:lnTo>
                        <a:lnTo>
                          <a:pt x="1627" y="1501"/>
                        </a:lnTo>
                        <a:lnTo>
                          <a:pt x="1621" y="1552"/>
                        </a:lnTo>
                        <a:lnTo>
                          <a:pt x="1611" y="1603"/>
                        </a:lnTo>
                        <a:lnTo>
                          <a:pt x="1594" y="1653"/>
                        </a:lnTo>
                        <a:lnTo>
                          <a:pt x="1571" y="1702"/>
                        </a:lnTo>
                        <a:lnTo>
                          <a:pt x="1541" y="1749"/>
                        </a:lnTo>
                        <a:lnTo>
                          <a:pt x="1504" y="1792"/>
                        </a:lnTo>
                        <a:lnTo>
                          <a:pt x="1460" y="1831"/>
                        </a:lnTo>
                        <a:lnTo>
                          <a:pt x="1407" y="1865"/>
                        </a:lnTo>
                        <a:lnTo>
                          <a:pt x="1345" y="1892"/>
                        </a:lnTo>
                        <a:lnTo>
                          <a:pt x="1276" y="1912"/>
                        </a:lnTo>
                        <a:lnTo>
                          <a:pt x="1196" y="1924"/>
                        </a:lnTo>
                        <a:lnTo>
                          <a:pt x="1108" y="1927"/>
                        </a:lnTo>
                        <a:lnTo>
                          <a:pt x="1069" y="1928"/>
                        </a:lnTo>
                        <a:lnTo>
                          <a:pt x="1018" y="1933"/>
                        </a:lnTo>
                        <a:lnTo>
                          <a:pt x="958" y="1940"/>
                        </a:lnTo>
                        <a:lnTo>
                          <a:pt x="891" y="1952"/>
                        </a:lnTo>
                        <a:lnTo>
                          <a:pt x="816" y="1967"/>
                        </a:lnTo>
                        <a:lnTo>
                          <a:pt x="736" y="1983"/>
                        </a:lnTo>
                        <a:lnTo>
                          <a:pt x="652" y="2003"/>
                        </a:lnTo>
                        <a:lnTo>
                          <a:pt x="567" y="2025"/>
                        </a:lnTo>
                        <a:lnTo>
                          <a:pt x="480" y="2051"/>
                        </a:lnTo>
                        <a:lnTo>
                          <a:pt x="395" y="2078"/>
                        </a:lnTo>
                        <a:lnTo>
                          <a:pt x="313" y="2108"/>
                        </a:lnTo>
                        <a:lnTo>
                          <a:pt x="236" y="2140"/>
                        </a:lnTo>
                        <a:lnTo>
                          <a:pt x="164" y="2175"/>
                        </a:lnTo>
                        <a:lnTo>
                          <a:pt x="99" y="2210"/>
                        </a:lnTo>
                        <a:lnTo>
                          <a:pt x="44" y="2248"/>
                        </a:lnTo>
                        <a:lnTo>
                          <a:pt x="0" y="2288"/>
                        </a:lnTo>
                        <a:lnTo>
                          <a:pt x="2566" y="2307"/>
                        </a:lnTo>
                        <a:lnTo>
                          <a:pt x="2646" y="2297"/>
                        </a:lnTo>
                        <a:lnTo>
                          <a:pt x="2722" y="2279"/>
                        </a:lnTo>
                        <a:lnTo>
                          <a:pt x="2794" y="2253"/>
                        </a:lnTo>
                        <a:lnTo>
                          <a:pt x="2862" y="2220"/>
                        </a:lnTo>
                        <a:lnTo>
                          <a:pt x="2924" y="2180"/>
                        </a:lnTo>
                        <a:lnTo>
                          <a:pt x="2980" y="2132"/>
                        </a:lnTo>
                        <a:lnTo>
                          <a:pt x="3029" y="2076"/>
                        </a:lnTo>
                        <a:lnTo>
                          <a:pt x="3070" y="2014"/>
                        </a:lnTo>
                        <a:lnTo>
                          <a:pt x="3104" y="1943"/>
                        </a:lnTo>
                        <a:lnTo>
                          <a:pt x="3127" y="1868"/>
                        </a:lnTo>
                        <a:lnTo>
                          <a:pt x="3142" y="1784"/>
                        </a:lnTo>
                        <a:lnTo>
                          <a:pt x="3145" y="1693"/>
                        </a:lnTo>
                        <a:lnTo>
                          <a:pt x="3137" y="1596"/>
                        </a:lnTo>
                        <a:lnTo>
                          <a:pt x="3117" y="1493"/>
                        </a:lnTo>
                        <a:lnTo>
                          <a:pt x="3084" y="1382"/>
                        </a:lnTo>
                        <a:lnTo>
                          <a:pt x="3039" y="1266"/>
                        </a:lnTo>
                        <a:close/>
                      </a:path>
                    </a:pathLst>
                  </a:custGeom>
                  <a:solidFill>
                    <a:srgbClr val="ffffff"/>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90" name=""/>
                  <p:cNvSpPr/>
                  <p:nvPr/>
                </p:nvSpPr>
                <p:spPr>
                  <a:xfrm>
                    <a:off x="3577680" y="5477760"/>
                    <a:ext cx="50400" cy="72000"/>
                  </a:xfrm>
                  <a:custGeom>
                    <a:avLst/>
                    <a:gdLst/>
                    <a:ahLst/>
                    <a:rect l="l" t="t" r="r" b="b"/>
                    <a:pathLst>
                      <a:path w="1339" h="1781">
                        <a:moveTo>
                          <a:pt x="98" y="238"/>
                        </a:moveTo>
                        <a:lnTo>
                          <a:pt x="81" y="246"/>
                        </a:lnTo>
                        <a:lnTo>
                          <a:pt x="67" y="256"/>
                        </a:lnTo>
                        <a:lnTo>
                          <a:pt x="53" y="268"/>
                        </a:lnTo>
                        <a:lnTo>
                          <a:pt x="39" y="280"/>
                        </a:lnTo>
                        <a:lnTo>
                          <a:pt x="28" y="296"/>
                        </a:lnTo>
                        <a:lnTo>
                          <a:pt x="18" y="315"/>
                        </a:lnTo>
                        <a:lnTo>
                          <a:pt x="11" y="335"/>
                        </a:lnTo>
                        <a:lnTo>
                          <a:pt x="5" y="359"/>
                        </a:lnTo>
                        <a:lnTo>
                          <a:pt x="1" y="386"/>
                        </a:lnTo>
                        <a:lnTo>
                          <a:pt x="0" y="416"/>
                        </a:lnTo>
                        <a:lnTo>
                          <a:pt x="2" y="450"/>
                        </a:lnTo>
                        <a:lnTo>
                          <a:pt x="7" y="486"/>
                        </a:lnTo>
                        <a:lnTo>
                          <a:pt x="15" y="527"/>
                        </a:lnTo>
                        <a:lnTo>
                          <a:pt x="27" y="573"/>
                        </a:lnTo>
                        <a:lnTo>
                          <a:pt x="41" y="623"/>
                        </a:lnTo>
                        <a:lnTo>
                          <a:pt x="61" y="678"/>
                        </a:lnTo>
                        <a:lnTo>
                          <a:pt x="266" y="1255"/>
                        </a:lnTo>
                        <a:lnTo>
                          <a:pt x="267" y="1253"/>
                        </a:lnTo>
                        <a:lnTo>
                          <a:pt x="270" y="1252"/>
                        </a:lnTo>
                        <a:lnTo>
                          <a:pt x="277" y="1251"/>
                        </a:lnTo>
                        <a:lnTo>
                          <a:pt x="285" y="1249"/>
                        </a:lnTo>
                        <a:lnTo>
                          <a:pt x="295" y="1246"/>
                        </a:lnTo>
                        <a:lnTo>
                          <a:pt x="306" y="1243"/>
                        </a:lnTo>
                        <a:lnTo>
                          <a:pt x="319" y="1240"/>
                        </a:lnTo>
                        <a:lnTo>
                          <a:pt x="333" y="1238"/>
                        </a:lnTo>
                        <a:lnTo>
                          <a:pt x="348" y="1235"/>
                        </a:lnTo>
                        <a:lnTo>
                          <a:pt x="364" y="1231"/>
                        </a:lnTo>
                        <a:lnTo>
                          <a:pt x="381" y="1228"/>
                        </a:lnTo>
                        <a:lnTo>
                          <a:pt x="398" y="1226"/>
                        </a:lnTo>
                        <a:lnTo>
                          <a:pt x="415" y="1223"/>
                        </a:lnTo>
                        <a:lnTo>
                          <a:pt x="432" y="1222"/>
                        </a:lnTo>
                        <a:lnTo>
                          <a:pt x="449" y="1221"/>
                        </a:lnTo>
                        <a:lnTo>
                          <a:pt x="466" y="1221"/>
                        </a:lnTo>
                        <a:lnTo>
                          <a:pt x="497" y="1214"/>
                        </a:lnTo>
                        <a:lnTo>
                          <a:pt x="530" y="1215"/>
                        </a:lnTo>
                        <a:lnTo>
                          <a:pt x="563" y="1222"/>
                        </a:lnTo>
                        <a:lnTo>
                          <a:pt x="594" y="1235"/>
                        </a:lnTo>
                        <a:lnTo>
                          <a:pt x="623" y="1253"/>
                        </a:lnTo>
                        <a:lnTo>
                          <a:pt x="650" y="1277"/>
                        </a:lnTo>
                        <a:lnTo>
                          <a:pt x="672" y="1303"/>
                        </a:lnTo>
                        <a:lnTo>
                          <a:pt x="690" y="1332"/>
                        </a:lnTo>
                        <a:lnTo>
                          <a:pt x="701" y="1363"/>
                        </a:lnTo>
                        <a:lnTo>
                          <a:pt x="706" y="1396"/>
                        </a:lnTo>
                        <a:lnTo>
                          <a:pt x="703" y="1429"/>
                        </a:lnTo>
                        <a:lnTo>
                          <a:pt x="692" y="1463"/>
                        </a:lnTo>
                        <a:lnTo>
                          <a:pt x="671" y="1495"/>
                        </a:lnTo>
                        <a:lnTo>
                          <a:pt x="638" y="1526"/>
                        </a:lnTo>
                        <a:lnTo>
                          <a:pt x="594" y="1554"/>
                        </a:lnTo>
                        <a:lnTo>
                          <a:pt x="538" y="1579"/>
                        </a:lnTo>
                        <a:lnTo>
                          <a:pt x="536" y="1579"/>
                        </a:lnTo>
                        <a:lnTo>
                          <a:pt x="533" y="1579"/>
                        </a:lnTo>
                        <a:lnTo>
                          <a:pt x="528" y="1580"/>
                        </a:lnTo>
                        <a:lnTo>
                          <a:pt x="520" y="1581"/>
                        </a:lnTo>
                        <a:lnTo>
                          <a:pt x="512" y="1583"/>
                        </a:lnTo>
                        <a:lnTo>
                          <a:pt x="502" y="1584"/>
                        </a:lnTo>
                        <a:lnTo>
                          <a:pt x="491" y="1587"/>
                        </a:lnTo>
                        <a:lnTo>
                          <a:pt x="480" y="1589"/>
                        </a:lnTo>
                        <a:lnTo>
                          <a:pt x="468" y="1591"/>
                        </a:lnTo>
                        <a:lnTo>
                          <a:pt x="455" y="1593"/>
                        </a:lnTo>
                        <a:lnTo>
                          <a:pt x="444" y="1595"/>
                        </a:lnTo>
                        <a:lnTo>
                          <a:pt x="432" y="1598"/>
                        </a:lnTo>
                        <a:lnTo>
                          <a:pt x="422" y="1600"/>
                        </a:lnTo>
                        <a:lnTo>
                          <a:pt x="411" y="1602"/>
                        </a:lnTo>
                        <a:lnTo>
                          <a:pt x="403" y="1604"/>
                        </a:lnTo>
                        <a:lnTo>
                          <a:pt x="397" y="1608"/>
                        </a:lnTo>
                        <a:lnTo>
                          <a:pt x="409" y="1636"/>
                        </a:lnTo>
                        <a:lnTo>
                          <a:pt x="423" y="1662"/>
                        </a:lnTo>
                        <a:lnTo>
                          <a:pt x="439" y="1685"/>
                        </a:lnTo>
                        <a:lnTo>
                          <a:pt x="454" y="1705"/>
                        </a:lnTo>
                        <a:lnTo>
                          <a:pt x="471" y="1722"/>
                        </a:lnTo>
                        <a:lnTo>
                          <a:pt x="488" y="1736"/>
                        </a:lnTo>
                        <a:lnTo>
                          <a:pt x="506" y="1748"/>
                        </a:lnTo>
                        <a:lnTo>
                          <a:pt x="525" y="1758"/>
                        </a:lnTo>
                        <a:lnTo>
                          <a:pt x="543" y="1765"/>
                        </a:lnTo>
                        <a:lnTo>
                          <a:pt x="561" y="1772"/>
                        </a:lnTo>
                        <a:lnTo>
                          <a:pt x="580" y="1776"/>
                        </a:lnTo>
                        <a:lnTo>
                          <a:pt x="600" y="1779"/>
                        </a:lnTo>
                        <a:lnTo>
                          <a:pt x="619" y="1780"/>
                        </a:lnTo>
                        <a:lnTo>
                          <a:pt x="638" y="1781"/>
                        </a:lnTo>
                        <a:lnTo>
                          <a:pt x="657" y="1780"/>
                        </a:lnTo>
                        <a:lnTo>
                          <a:pt x="676" y="1780"/>
                        </a:lnTo>
                        <a:lnTo>
                          <a:pt x="678" y="1779"/>
                        </a:lnTo>
                        <a:lnTo>
                          <a:pt x="684" y="1779"/>
                        </a:lnTo>
                        <a:lnTo>
                          <a:pt x="696" y="1779"/>
                        </a:lnTo>
                        <a:lnTo>
                          <a:pt x="710" y="1778"/>
                        </a:lnTo>
                        <a:lnTo>
                          <a:pt x="727" y="1777"/>
                        </a:lnTo>
                        <a:lnTo>
                          <a:pt x="747" y="1777"/>
                        </a:lnTo>
                        <a:lnTo>
                          <a:pt x="770" y="1776"/>
                        </a:lnTo>
                        <a:lnTo>
                          <a:pt x="794" y="1775"/>
                        </a:lnTo>
                        <a:lnTo>
                          <a:pt x="819" y="1775"/>
                        </a:lnTo>
                        <a:lnTo>
                          <a:pt x="844" y="1774"/>
                        </a:lnTo>
                        <a:lnTo>
                          <a:pt x="870" y="1774"/>
                        </a:lnTo>
                        <a:lnTo>
                          <a:pt x="897" y="1774"/>
                        </a:lnTo>
                        <a:lnTo>
                          <a:pt x="922" y="1774"/>
                        </a:lnTo>
                        <a:lnTo>
                          <a:pt x="946" y="1774"/>
                        </a:lnTo>
                        <a:lnTo>
                          <a:pt x="968" y="1775"/>
                        </a:lnTo>
                        <a:lnTo>
                          <a:pt x="989" y="1776"/>
                        </a:lnTo>
                        <a:lnTo>
                          <a:pt x="1037" y="1764"/>
                        </a:lnTo>
                        <a:lnTo>
                          <a:pt x="1083" y="1752"/>
                        </a:lnTo>
                        <a:lnTo>
                          <a:pt x="1124" y="1737"/>
                        </a:lnTo>
                        <a:lnTo>
                          <a:pt x="1162" y="1719"/>
                        </a:lnTo>
                        <a:lnTo>
                          <a:pt x="1197" y="1699"/>
                        </a:lnTo>
                        <a:lnTo>
                          <a:pt x="1228" y="1677"/>
                        </a:lnTo>
                        <a:lnTo>
                          <a:pt x="1255" y="1653"/>
                        </a:lnTo>
                        <a:lnTo>
                          <a:pt x="1279" y="1627"/>
                        </a:lnTo>
                        <a:lnTo>
                          <a:pt x="1299" y="1598"/>
                        </a:lnTo>
                        <a:lnTo>
                          <a:pt x="1315" y="1568"/>
                        </a:lnTo>
                        <a:lnTo>
                          <a:pt x="1326" y="1534"/>
                        </a:lnTo>
                        <a:lnTo>
                          <a:pt x="1335" y="1499"/>
                        </a:lnTo>
                        <a:lnTo>
                          <a:pt x="1339" y="1462"/>
                        </a:lnTo>
                        <a:lnTo>
                          <a:pt x="1339" y="1423"/>
                        </a:lnTo>
                        <a:lnTo>
                          <a:pt x="1335" y="1381"/>
                        </a:lnTo>
                        <a:lnTo>
                          <a:pt x="1326" y="1338"/>
                        </a:lnTo>
                        <a:lnTo>
                          <a:pt x="896" y="292"/>
                        </a:lnTo>
                        <a:lnTo>
                          <a:pt x="874" y="246"/>
                        </a:lnTo>
                        <a:lnTo>
                          <a:pt x="850" y="205"/>
                        </a:lnTo>
                        <a:lnTo>
                          <a:pt x="825" y="167"/>
                        </a:lnTo>
                        <a:lnTo>
                          <a:pt x="800" y="133"/>
                        </a:lnTo>
                        <a:lnTo>
                          <a:pt x="774" y="103"/>
                        </a:lnTo>
                        <a:lnTo>
                          <a:pt x="747" y="77"/>
                        </a:lnTo>
                        <a:lnTo>
                          <a:pt x="720" y="55"/>
                        </a:lnTo>
                        <a:lnTo>
                          <a:pt x="693" y="36"/>
                        </a:lnTo>
                        <a:lnTo>
                          <a:pt x="667" y="21"/>
                        </a:lnTo>
                        <a:lnTo>
                          <a:pt x="639" y="10"/>
                        </a:lnTo>
                        <a:lnTo>
                          <a:pt x="614" y="3"/>
                        </a:lnTo>
                        <a:lnTo>
                          <a:pt x="589" y="0"/>
                        </a:lnTo>
                        <a:lnTo>
                          <a:pt x="565" y="1"/>
                        </a:lnTo>
                        <a:lnTo>
                          <a:pt x="543" y="6"/>
                        </a:lnTo>
                        <a:lnTo>
                          <a:pt x="522" y="16"/>
                        </a:lnTo>
                        <a:lnTo>
                          <a:pt x="503" y="29"/>
                        </a:lnTo>
                        <a:lnTo>
                          <a:pt x="98" y="238"/>
                        </a:lnTo>
                        <a:close/>
                      </a:path>
                    </a:pathLst>
                  </a:custGeom>
                  <a:solidFill>
                    <a:srgbClr val="ffffff"/>
                  </a:solidFill>
                  <a:ln w="0">
                    <a:noFill/>
                  </a:ln>
                </p:spPr>
                <p:style>
                  <a:lnRef idx="0"/>
                  <a:fillRef idx="0"/>
                  <a:effectRef idx="0"/>
                  <a:fontRef idx="minor"/>
                </p:style>
                <p:txBody>
                  <a:bodyPr wrap="none" lIns="91080" rIns="91080" tIns="26640" bIns="26640" anchor="ctr">
                    <a:noAutofit/>
                  </a:bodyPr>
                  <a:p>
                    <a:endParaRPr b="0" lang="en-US" sz="2400" strike="noStrike" u="none">
                      <a:solidFill>
                        <a:srgbClr val="000000"/>
                      </a:solidFill>
                      <a:effectLst/>
                      <a:uFillTx/>
                      <a:latin typeface="Times New Roman"/>
                    </a:endParaRPr>
                  </a:p>
                </p:txBody>
              </p:sp>
              <p:sp>
                <p:nvSpPr>
                  <p:cNvPr id="3291" name=""/>
                  <p:cNvSpPr/>
                  <p:nvPr/>
                </p:nvSpPr>
                <p:spPr>
                  <a:xfrm>
                    <a:off x="3619440" y="5481360"/>
                    <a:ext cx="45360" cy="70560"/>
                  </a:xfrm>
                  <a:custGeom>
                    <a:avLst/>
                    <a:gdLst/>
                    <a:ahLst/>
                    <a:rect l="l" t="t" r="r" b="b"/>
                    <a:pathLst>
                      <a:path w="1197" h="1739">
                        <a:moveTo>
                          <a:pt x="485" y="0"/>
                        </a:moveTo>
                        <a:lnTo>
                          <a:pt x="0" y="205"/>
                        </a:lnTo>
                        <a:lnTo>
                          <a:pt x="311" y="1089"/>
                        </a:lnTo>
                        <a:lnTo>
                          <a:pt x="344" y="1089"/>
                        </a:lnTo>
                        <a:lnTo>
                          <a:pt x="382" y="1091"/>
                        </a:lnTo>
                        <a:lnTo>
                          <a:pt x="421" y="1094"/>
                        </a:lnTo>
                        <a:lnTo>
                          <a:pt x="462" y="1098"/>
                        </a:lnTo>
                        <a:lnTo>
                          <a:pt x="504" y="1104"/>
                        </a:lnTo>
                        <a:lnTo>
                          <a:pt x="545" y="1110"/>
                        </a:lnTo>
                        <a:lnTo>
                          <a:pt x="587" y="1116"/>
                        </a:lnTo>
                        <a:lnTo>
                          <a:pt x="627" y="1123"/>
                        </a:lnTo>
                        <a:lnTo>
                          <a:pt x="666" y="1130"/>
                        </a:lnTo>
                        <a:lnTo>
                          <a:pt x="704" y="1136"/>
                        </a:lnTo>
                        <a:lnTo>
                          <a:pt x="737" y="1144"/>
                        </a:lnTo>
                        <a:lnTo>
                          <a:pt x="768" y="1150"/>
                        </a:lnTo>
                        <a:lnTo>
                          <a:pt x="795" y="1155"/>
                        </a:lnTo>
                        <a:lnTo>
                          <a:pt x="817" y="1162"/>
                        </a:lnTo>
                        <a:lnTo>
                          <a:pt x="835" y="1166"/>
                        </a:lnTo>
                        <a:lnTo>
                          <a:pt x="846" y="1170"/>
                        </a:lnTo>
                        <a:lnTo>
                          <a:pt x="875" y="1181"/>
                        </a:lnTo>
                        <a:lnTo>
                          <a:pt x="900" y="1198"/>
                        </a:lnTo>
                        <a:lnTo>
                          <a:pt x="922" y="1219"/>
                        </a:lnTo>
                        <a:lnTo>
                          <a:pt x="941" y="1245"/>
                        </a:lnTo>
                        <a:lnTo>
                          <a:pt x="956" y="1272"/>
                        </a:lnTo>
                        <a:lnTo>
                          <a:pt x="966" y="1302"/>
                        </a:lnTo>
                        <a:lnTo>
                          <a:pt x="973" y="1333"/>
                        </a:lnTo>
                        <a:lnTo>
                          <a:pt x="975" y="1364"/>
                        </a:lnTo>
                        <a:lnTo>
                          <a:pt x="970" y="1395"/>
                        </a:lnTo>
                        <a:lnTo>
                          <a:pt x="962" y="1424"/>
                        </a:lnTo>
                        <a:lnTo>
                          <a:pt x="948" y="1453"/>
                        </a:lnTo>
                        <a:lnTo>
                          <a:pt x="927" y="1477"/>
                        </a:lnTo>
                        <a:lnTo>
                          <a:pt x="901" y="1497"/>
                        </a:lnTo>
                        <a:lnTo>
                          <a:pt x="868" y="1514"/>
                        </a:lnTo>
                        <a:lnTo>
                          <a:pt x="830" y="1523"/>
                        </a:lnTo>
                        <a:lnTo>
                          <a:pt x="783" y="1528"/>
                        </a:lnTo>
                        <a:lnTo>
                          <a:pt x="769" y="1522"/>
                        </a:lnTo>
                        <a:lnTo>
                          <a:pt x="753" y="1517"/>
                        </a:lnTo>
                        <a:lnTo>
                          <a:pt x="735" y="1511"/>
                        </a:lnTo>
                        <a:lnTo>
                          <a:pt x="716" y="1507"/>
                        </a:lnTo>
                        <a:lnTo>
                          <a:pt x="695" y="1502"/>
                        </a:lnTo>
                        <a:lnTo>
                          <a:pt x="673" y="1498"/>
                        </a:lnTo>
                        <a:lnTo>
                          <a:pt x="651" y="1494"/>
                        </a:lnTo>
                        <a:lnTo>
                          <a:pt x="627" y="1489"/>
                        </a:lnTo>
                        <a:lnTo>
                          <a:pt x="604" y="1486"/>
                        </a:lnTo>
                        <a:lnTo>
                          <a:pt x="580" y="1483"/>
                        </a:lnTo>
                        <a:lnTo>
                          <a:pt x="555" y="1481"/>
                        </a:lnTo>
                        <a:lnTo>
                          <a:pt x="532" y="1480"/>
                        </a:lnTo>
                        <a:lnTo>
                          <a:pt x="509" y="1479"/>
                        </a:lnTo>
                        <a:lnTo>
                          <a:pt x="487" y="1479"/>
                        </a:lnTo>
                        <a:lnTo>
                          <a:pt x="466" y="1480"/>
                        </a:lnTo>
                        <a:lnTo>
                          <a:pt x="446" y="1482"/>
                        </a:lnTo>
                        <a:lnTo>
                          <a:pt x="468" y="1523"/>
                        </a:lnTo>
                        <a:lnTo>
                          <a:pt x="493" y="1562"/>
                        </a:lnTo>
                        <a:lnTo>
                          <a:pt x="523" y="1598"/>
                        </a:lnTo>
                        <a:lnTo>
                          <a:pt x="556" y="1630"/>
                        </a:lnTo>
                        <a:lnTo>
                          <a:pt x="592" y="1659"/>
                        </a:lnTo>
                        <a:lnTo>
                          <a:pt x="630" y="1684"/>
                        </a:lnTo>
                        <a:lnTo>
                          <a:pt x="670" y="1704"/>
                        </a:lnTo>
                        <a:lnTo>
                          <a:pt x="713" y="1721"/>
                        </a:lnTo>
                        <a:lnTo>
                          <a:pt x="757" y="1732"/>
                        </a:lnTo>
                        <a:lnTo>
                          <a:pt x="802" y="1738"/>
                        </a:lnTo>
                        <a:lnTo>
                          <a:pt x="849" y="1739"/>
                        </a:lnTo>
                        <a:lnTo>
                          <a:pt x="896" y="1734"/>
                        </a:lnTo>
                        <a:lnTo>
                          <a:pt x="943" y="1724"/>
                        </a:lnTo>
                        <a:lnTo>
                          <a:pt x="990" y="1708"/>
                        </a:lnTo>
                        <a:lnTo>
                          <a:pt x="1037" y="1685"/>
                        </a:lnTo>
                        <a:lnTo>
                          <a:pt x="1084" y="1655"/>
                        </a:lnTo>
                        <a:lnTo>
                          <a:pt x="1108" y="1632"/>
                        </a:lnTo>
                        <a:lnTo>
                          <a:pt x="1130" y="1607"/>
                        </a:lnTo>
                        <a:lnTo>
                          <a:pt x="1149" y="1580"/>
                        </a:lnTo>
                        <a:lnTo>
                          <a:pt x="1165" y="1550"/>
                        </a:lnTo>
                        <a:lnTo>
                          <a:pt x="1177" y="1519"/>
                        </a:lnTo>
                        <a:lnTo>
                          <a:pt x="1188" y="1487"/>
                        </a:lnTo>
                        <a:lnTo>
                          <a:pt x="1194" y="1454"/>
                        </a:lnTo>
                        <a:lnTo>
                          <a:pt x="1197" y="1420"/>
                        </a:lnTo>
                        <a:lnTo>
                          <a:pt x="1197" y="1386"/>
                        </a:lnTo>
                        <a:lnTo>
                          <a:pt x="1195" y="1352"/>
                        </a:lnTo>
                        <a:lnTo>
                          <a:pt x="1190" y="1318"/>
                        </a:lnTo>
                        <a:lnTo>
                          <a:pt x="1182" y="1286"/>
                        </a:lnTo>
                        <a:lnTo>
                          <a:pt x="1170" y="1253"/>
                        </a:lnTo>
                        <a:lnTo>
                          <a:pt x="1156" y="1221"/>
                        </a:lnTo>
                        <a:lnTo>
                          <a:pt x="1139" y="1192"/>
                        </a:lnTo>
                        <a:lnTo>
                          <a:pt x="1120" y="1165"/>
                        </a:lnTo>
                        <a:lnTo>
                          <a:pt x="485" y="0"/>
                        </a:lnTo>
                        <a:close/>
                      </a:path>
                    </a:pathLst>
                  </a:custGeom>
                  <a:solidFill>
                    <a:srgbClr val="ffffff"/>
                  </a:solidFill>
                  <a:ln w="0">
                    <a:noFill/>
                  </a:ln>
                </p:spPr>
                <p:style>
                  <a:lnRef idx="0"/>
                  <a:fillRef idx="0"/>
                  <a:effectRef idx="0"/>
                  <a:fontRef idx="minor"/>
                </p:style>
                <p:txBody>
                  <a:bodyPr wrap="none" lIns="91080" rIns="91080" tIns="25200" bIns="25200" anchor="ctr">
                    <a:noAutofit/>
                  </a:bodyPr>
                  <a:p>
                    <a:endParaRPr b="0" lang="en-US" sz="2400" strike="noStrike" u="none">
                      <a:solidFill>
                        <a:srgbClr val="000000"/>
                      </a:solidFill>
                      <a:effectLst/>
                      <a:uFillTx/>
                      <a:latin typeface="Times New Roman"/>
                    </a:endParaRPr>
                  </a:p>
                </p:txBody>
              </p:sp>
              <p:sp>
                <p:nvSpPr>
                  <p:cNvPr id="3292" name=""/>
                  <p:cNvSpPr/>
                  <p:nvPr/>
                </p:nvSpPr>
                <p:spPr>
                  <a:xfrm>
                    <a:off x="3390120" y="5664960"/>
                    <a:ext cx="67320" cy="64080"/>
                  </a:xfrm>
                  <a:custGeom>
                    <a:avLst/>
                    <a:gdLst/>
                    <a:ahLst/>
                    <a:rect l="l" t="t" r="r" b="b"/>
                    <a:pathLst>
                      <a:path w="1791" h="1587">
                        <a:moveTo>
                          <a:pt x="665" y="33"/>
                        </a:moveTo>
                        <a:lnTo>
                          <a:pt x="642" y="21"/>
                        </a:lnTo>
                        <a:lnTo>
                          <a:pt x="620" y="11"/>
                        </a:lnTo>
                        <a:lnTo>
                          <a:pt x="598" y="5"/>
                        </a:lnTo>
                        <a:lnTo>
                          <a:pt x="577" y="1"/>
                        </a:lnTo>
                        <a:lnTo>
                          <a:pt x="555" y="0"/>
                        </a:lnTo>
                        <a:lnTo>
                          <a:pt x="534" y="2"/>
                        </a:lnTo>
                        <a:lnTo>
                          <a:pt x="514" y="5"/>
                        </a:lnTo>
                        <a:lnTo>
                          <a:pt x="494" y="11"/>
                        </a:lnTo>
                        <a:lnTo>
                          <a:pt x="475" y="18"/>
                        </a:lnTo>
                        <a:lnTo>
                          <a:pt x="456" y="29"/>
                        </a:lnTo>
                        <a:lnTo>
                          <a:pt x="438" y="41"/>
                        </a:lnTo>
                        <a:lnTo>
                          <a:pt x="421" y="53"/>
                        </a:lnTo>
                        <a:lnTo>
                          <a:pt x="406" y="68"/>
                        </a:lnTo>
                        <a:lnTo>
                          <a:pt x="391" y="85"/>
                        </a:lnTo>
                        <a:lnTo>
                          <a:pt x="377" y="101"/>
                        </a:lnTo>
                        <a:lnTo>
                          <a:pt x="366" y="120"/>
                        </a:lnTo>
                        <a:lnTo>
                          <a:pt x="22" y="658"/>
                        </a:lnTo>
                        <a:lnTo>
                          <a:pt x="12" y="674"/>
                        </a:lnTo>
                        <a:lnTo>
                          <a:pt x="5" y="691"/>
                        </a:lnTo>
                        <a:lnTo>
                          <a:pt x="1" y="711"/>
                        </a:lnTo>
                        <a:lnTo>
                          <a:pt x="0" y="731"/>
                        </a:lnTo>
                        <a:lnTo>
                          <a:pt x="1" y="752"/>
                        </a:lnTo>
                        <a:lnTo>
                          <a:pt x="4" y="773"/>
                        </a:lnTo>
                        <a:lnTo>
                          <a:pt x="10" y="795"/>
                        </a:lnTo>
                        <a:lnTo>
                          <a:pt x="17" y="817"/>
                        </a:lnTo>
                        <a:lnTo>
                          <a:pt x="25" y="839"/>
                        </a:lnTo>
                        <a:lnTo>
                          <a:pt x="35" y="860"/>
                        </a:lnTo>
                        <a:lnTo>
                          <a:pt x="45" y="880"/>
                        </a:lnTo>
                        <a:lnTo>
                          <a:pt x="57" y="899"/>
                        </a:lnTo>
                        <a:lnTo>
                          <a:pt x="69" y="916"/>
                        </a:lnTo>
                        <a:lnTo>
                          <a:pt x="82" y="932"/>
                        </a:lnTo>
                        <a:lnTo>
                          <a:pt x="96" y="946"/>
                        </a:lnTo>
                        <a:lnTo>
                          <a:pt x="109" y="958"/>
                        </a:lnTo>
                        <a:lnTo>
                          <a:pt x="1041" y="1537"/>
                        </a:lnTo>
                        <a:lnTo>
                          <a:pt x="1088" y="1558"/>
                        </a:lnTo>
                        <a:lnTo>
                          <a:pt x="1132" y="1573"/>
                        </a:lnTo>
                        <a:lnTo>
                          <a:pt x="1174" y="1582"/>
                        </a:lnTo>
                        <a:lnTo>
                          <a:pt x="1215" y="1587"/>
                        </a:lnTo>
                        <a:lnTo>
                          <a:pt x="1253" y="1587"/>
                        </a:lnTo>
                        <a:lnTo>
                          <a:pt x="1289" y="1584"/>
                        </a:lnTo>
                        <a:lnTo>
                          <a:pt x="1324" y="1577"/>
                        </a:lnTo>
                        <a:lnTo>
                          <a:pt x="1357" y="1567"/>
                        </a:lnTo>
                        <a:lnTo>
                          <a:pt x="1386" y="1555"/>
                        </a:lnTo>
                        <a:lnTo>
                          <a:pt x="1414" y="1540"/>
                        </a:lnTo>
                        <a:lnTo>
                          <a:pt x="1442" y="1524"/>
                        </a:lnTo>
                        <a:lnTo>
                          <a:pt x="1466" y="1508"/>
                        </a:lnTo>
                        <a:lnTo>
                          <a:pt x="1488" y="1491"/>
                        </a:lnTo>
                        <a:lnTo>
                          <a:pt x="1508" y="1474"/>
                        </a:lnTo>
                        <a:lnTo>
                          <a:pt x="1526" y="1458"/>
                        </a:lnTo>
                        <a:lnTo>
                          <a:pt x="1543" y="1443"/>
                        </a:lnTo>
                        <a:lnTo>
                          <a:pt x="1582" y="1402"/>
                        </a:lnTo>
                        <a:lnTo>
                          <a:pt x="1621" y="1358"/>
                        </a:lnTo>
                        <a:lnTo>
                          <a:pt x="1657" y="1311"/>
                        </a:lnTo>
                        <a:lnTo>
                          <a:pt x="1691" y="1261"/>
                        </a:lnTo>
                        <a:lnTo>
                          <a:pt x="1720" y="1210"/>
                        </a:lnTo>
                        <a:lnTo>
                          <a:pt x="1744" y="1156"/>
                        </a:lnTo>
                        <a:lnTo>
                          <a:pt x="1765" y="1103"/>
                        </a:lnTo>
                        <a:lnTo>
                          <a:pt x="1780" y="1048"/>
                        </a:lnTo>
                        <a:lnTo>
                          <a:pt x="1788" y="995"/>
                        </a:lnTo>
                        <a:lnTo>
                          <a:pt x="1791" y="941"/>
                        </a:lnTo>
                        <a:lnTo>
                          <a:pt x="1785" y="890"/>
                        </a:lnTo>
                        <a:lnTo>
                          <a:pt x="1772" y="840"/>
                        </a:lnTo>
                        <a:lnTo>
                          <a:pt x="1751" y="793"/>
                        </a:lnTo>
                        <a:lnTo>
                          <a:pt x="1720" y="750"/>
                        </a:lnTo>
                        <a:lnTo>
                          <a:pt x="1680" y="709"/>
                        </a:lnTo>
                        <a:lnTo>
                          <a:pt x="1631" y="674"/>
                        </a:lnTo>
                        <a:lnTo>
                          <a:pt x="1019" y="267"/>
                        </a:lnTo>
                        <a:lnTo>
                          <a:pt x="957" y="361"/>
                        </a:lnTo>
                        <a:lnTo>
                          <a:pt x="938" y="379"/>
                        </a:lnTo>
                        <a:lnTo>
                          <a:pt x="914" y="390"/>
                        </a:lnTo>
                        <a:lnTo>
                          <a:pt x="887" y="396"/>
                        </a:lnTo>
                        <a:lnTo>
                          <a:pt x="855" y="395"/>
                        </a:lnTo>
                        <a:lnTo>
                          <a:pt x="823" y="388"/>
                        </a:lnTo>
                        <a:lnTo>
                          <a:pt x="788" y="377"/>
                        </a:lnTo>
                        <a:lnTo>
                          <a:pt x="753" y="361"/>
                        </a:lnTo>
                        <a:lnTo>
                          <a:pt x="720" y="342"/>
                        </a:lnTo>
                        <a:lnTo>
                          <a:pt x="688" y="320"/>
                        </a:lnTo>
                        <a:lnTo>
                          <a:pt x="660" y="295"/>
                        </a:lnTo>
                        <a:lnTo>
                          <a:pt x="636" y="269"/>
                        </a:lnTo>
                        <a:lnTo>
                          <a:pt x="617" y="239"/>
                        </a:lnTo>
                        <a:lnTo>
                          <a:pt x="604" y="210"/>
                        </a:lnTo>
                        <a:lnTo>
                          <a:pt x="598" y="180"/>
                        </a:lnTo>
                        <a:lnTo>
                          <a:pt x="601" y="150"/>
                        </a:lnTo>
                        <a:lnTo>
                          <a:pt x="614" y="121"/>
                        </a:lnTo>
                        <a:lnTo>
                          <a:pt x="665" y="33"/>
                        </a:lnTo>
                        <a:close/>
                      </a:path>
                    </a:pathLst>
                  </a:custGeom>
                  <a:solidFill>
                    <a:srgbClr val="ffffff"/>
                  </a:solidFill>
                  <a:ln w="0">
                    <a:noFill/>
                  </a:ln>
                </p:spPr>
                <p:style>
                  <a:lnRef idx="0"/>
                  <a:fillRef idx="0"/>
                  <a:effectRef idx="0"/>
                  <a:fontRef idx="minor"/>
                </p:style>
                <p:txBody>
                  <a:bodyPr wrap="none" lIns="91080" rIns="91080" tIns="18720" bIns="18720" anchor="ctr">
                    <a:noAutofit/>
                  </a:bodyPr>
                  <a:p>
                    <a:endParaRPr b="0" lang="en-US" sz="2400" strike="noStrike" u="none">
                      <a:solidFill>
                        <a:srgbClr val="000000"/>
                      </a:solidFill>
                      <a:effectLst/>
                      <a:uFillTx/>
                      <a:latin typeface="Times New Roman"/>
                    </a:endParaRPr>
                  </a:p>
                </p:txBody>
              </p:sp>
              <p:sp>
                <p:nvSpPr>
                  <p:cNvPr id="3293" name=""/>
                  <p:cNvSpPr/>
                  <p:nvPr/>
                </p:nvSpPr>
                <p:spPr>
                  <a:xfrm>
                    <a:off x="3214800" y="5752800"/>
                    <a:ext cx="93240" cy="71280"/>
                  </a:xfrm>
                  <a:custGeom>
                    <a:avLst/>
                    <a:gdLst/>
                    <a:ahLst/>
                    <a:rect l="l" t="t" r="r" b="b"/>
                    <a:pathLst>
                      <a:path w="2472" h="1762">
                        <a:moveTo>
                          <a:pt x="0" y="0"/>
                        </a:moveTo>
                        <a:lnTo>
                          <a:pt x="2" y="68"/>
                        </a:lnTo>
                        <a:lnTo>
                          <a:pt x="10" y="138"/>
                        </a:lnTo>
                        <a:lnTo>
                          <a:pt x="21" y="207"/>
                        </a:lnTo>
                        <a:lnTo>
                          <a:pt x="37" y="278"/>
                        </a:lnTo>
                        <a:lnTo>
                          <a:pt x="57" y="349"/>
                        </a:lnTo>
                        <a:lnTo>
                          <a:pt x="80" y="421"/>
                        </a:lnTo>
                        <a:lnTo>
                          <a:pt x="106" y="494"/>
                        </a:lnTo>
                        <a:lnTo>
                          <a:pt x="135" y="568"/>
                        </a:lnTo>
                        <a:lnTo>
                          <a:pt x="165" y="641"/>
                        </a:lnTo>
                        <a:lnTo>
                          <a:pt x="198" y="717"/>
                        </a:lnTo>
                        <a:lnTo>
                          <a:pt x="231" y="792"/>
                        </a:lnTo>
                        <a:lnTo>
                          <a:pt x="266" y="870"/>
                        </a:lnTo>
                        <a:lnTo>
                          <a:pt x="302" y="948"/>
                        </a:lnTo>
                        <a:lnTo>
                          <a:pt x="337" y="1027"/>
                        </a:lnTo>
                        <a:lnTo>
                          <a:pt x="372" y="1107"/>
                        </a:lnTo>
                        <a:lnTo>
                          <a:pt x="407" y="1187"/>
                        </a:lnTo>
                        <a:lnTo>
                          <a:pt x="395" y="1246"/>
                        </a:lnTo>
                        <a:lnTo>
                          <a:pt x="392" y="1304"/>
                        </a:lnTo>
                        <a:lnTo>
                          <a:pt x="395" y="1361"/>
                        </a:lnTo>
                        <a:lnTo>
                          <a:pt x="407" y="1415"/>
                        </a:lnTo>
                        <a:lnTo>
                          <a:pt x="424" y="1468"/>
                        </a:lnTo>
                        <a:lnTo>
                          <a:pt x="448" y="1517"/>
                        </a:lnTo>
                        <a:lnTo>
                          <a:pt x="476" y="1563"/>
                        </a:lnTo>
                        <a:lnTo>
                          <a:pt x="512" y="1606"/>
                        </a:lnTo>
                        <a:lnTo>
                          <a:pt x="551" y="1644"/>
                        </a:lnTo>
                        <a:lnTo>
                          <a:pt x="596" y="1677"/>
                        </a:lnTo>
                        <a:lnTo>
                          <a:pt x="644" y="1706"/>
                        </a:lnTo>
                        <a:lnTo>
                          <a:pt x="698" y="1729"/>
                        </a:lnTo>
                        <a:lnTo>
                          <a:pt x="754" y="1746"/>
                        </a:lnTo>
                        <a:lnTo>
                          <a:pt x="814" y="1757"/>
                        </a:lnTo>
                        <a:lnTo>
                          <a:pt x="877" y="1762"/>
                        </a:lnTo>
                        <a:lnTo>
                          <a:pt x="942" y="1760"/>
                        </a:lnTo>
                        <a:lnTo>
                          <a:pt x="1000" y="1762"/>
                        </a:lnTo>
                        <a:lnTo>
                          <a:pt x="1070" y="1759"/>
                        </a:lnTo>
                        <a:lnTo>
                          <a:pt x="1152" y="1750"/>
                        </a:lnTo>
                        <a:lnTo>
                          <a:pt x="1243" y="1735"/>
                        </a:lnTo>
                        <a:lnTo>
                          <a:pt x="1342" y="1715"/>
                        </a:lnTo>
                        <a:lnTo>
                          <a:pt x="1446" y="1691"/>
                        </a:lnTo>
                        <a:lnTo>
                          <a:pt x="1555" y="1662"/>
                        </a:lnTo>
                        <a:lnTo>
                          <a:pt x="1668" y="1630"/>
                        </a:lnTo>
                        <a:lnTo>
                          <a:pt x="1781" y="1594"/>
                        </a:lnTo>
                        <a:lnTo>
                          <a:pt x="1894" y="1556"/>
                        </a:lnTo>
                        <a:lnTo>
                          <a:pt x="2004" y="1515"/>
                        </a:lnTo>
                        <a:lnTo>
                          <a:pt x="2111" y="1473"/>
                        </a:lnTo>
                        <a:lnTo>
                          <a:pt x="2213" y="1429"/>
                        </a:lnTo>
                        <a:lnTo>
                          <a:pt x="2309" y="1385"/>
                        </a:lnTo>
                        <a:lnTo>
                          <a:pt x="2395" y="1340"/>
                        </a:lnTo>
                        <a:lnTo>
                          <a:pt x="2472" y="1296"/>
                        </a:lnTo>
                        <a:lnTo>
                          <a:pt x="2416" y="1261"/>
                        </a:lnTo>
                        <a:lnTo>
                          <a:pt x="2356" y="1226"/>
                        </a:lnTo>
                        <a:lnTo>
                          <a:pt x="2292" y="1193"/>
                        </a:lnTo>
                        <a:lnTo>
                          <a:pt x="2225" y="1161"/>
                        </a:lnTo>
                        <a:lnTo>
                          <a:pt x="2154" y="1131"/>
                        </a:lnTo>
                        <a:lnTo>
                          <a:pt x="2081" y="1103"/>
                        </a:lnTo>
                        <a:lnTo>
                          <a:pt x="2005" y="1080"/>
                        </a:lnTo>
                        <a:lnTo>
                          <a:pt x="1926" y="1060"/>
                        </a:lnTo>
                        <a:lnTo>
                          <a:pt x="1845" y="1046"/>
                        </a:lnTo>
                        <a:lnTo>
                          <a:pt x="1763" y="1036"/>
                        </a:lnTo>
                        <a:lnTo>
                          <a:pt x="1679" y="1033"/>
                        </a:lnTo>
                        <a:lnTo>
                          <a:pt x="1594" y="1037"/>
                        </a:lnTo>
                        <a:lnTo>
                          <a:pt x="1509" y="1048"/>
                        </a:lnTo>
                        <a:lnTo>
                          <a:pt x="1423" y="1068"/>
                        </a:lnTo>
                        <a:lnTo>
                          <a:pt x="1337" y="1096"/>
                        </a:lnTo>
                        <a:lnTo>
                          <a:pt x="1252" y="1134"/>
                        </a:lnTo>
                        <a:lnTo>
                          <a:pt x="1211" y="1152"/>
                        </a:lnTo>
                        <a:lnTo>
                          <a:pt x="1169" y="1164"/>
                        </a:lnTo>
                        <a:lnTo>
                          <a:pt x="1128" y="1173"/>
                        </a:lnTo>
                        <a:lnTo>
                          <a:pt x="1088" y="1176"/>
                        </a:lnTo>
                        <a:lnTo>
                          <a:pt x="1048" y="1175"/>
                        </a:lnTo>
                        <a:lnTo>
                          <a:pt x="1010" y="1170"/>
                        </a:lnTo>
                        <a:lnTo>
                          <a:pt x="975" y="1160"/>
                        </a:lnTo>
                        <a:lnTo>
                          <a:pt x="942" y="1148"/>
                        </a:lnTo>
                        <a:lnTo>
                          <a:pt x="912" y="1131"/>
                        </a:lnTo>
                        <a:lnTo>
                          <a:pt x="886" y="1112"/>
                        </a:lnTo>
                        <a:lnTo>
                          <a:pt x="864" y="1090"/>
                        </a:lnTo>
                        <a:lnTo>
                          <a:pt x="846" y="1066"/>
                        </a:lnTo>
                        <a:lnTo>
                          <a:pt x="834" y="1038"/>
                        </a:lnTo>
                        <a:lnTo>
                          <a:pt x="826" y="1010"/>
                        </a:lnTo>
                        <a:lnTo>
                          <a:pt x="824" y="980"/>
                        </a:lnTo>
                        <a:lnTo>
                          <a:pt x="830" y="949"/>
                        </a:lnTo>
                        <a:lnTo>
                          <a:pt x="783" y="913"/>
                        </a:lnTo>
                        <a:lnTo>
                          <a:pt x="727" y="864"/>
                        </a:lnTo>
                        <a:lnTo>
                          <a:pt x="665" y="803"/>
                        </a:lnTo>
                        <a:lnTo>
                          <a:pt x="599" y="733"/>
                        </a:lnTo>
                        <a:lnTo>
                          <a:pt x="530" y="656"/>
                        </a:lnTo>
                        <a:lnTo>
                          <a:pt x="458" y="574"/>
                        </a:lnTo>
                        <a:lnTo>
                          <a:pt x="387" y="490"/>
                        </a:lnTo>
                        <a:lnTo>
                          <a:pt x="317" y="406"/>
                        </a:lnTo>
                        <a:lnTo>
                          <a:pt x="249" y="324"/>
                        </a:lnTo>
                        <a:lnTo>
                          <a:pt x="187" y="246"/>
                        </a:lnTo>
                        <a:lnTo>
                          <a:pt x="132" y="175"/>
                        </a:lnTo>
                        <a:lnTo>
                          <a:pt x="83" y="113"/>
                        </a:lnTo>
                        <a:lnTo>
                          <a:pt x="44" y="62"/>
                        </a:lnTo>
                        <a:lnTo>
                          <a:pt x="16" y="24"/>
                        </a:lnTo>
                        <a:lnTo>
                          <a:pt x="1" y="3"/>
                        </a:lnTo>
                        <a:lnTo>
                          <a:pt x="0" y="0"/>
                        </a:lnTo>
                        <a:close/>
                      </a:path>
                    </a:pathLst>
                  </a:custGeom>
                  <a:solidFill>
                    <a:srgbClr val="ffffff"/>
                  </a:solidFill>
                  <a:ln w="0">
                    <a:noFill/>
                  </a:ln>
                </p:spPr>
                <p:style>
                  <a:lnRef idx="0"/>
                  <a:fillRef idx="0"/>
                  <a:effectRef idx="0"/>
                  <a:fontRef idx="minor"/>
                </p:style>
                <p:txBody>
                  <a:bodyPr wrap="none" lIns="91080" rIns="91080" tIns="25920" bIns="25920" anchor="ctr">
                    <a:noAutofit/>
                  </a:bodyPr>
                  <a:p>
                    <a:endParaRPr b="0" lang="en-US" sz="2400" strike="noStrike" u="none">
                      <a:solidFill>
                        <a:srgbClr val="000000"/>
                      </a:solidFill>
                      <a:effectLst/>
                      <a:uFillTx/>
                      <a:latin typeface="Times New Roman"/>
                    </a:endParaRPr>
                  </a:p>
                </p:txBody>
              </p:sp>
              <p:sp>
                <p:nvSpPr>
                  <p:cNvPr id="3294" name=""/>
                  <p:cNvSpPr/>
                  <p:nvPr/>
                </p:nvSpPr>
                <p:spPr>
                  <a:xfrm>
                    <a:off x="3634560" y="5540400"/>
                    <a:ext cx="15120" cy="18360"/>
                  </a:xfrm>
                  <a:custGeom>
                    <a:avLst/>
                    <a:gdLst/>
                    <a:ahLst/>
                    <a:rect l="l" t="t" r="r" b="b"/>
                    <a:pathLst>
                      <a:path w="396" h="454">
                        <a:moveTo>
                          <a:pt x="396" y="273"/>
                        </a:moveTo>
                        <a:lnTo>
                          <a:pt x="394" y="275"/>
                        </a:lnTo>
                        <a:lnTo>
                          <a:pt x="390" y="280"/>
                        </a:lnTo>
                        <a:lnTo>
                          <a:pt x="384" y="288"/>
                        </a:lnTo>
                        <a:lnTo>
                          <a:pt x="376" y="298"/>
                        </a:lnTo>
                        <a:lnTo>
                          <a:pt x="364" y="310"/>
                        </a:lnTo>
                        <a:lnTo>
                          <a:pt x="352" y="324"/>
                        </a:lnTo>
                        <a:lnTo>
                          <a:pt x="335" y="340"/>
                        </a:lnTo>
                        <a:lnTo>
                          <a:pt x="317" y="355"/>
                        </a:lnTo>
                        <a:lnTo>
                          <a:pt x="296" y="371"/>
                        </a:lnTo>
                        <a:lnTo>
                          <a:pt x="272" y="387"/>
                        </a:lnTo>
                        <a:lnTo>
                          <a:pt x="245" y="402"/>
                        </a:lnTo>
                        <a:lnTo>
                          <a:pt x="216" y="416"/>
                        </a:lnTo>
                        <a:lnTo>
                          <a:pt x="186" y="429"/>
                        </a:lnTo>
                        <a:lnTo>
                          <a:pt x="151" y="440"/>
                        </a:lnTo>
                        <a:lnTo>
                          <a:pt x="114" y="448"/>
                        </a:lnTo>
                        <a:lnTo>
                          <a:pt x="75" y="454"/>
                        </a:lnTo>
                        <a:lnTo>
                          <a:pt x="79" y="428"/>
                        </a:lnTo>
                        <a:lnTo>
                          <a:pt x="82" y="400"/>
                        </a:lnTo>
                        <a:lnTo>
                          <a:pt x="82" y="369"/>
                        </a:lnTo>
                        <a:lnTo>
                          <a:pt x="80" y="337"/>
                        </a:lnTo>
                        <a:lnTo>
                          <a:pt x="77" y="302"/>
                        </a:lnTo>
                        <a:lnTo>
                          <a:pt x="73" y="267"/>
                        </a:lnTo>
                        <a:lnTo>
                          <a:pt x="68" y="233"/>
                        </a:lnTo>
                        <a:lnTo>
                          <a:pt x="62" y="198"/>
                        </a:lnTo>
                        <a:lnTo>
                          <a:pt x="54" y="164"/>
                        </a:lnTo>
                        <a:lnTo>
                          <a:pt x="47" y="132"/>
                        </a:lnTo>
                        <a:lnTo>
                          <a:pt x="38" y="101"/>
                        </a:lnTo>
                        <a:lnTo>
                          <a:pt x="30" y="74"/>
                        </a:lnTo>
                        <a:lnTo>
                          <a:pt x="23" y="49"/>
                        </a:lnTo>
                        <a:lnTo>
                          <a:pt x="14" y="29"/>
                        </a:lnTo>
                        <a:lnTo>
                          <a:pt x="6" y="12"/>
                        </a:lnTo>
                        <a:lnTo>
                          <a:pt x="0" y="0"/>
                        </a:lnTo>
                        <a:lnTo>
                          <a:pt x="20" y="0"/>
                        </a:lnTo>
                        <a:lnTo>
                          <a:pt x="29" y="22"/>
                        </a:lnTo>
                        <a:lnTo>
                          <a:pt x="41" y="45"/>
                        </a:lnTo>
                        <a:lnTo>
                          <a:pt x="54" y="68"/>
                        </a:lnTo>
                        <a:lnTo>
                          <a:pt x="70" y="90"/>
                        </a:lnTo>
                        <a:lnTo>
                          <a:pt x="88" y="112"/>
                        </a:lnTo>
                        <a:lnTo>
                          <a:pt x="108" y="134"/>
                        </a:lnTo>
                        <a:lnTo>
                          <a:pt x="129" y="154"/>
                        </a:lnTo>
                        <a:lnTo>
                          <a:pt x="152" y="174"/>
                        </a:lnTo>
                        <a:lnTo>
                          <a:pt x="177" y="192"/>
                        </a:lnTo>
                        <a:lnTo>
                          <a:pt x="204" y="209"/>
                        </a:lnTo>
                        <a:lnTo>
                          <a:pt x="232" y="224"/>
                        </a:lnTo>
                        <a:lnTo>
                          <a:pt x="262" y="238"/>
                        </a:lnTo>
                        <a:lnTo>
                          <a:pt x="294" y="250"/>
                        </a:lnTo>
                        <a:lnTo>
                          <a:pt x="326" y="260"/>
                        </a:lnTo>
                        <a:lnTo>
                          <a:pt x="360" y="268"/>
                        </a:lnTo>
                        <a:lnTo>
                          <a:pt x="396" y="273"/>
                        </a:lnTo>
                        <a:close/>
                      </a:path>
                    </a:pathLst>
                  </a:custGeom>
                  <a:solidFill>
                    <a:srgbClr val="ffffff"/>
                  </a:solidFill>
                  <a:ln w="7920">
                    <a:solidFill>
                      <a:srgbClr val="000000"/>
                    </a:solidFill>
                    <a:round/>
                  </a:ln>
                </p:spPr>
                <p:style>
                  <a:lnRef idx="0"/>
                  <a:fillRef idx="0"/>
                  <a:effectRef idx="0"/>
                  <a:fontRef idx="minor"/>
                </p:style>
                <p:txBody>
                  <a:bodyPr wrap="none" lIns="91080" rIns="91080" tIns="-27000" bIns="-27000" anchor="ctr">
                    <a:noAutofit/>
                  </a:bodyPr>
                  <a:p>
                    <a:endParaRPr b="0" lang="en-US" sz="2400" strike="noStrike" u="none">
                      <a:solidFill>
                        <a:srgbClr val="000000"/>
                      </a:solidFill>
                      <a:effectLst/>
                      <a:uFillTx/>
                      <a:latin typeface="Times New Roman"/>
                    </a:endParaRPr>
                  </a:p>
                </p:txBody>
              </p:sp>
              <p:sp>
                <p:nvSpPr>
                  <p:cNvPr id="3295" name=""/>
                  <p:cNvSpPr/>
                  <p:nvPr/>
                </p:nvSpPr>
                <p:spPr>
                  <a:xfrm>
                    <a:off x="3479040" y="5579280"/>
                    <a:ext cx="137160" cy="230040"/>
                  </a:xfrm>
                  <a:custGeom>
                    <a:avLst/>
                    <a:gdLst/>
                    <a:ahLst/>
                    <a:rect l="l" t="t" r="r" b="b"/>
                    <a:pathLst>
                      <a:path w="3618" h="5649">
                        <a:moveTo>
                          <a:pt x="3618" y="0"/>
                        </a:moveTo>
                        <a:lnTo>
                          <a:pt x="3464" y="80"/>
                        </a:lnTo>
                        <a:lnTo>
                          <a:pt x="3332" y="189"/>
                        </a:lnTo>
                        <a:lnTo>
                          <a:pt x="3220" y="324"/>
                        </a:lnTo>
                        <a:lnTo>
                          <a:pt x="3126" y="479"/>
                        </a:lnTo>
                        <a:lnTo>
                          <a:pt x="3051" y="650"/>
                        </a:lnTo>
                        <a:lnTo>
                          <a:pt x="2990" y="835"/>
                        </a:lnTo>
                        <a:lnTo>
                          <a:pt x="2944" y="1028"/>
                        </a:lnTo>
                        <a:lnTo>
                          <a:pt x="2911" y="1223"/>
                        </a:lnTo>
                        <a:lnTo>
                          <a:pt x="2889" y="1418"/>
                        </a:lnTo>
                        <a:lnTo>
                          <a:pt x="2877" y="1609"/>
                        </a:lnTo>
                        <a:lnTo>
                          <a:pt x="2874" y="1789"/>
                        </a:lnTo>
                        <a:lnTo>
                          <a:pt x="2878" y="1956"/>
                        </a:lnTo>
                        <a:lnTo>
                          <a:pt x="2888" y="2106"/>
                        </a:lnTo>
                        <a:lnTo>
                          <a:pt x="2902" y="2234"/>
                        </a:lnTo>
                        <a:lnTo>
                          <a:pt x="2919" y="2335"/>
                        </a:lnTo>
                        <a:lnTo>
                          <a:pt x="2938" y="2405"/>
                        </a:lnTo>
                        <a:lnTo>
                          <a:pt x="3018" y="2692"/>
                        </a:lnTo>
                        <a:lnTo>
                          <a:pt x="3078" y="2978"/>
                        </a:lnTo>
                        <a:lnTo>
                          <a:pt x="3115" y="3260"/>
                        </a:lnTo>
                        <a:lnTo>
                          <a:pt x="3130" y="3539"/>
                        </a:lnTo>
                        <a:lnTo>
                          <a:pt x="3120" y="3809"/>
                        </a:lnTo>
                        <a:lnTo>
                          <a:pt x="3085" y="4068"/>
                        </a:lnTo>
                        <a:lnTo>
                          <a:pt x="3026" y="4316"/>
                        </a:lnTo>
                        <a:lnTo>
                          <a:pt x="2939" y="4551"/>
                        </a:lnTo>
                        <a:lnTo>
                          <a:pt x="2826" y="4768"/>
                        </a:lnTo>
                        <a:lnTo>
                          <a:pt x="2685" y="4967"/>
                        </a:lnTo>
                        <a:lnTo>
                          <a:pt x="2515" y="5144"/>
                        </a:lnTo>
                        <a:lnTo>
                          <a:pt x="2316" y="5299"/>
                        </a:lnTo>
                        <a:lnTo>
                          <a:pt x="2086" y="5427"/>
                        </a:lnTo>
                        <a:lnTo>
                          <a:pt x="1826" y="5529"/>
                        </a:lnTo>
                        <a:lnTo>
                          <a:pt x="1533" y="5600"/>
                        </a:lnTo>
                        <a:lnTo>
                          <a:pt x="1208" y="5640"/>
                        </a:lnTo>
                        <a:lnTo>
                          <a:pt x="1201" y="5640"/>
                        </a:lnTo>
                        <a:lnTo>
                          <a:pt x="1181" y="5641"/>
                        </a:lnTo>
                        <a:lnTo>
                          <a:pt x="1148" y="5644"/>
                        </a:lnTo>
                        <a:lnTo>
                          <a:pt x="1105" y="5646"/>
                        </a:lnTo>
                        <a:lnTo>
                          <a:pt x="1052" y="5647"/>
                        </a:lnTo>
                        <a:lnTo>
                          <a:pt x="991" y="5649"/>
                        </a:lnTo>
                        <a:lnTo>
                          <a:pt x="923" y="5649"/>
                        </a:lnTo>
                        <a:lnTo>
                          <a:pt x="849" y="5649"/>
                        </a:lnTo>
                        <a:lnTo>
                          <a:pt x="769" y="5647"/>
                        </a:lnTo>
                        <a:lnTo>
                          <a:pt x="686" y="5644"/>
                        </a:lnTo>
                        <a:lnTo>
                          <a:pt x="600" y="5638"/>
                        </a:lnTo>
                        <a:lnTo>
                          <a:pt x="512" y="5630"/>
                        </a:lnTo>
                        <a:lnTo>
                          <a:pt x="424" y="5619"/>
                        </a:lnTo>
                        <a:lnTo>
                          <a:pt x="337" y="5607"/>
                        </a:lnTo>
                        <a:lnTo>
                          <a:pt x="252" y="5590"/>
                        </a:lnTo>
                        <a:lnTo>
                          <a:pt x="170" y="5571"/>
                        </a:lnTo>
                        <a:lnTo>
                          <a:pt x="254" y="5459"/>
                        </a:lnTo>
                        <a:lnTo>
                          <a:pt x="326" y="5341"/>
                        </a:lnTo>
                        <a:lnTo>
                          <a:pt x="389" y="5219"/>
                        </a:lnTo>
                        <a:lnTo>
                          <a:pt x="442" y="5095"/>
                        </a:lnTo>
                        <a:lnTo>
                          <a:pt x="485" y="4968"/>
                        </a:lnTo>
                        <a:lnTo>
                          <a:pt x="519" y="4840"/>
                        </a:lnTo>
                        <a:lnTo>
                          <a:pt x="546" y="4714"/>
                        </a:lnTo>
                        <a:lnTo>
                          <a:pt x="564" y="4588"/>
                        </a:lnTo>
                        <a:lnTo>
                          <a:pt x="576" y="4466"/>
                        </a:lnTo>
                        <a:lnTo>
                          <a:pt x="582" y="4347"/>
                        </a:lnTo>
                        <a:lnTo>
                          <a:pt x="582" y="4233"/>
                        </a:lnTo>
                        <a:lnTo>
                          <a:pt x="576" y="4127"/>
                        </a:lnTo>
                        <a:lnTo>
                          <a:pt x="567" y="4029"/>
                        </a:lnTo>
                        <a:lnTo>
                          <a:pt x="553" y="3938"/>
                        </a:lnTo>
                        <a:lnTo>
                          <a:pt x="536" y="3858"/>
                        </a:lnTo>
                        <a:lnTo>
                          <a:pt x="518" y="3790"/>
                        </a:lnTo>
                        <a:lnTo>
                          <a:pt x="493" y="3719"/>
                        </a:lnTo>
                        <a:lnTo>
                          <a:pt x="462" y="3623"/>
                        </a:lnTo>
                        <a:lnTo>
                          <a:pt x="424" y="3505"/>
                        </a:lnTo>
                        <a:lnTo>
                          <a:pt x="382" y="3368"/>
                        </a:lnTo>
                        <a:lnTo>
                          <a:pt x="336" y="3214"/>
                        </a:lnTo>
                        <a:lnTo>
                          <a:pt x="287" y="3047"/>
                        </a:lnTo>
                        <a:lnTo>
                          <a:pt x="238" y="2870"/>
                        </a:lnTo>
                        <a:lnTo>
                          <a:pt x="191" y="2685"/>
                        </a:lnTo>
                        <a:lnTo>
                          <a:pt x="145" y="2493"/>
                        </a:lnTo>
                        <a:lnTo>
                          <a:pt x="103" y="2300"/>
                        </a:lnTo>
                        <a:lnTo>
                          <a:pt x="66" y="2107"/>
                        </a:lnTo>
                        <a:lnTo>
                          <a:pt x="36" y="1917"/>
                        </a:lnTo>
                        <a:lnTo>
                          <a:pt x="14" y="1733"/>
                        </a:lnTo>
                        <a:lnTo>
                          <a:pt x="2" y="1557"/>
                        </a:lnTo>
                        <a:lnTo>
                          <a:pt x="0" y="1394"/>
                        </a:lnTo>
                        <a:lnTo>
                          <a:pt x="11" y="1245"/>
                        </a:lnTo>
                        <a:lnTo>
                          <a:pt x="36" y="1116"/>
                        </a:lnTo>
                        <a:lnTo>
                          <a:pt x="78" y="992"/>
                        </a:lnTo>
                        <a:lnTo>
                          <a:pt x="135" y="872"/>
                        </a:lnTo>
                        <a:lnTo>
                          <a:pt x="204" y="758"/>
                        </a:lnTo>
                        <a:lnTo>
                          <a:pt x="282" y="649"/>
                        </a:lnTo>
                        <a:lnTo>
                          <a:pt x="367" y="546"/>
                        </a:lnTo>
                        <a:lnTo>
                          <a:pt x="457" y="452"/>
                        </a:lnTo>
                        <a:lnTo>
                          <a:pt x="547" y="363"/>
                        </a:lnTo>
                        <a:lnTo>
                          <a:pt x="636" y="284"/>
                        </a:lnTo>
                        <a:lnTo>
                          <a:pt x="722" y="213"/>
                        </a:lnTo>
                        <a:lnTo>
                          <a:pt x="802" y="151"/>
                        </a:lnTo>
                        <a:lnTo>
                          <a:pt x="873" y="100"/>
                        </a:lnTo>
                        <a:lnTo>
                          <a:pt x="933" y="59"/>
                        </a:lnTo>
                        <a:lnTo>
                          <a:pt x="979" y="28"/>
                        </a:lnTo>
                        <a:lnTo>
                          <a:pt x="1008" y="10"/>
                        </a:lnTo>
                        <a:lnTo>
                          <a:pt x="1019" y="4"/>
                        </a:lnTo>
                        <a:lnTo>
                          <a:pt x="3618" y="0"/>
                        </a:lnTo>
                        <a:close/>
                      </a:path>
                    </a:pathLst>
                  </a:custGeom>
                  <a:solidFill>
                    <a:srgbClr val="000000"/>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96" name=""/>
                  <p:cNvSpPr/>
                  <p:nvPr/>
                </p:nvSpPr>
                <p:spPr>
                  <a:xfrm>
                    <a:off x="3491280" y="5652000"/>
                    <a:ext cx="99360" cy="150120"/>
                  </a:xfrm>
                  <a:custGeom>
                    <a:avLst/>
                    <a:gdLst/>
                    <a:ahLst/>
                    <a:rect l="l" t="t" r="r" b="b"/>
                    <a:pathLst>
                      <a:path w="2618" h="3696">
                        <a:moveTo>
                          <a:pt x="312" y="2528"/>
                        </a:moveTo>
                        <a:lnTo>
                          <a:pt x="404" y="2474"/>
                        </a:lnTo>
                        <a:lnTo>
                          <a:pt x="494" y="2410"/>
                        </a:lnTo>
                        <a:lnTo>
                          <a:pt x="580" y="2337"/>
                        </a:lnTo>
                        <a:lnTo>
                          <a:pt x="662" y="2254"/>
                        </a:lnTo>
                        <a:lnTo>
                          <a:pt x="740" y="2164"/>
                        </a:lnTo>
                        <a:lnTo>
                          <a:pt x="813" y="2070"/>
                        </a:lnTo>
                        <a:lnTo>
                          <a:pt x="880" y="1970"/>
                        </a:lnTo>
                        <a:lnTo>
                          <a:pt x="942" y="1868"/>
                        </a:lnTo>
                        <a:lnTo>
                          <a:pt x="998" y="1763"/>
                        </a:lnTo>
                        <a:lnTo>
                          <a:pt x="1047" y="1659"/>
                        </a:lnTo>
                        <a:lnTo>
                          <a:pt x="1091" y="1556"/>
                        </a:lnTo>
                        <a:lnTo>
                          <a:pt x="1125" y="1455"/>
                        </a:lnTo>
                        <a:lnTo>
                          <a:pt x="1151" y="1358"/>
                        </a:lnTo>
                        <a:lnTo>
                          <a:pt x="1170" y="1266"/>
                        </a:lnTo>
                        <a:lnTo>
                          <a:pt x="1181" y="1181"/>
                        </a:lnTo>
                        <a:lnTo>
                          <a:pt x="1182" y="1104"/>
                        </a:lnTo>
                        <a:lnTo>
                          <a:pt x="1183" y="1076"/>
                        </a:lnTo>
                        <a:lnTo>
                          <a:pt x="1184" y="1046"/>
                        </a:lnTo>
                        <a:lnTo>
                          <a:pt x="1184" y="1017"/>
                        </a:lnTo>
                        <a:lnTo>
                          <a:pt x="1184" y="986"/>
                        </a:lnTo>
                        <a:lnTo>
                          <a:pt x="1183" y="956"/>
                        </a:lnTo>
                        <a:lnTo>
                          <a:pt x="1181" y="924"/>
                        </a:lnTo>
                        <a:lnTo>
                          <a:pt x="1179" y="893"/>
                        </a:lnTo>
                        <a:lnTo>
                          <a:pt x="1177" y="860"/>
                        </a:lnTo>
                        <a:lnTo>
                          <a:pt x="1173" y="828"/>
                        </a:lnTo>
                        <a:lnTo>
                          <a:pt x="1169" y="794"/>
                        </a:lnTo>
                        <a:lnTo>
                          <a:pt x="1165" y="760"/>
                        </a:lnTo>
                        <a:lnTo>
                          <a:pt x="1160" y="727"/>
                        </a:lnTo>
                        <a:lnTo>
                          <a:pt x="1155" y="693"/>
                        </a:lnTo>
                        <a:lnTo>
                          <a:pt x="1149" y="659"/>
                        </a:lnTo>
                        <a:lnTo>
                          <a:pt x="1143" y="624"/>
                        </a:lnTo>
                        <a:lnTo>
                          <a:pt x="1138" y="590"/>
                        </a:lnTo>
                        <a:lnTo>
                          <a:pt x="1121" y="493"/>
                        </a:lnTo>
                        <a:lnTo>
                          <a:pt x="1129" y="399"/>
                        </a:lnTo>
                        <a:lnTo>
                          <a:pt x="1160" y="312"/>
                        </a:lnTo>
                        <a:lnTo>
                          <a:pt x="1210" y="231"/>
                        </a:lnTo>
                        <a:lnTo>
                          <a:pt x="1278" y="159"/>
                        </a:lnTo>
                        <a:lnTo>
                          <a:pt x="1358" y="98"/>
                        </a:lnTo>
                        <a:lnTo>
                          <a:pt x="1451" y="51"/>
                        </a:lnTo>
                        <a:lnTo>
                          <a:pt x="1553" y="18"/>
                        </a:lnTo>
                        <a:lnTo>
                          <a:pt x="1660" y="0"/>
                        </a:lnTo>
                        <a:lnTo>
                          <a:pt x="1771" y="0"/>
                        </a:lnTo>
                        <a:lnTo>
                          <a:pt x="1883" y="21"/>
                        </a:lnTo>
                        <a:lnTo>
                          <a:pt x="1993" y="62"/>
                        </a:lnTo>
                        <a:lnTo>
                          <a:pt x="2098" y="127"/>
                        </a:lnTo>
                        <a:lnTo>
                          <a:pt x="2196" y="217"/>
                        </a:lnTo>
                        <a:lnTo>
                          <a:pt x="2284" y="334"/>
                        </a:lnTo>
                        <a:lnTo>
                          <a:pt x="2360" y="480"/>
                        </a:lnTo>
                        <a:lnTo>
                          <a:pt x="2444" y="701"/>
                        </a:lnTo>
                        <a:lnTo>
                          <a:pt x="2513" y="937"/>
                        </a:lnTo>
                        <a:lnTo>
                          <a:pt x="2567" y="1184"/>
                        </a:lnTo>
                        <a:lnTo>
                          <a:pt x="2603" y="1438"/>
                        </a:lnTo>
                        <a:lnTo>
                          <a:pt x="2618" y="1697"/>
                        </a:lnTo>
                        <a:lnTo>
                          <a:pt x="2613" y="1953"/>
                        </a:lnTo>
                        <a:lnTo>
                          <a:pt x="2585" y="2206"/>
                        </a:lnTo>
                        <a:lnTo>
                          <a:pt x="2531" y="2451"/>
                        </a:lnTo>
                        <a:lnTo>
                          <a:pt x="2451" y="2684"/>
                        </a:lnTo>
                        <a:lnTo>
                          <a:pt x="2342" y="2902"/>
                        </a:lnTo>
                        <a:lnTo>
                          <a:pt x="2204" y="3100"/>
                        </a:lnTo>
                        <a:lnTo>
                          <a:pt x="2034" y="3276"/>
                        </a:lnTo>
                        <a:lnTo>
                          <a:pt x="1830" y="3424"/>
                        </a:lnTo>
                        <a:lnTo>
                          <a:pt x="1592" y="3542"/>
                        </a:lnTo>
                        <a:lnTo>
                          <a:pt x="1316" y="3626"/>
                        </a:lnTo>
                        <a:lnTo>
                          <a:pt x="1003" y="3671"/>
                        </a:lnTo>
                        <a:lnTo>
                          <a:pt x="997" y="3671"/>
                        </a:lnTo>
                        <a:lnTo>
                          <a:pt x="978" y="3673"/>
                        </a:lnTo>
                        <a:lnTo>
                          <a:pt x="950" y="3677"/>
                        </a:lnTo>
                        <a:lnTo>
                          <a:pt x="910" y="3680"/>
                        </a:lnTo>
                        <a:lnTo>
                          <a:pt x="861" y="3685"/>
                        </a:lnTo>
                        <a:lnTo>
                          <a:pt x="806" y="3689"/>
                        </a:lnTo>
                        <a:lnTo>
                          <a:pt x="742" y="3692"/>
                        </a:lnTo>
                        <a:lnTo>
                          <a:pt x="672" y="3695"/>
                        </a:lnTo>
                        <a:lnTo>
                          <a:pt x="597" y="3696"/>
                        </a:lnTo>
                        <a:lnTo>
                          <a:pt x="517" y="3695"/>
                        </a:lnTo>
                        <a:lnTo>
                          <a:pt x="434" y="3693"/>
                        </a:lnTo>
                        <a:lnTo>
                          <a:pt x="349" y="3688"/>
                        </a:lnTo>
                        <a:lnTo>
                          <a:pt x="262" y="3679"/>
                        </a:lnTo>
                        <a:lnTo>
                          <a:pt x="173" y="3668"/>
                        </a:lnTo>
                        <a:lnTo>
                          <a:pt x="86" y="3652"/>
                        </a:lnTo>
                        <a:lnTo>
                          <a:pt x="0" y="3633"/>
                        </a:lnTo>
                        <a:lnTo>
                          <a:pt x="66" y="3522"/>
                        </a:lnTo>
                        <a:lnTo>
                          <a:pt x="123" y="3415"/>
                        </a:lnTo>
                        <a:lnTo>
                          <a:pt x="171" y="3310"/>
                        </a:lnTo>
                        <a:lnTo>
                          <a:pt x="210" y="3209"/>
                        </a:lnTo>
                        <a:lnTo>
                          <a:pt x="243" y="3113"/>
                        </a:lnTo>
                        <a:lnTo>
                          <a:pt x="267" y="3022"/>
                        </a:lnTo>
                        <a:lnTo>
                          <a:pt x="286" y="2937"/>
                        </a:lnTo>
                        <a:lnTo>
                          <a:pt x="299" y="2857"/>
                        </a:lnTo>
                        <a:lnTo>
                          <a:pt x="309" y="2785"/>
                        </a:lnTo>
                        <a:lnTo>
                          <a:pt x="314" y="2720"/>
                        </a:lnTo>
                        <a:lnTo>
                          <a:pt x="316" y="2663"/>
                        </a:lnTo>
                        <a:lnTo>
                          <a:pt x="317" y="2616"/>
                        </a:lnTo>
                        <a:lnTo>
                          <a:pt x="315" y="2578"/>
                        </a:lnTo>
                        <a:lnTo>
                          <a:pt x="314" y="2550"/>
                        </a:lnTo>
                        <a:lnTo>
                          <a:pt x="312" y="2533"/>
                        </a:lnTo>
                        <a:lnTo>
                          <a:pt x="312" y="2528"/>
                        </a:lnTo>
                        <a:close/>
                      </a:path>
                    </a:pathLst>
                  </a:custGeom>
                  <a:solidFill>
                    <a:srgbClr val="ffffff"/>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97" name=""/>
                  <p:cNvSpPr/>
                  <p:nvPr/>
                </p:nvSpPr>
                <p:spPr>
                  <a:xfrm>
                    <a:off x="3603600" y="5477760"/>
                    <a:ext cx="360" cy="720"/>
                  </a:xfrm>
                  <a:prstGeom prst="line">
                    <a:avLst/>
                  </a:prstGeom>
                  <a:ln w="7920">
                    <a:solidFill>
                      <a:srgbClr val="000000"/>
                    </a:solidFill>
                    <a:miter/>
                  </a:ln>
                </p:spPr>
                <p:style>
                  <a:lnRef idx="0"/>
                  <a:fillRef idx="0"/>
                  <a:effectRef idx="0"/>
                  <a:fontRef idx="minor"/>
                </p:style>
                <p:txBody>
                  <a:bodyPr lIns="91080" rIns="91080" tIns="-44640" bIns="-44640" anchor="ctr">
                    <a:noAutofit/>
                  </a:bodyPr>
                  <a:p>
                    <a:endParaRPr b="0" lang="en-US" sz="2400" strike="noStrike" u="none">
                      <a:solidFill>
                        <a:srgbClr val="000000"/>
                      </a:solidFill>
                      <a:effectLst/>
                      <a:uFillTx/>
                      <a:latin typeface="Times New Roman"/>
                    </a:endParaRPr>
                  </a:p>
                </p:txBody>
              </p:sp>
              <p:sp>
                <p:nvSpPr>
                  <p:cNvPr id="3298" name=""/>
                  <p:cNvSpPr/>
                  <p:nvPr/>
                </p:nvSpPr>
                <p:spPr>
                  <a:xfrm>
                    <a:off x="3281040" y="5360040"/>
                    <a:ext cx="322920" cy="118440"/>
                  </a:xfrm>
                  <a:custGeom>
                    <a:avLst/>
                    <a:gdLst/>
                    <a:ahLst/>
                    <a:rect l="l" t="t" r="r" b="b"/>
                    <a:pathLst>
                      <a:path w="8520" h="2928">
                        <a:moveTo>
                          <a:pt x="8520" y="2928"/>
                        </a:moveTo>
                        <a:lnTo>
                          <a:pt x="8248" y="2458"/>
                        </a:lnTo>
                        <a:lnTo>
                          <a:pt x="7921" y="2018"/>
                        </a:lnTo>
                        <a:lnTo>
                          <a:pt x="7544" y="1612"/>
                        </a:lnTo>
                        <a:lnTo>
                          <a:pt x="7119" y="1243"/>
                        </a:lnTo>
                        <a:lnTo>
                          <a:pt x="6653" y="914"/>
                        </a:lnTo>
                        <a:lnTo>
                          <a:pt x="6148" y="631"/>
                        </a:lnTo>
                        <a:lnTo>
                          <a:pt x="5612" y="394"/>
                        </a:lnTo>
                        <a:lnTo>
                          <a:pt x="5045" y="209"/>
                        </a:lnTo>
                        <a:lnTo>
                          <a:pt x="4454" y="80"/>
                        </a:lnTo>
                        <a:lnTo>
                          <a:pt x="3843" y="9"/>
                        </a:lnTo>
                        <a:lnTo>
                          <a:pt x="3216" y="0"/>
                        </a:lnTo>
                        <a:lnTo>
                          <a:pt x="2578" y="57"/>
                        </a:lnTo>
                        <a:lnTo>
                          <a:pt x="1933" y="183"/>
                        </a:lnTo>
                        <a:lnTo>
                          <a:pt x="1285" y="382"/>
                        </a:lnTo>
                        <a:lnTo>
                          <a:pt x="638" y="657"/>
                        </a:lnTo>
                        <a:lnTo>
                          <a:pt x="0" y="1013"/>
                        </a:lnTo>
                      </a:path>
                    </a:pathLst>
                  </a:custGeom>
                  <a:no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99" name=""/>
                  <p:cNvSpPr/>
                  <p:nvPr/>
                </p:nvSpPr>
                <p:spPr>
                  <a:xfrm>
                    <a:off x="3602520" y="5477760"/>
                    <a:ext cx="3600" cy="2160"/>
                  </a:xfrm>
                  <a:custGeom>
                    <a:avLst/>
                    <a:gdLst/>
                    <a:ahLst/>
                    <a:rect l="l" t="t" r="r" b="b"/>
                    <a:pathLst>
                      <a:path w="85" h="65">
                        <a:moveTo>
                          <a:pt x="80" y="0"/>
                        </a:moveTo>
                        <a:lnTo>
                          <a:pt x="80" y="0"/>
                        </a:lnTo>
                        <a:lnTo>
                          <a:pt x="83" y="7"/>
                        </a:lnTo>
                        <a:lnTo>
                          <a:pt x="85" y="14"/>
                        </a:lnTo>
                        <a:lnTo>
                          <a:pt x="85" y="22"/>
                        </a:lnTo>
                        <a:lnTo>
                          <a:pt x="84" y="30"/>
                        </a:lnTo>
                        <a:lnTo>
                          <a:pt x="81" y="38"/>
                        </a:lnTo>
                        <a:lnTo>
                          <a:pt x="78" y="44"/>
                        </a:lnTo>
                        <a:lnTo>
                          <a:pt x="72" y="50"/>
                        </a:lnTo>
                        <a:lnTo>
                          <a:pt x="66" y="55"/>
                        </a:lnTo>
                        <a:lnTo>
                          <a:pt x="60" y="60"/>
                        </a:lnTo>
                        <a:lnTo>
                          <a:pt x="52" y="63"/>
                        </a:lnTo>
                        <a:lnTo>
                          <a:pt x="45" y="65"/>
                        </a:lnTo>
                        <a:lnTo>
                          <a:pt x="38" y="65"/>
                        </a:lnTo>
                        <a:lnTo>
                          <a:pt x="29" y="64"/>
                        </a:lnTo>
                        <a:lnTo>
                          <a:pt x="22" y="61"/>
                        </a:lnTo>
                        <a:lnTo>
                          <a:pt x="16" y="57"/>
                        </a:lnTo>
                        <a:lnTo>
                          <a:pt x="9" y="52"/>
                        </a:lnTo>
                        <a:lnTo>
                          <a:pt x="4" y="46"/>
                        </a:lnTo>
                        <a:lnTo>
                          <a:pt x="0" y="40"/>
                        </a:lnTo>
                        <a:lnTo>
                          <a:pt x="0" y="40"/>
                        </a:lnTo>
                        <a:lnTo>
                          <a:pt x="8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00" name=""/>
                  <p:cNvSpPr/>
                  <p:nvPr/>
                </p:nvSpPr>
                <p:spPr>
                  <a:xfrm>
                    <a:off x="3279600" y="5398920"/>
                    <a:ext cx="2160" cy="3960"/>
                  </a:xfrm>
                  <a:custGeom>
                    <a:avLst/>
                    <a:gdLst/>
                    <a:ahLst/>
                    <a:rect l="l" t="t" r="r" b="b"/>
                    <a:pathLst>
                      <a:path w="70" h="83">
                        <a:moveTo>
                          <a:pt x="70" y="76"/>
                        </a:moveTo>
                        <a:lnTo>
                          <a:pt x="70" y="76"/>
                        </a:lnTo>
                        <a:lnTo>
                          <a:pt x="62" y="80"/>
                        </a:lnTo>
                        <a:lnTo>
                          <a:pt x="55" y="82"/>
                        </a:lnTo>
                        <a:lnTo>
                          <a:pt x="47" y="83"/>
                        </a:lnTo>
                        <a:lnTo>
                          <a:pt x="39" y="83"/>
                        </a:lnTo>
                        <a:lnTo>
                          <a:pt x="32" y="81"/>
                        </a:lnTo>
                        <a:lnTo>
                          <a:pt x="25" y="78"/>
                        </a:lnTo>
                        <a:lnTo>
                          <a:pt x="18" y="74"/>
                        </a:lnTo>
                        <a:lnTo>
                          <a:pt x="12" y="69"/>
                        </a:lnTo>
                        <a:lnTo>
                          <a:pt x="8" y="62"/>
                        </a:lnTo>
                        <a:lnTo>
                          <a:pt x="4" y="55"/>
                        </a:lnTo>
                        <a:lnTo>
                          <a:pt x="2" y="48"/>
                        </a:lnTo>
                        <a:lnTo>
                          <a:pt x="0" y="39"/>
                        </a:lnTo>
                        <a:lnTo>
                          <a:pt x="0" y="32"/>
                        </a:lnTo>
                        <a:lnTo>
                          <a:pt x="3" y="25"/>
                        </a:lnTo>
                        <a:lnTo>
                          <a:pt x="6" y="17"/>
                        </a:lnTo>
                        <a:lnTo>
                          <a:pt x="10" y="11"/>
                        </a:lnTo>
                        <a:lnTo>
                          <a:pt x="15" y="5"/>
                        </a:lnTo>
                        <a:lnTo>
                          <a:pt x="21" y="0"/>
                        </a:lnTo>
                        <a:lnTo>
                          <a:pt x="21" y="0"/>
                        </a:lnTo>
                        <a:lnTo>
                          <a:pt x="70" y="76"/>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01" name=""/>
                  <p:cNvSpPr/>
                  <p:nvPr/>
                </p:nvSpPr>
                <p:spPr>
                  <a:xfrm>
                    <a:off x="3179520" y="5400720"/>
                    <a:ext cx="101520" cy="351000"/>
                  </a:xfrm>
                  <a:custGeom>
                    <a:avLst/>
                    <a:gdLst/>
                    <a:ahLst/>
                    <a:rect l="l" t="t" r="r" b="b"/>
                    <a:pathLst>
                      <a:path w="2678" h="8643">
                        <a:moveTo>
                          <a:pt x="2678" y="0"/>
                        </a:moveTo>
                        <a:lnTo>
                          <a:pt x="2271" y="245"/>
                        </a:lnTo>
                        <a:lnTo>
                          <a:pt x="1884" y="539"/>
                        </a:lnTo>
                        <a:lnTo>
                          <a:pt x="1522" y="880"/>
                        </a:lnTo>
                        <a:lnTo>
                          <a:pt x="1188" y="1265"/>
                        </a:lnTo>
                        <a:lnTo>
                          <a:pt x="887" y="1693"/>
                        </a:lnTo>
                        <a:lnTo>
                          <a:pt x="622" y="2162"/>
                        </a:lnTo>
                        <a:lnTo>
                          <a:pt x="399" y="2669"/>
                        </a:lnTo>
                        <a:lnTo>
                          <a:pt x="221" y="3212"/>
                        </a:lnTo>
                        <a:lnTo>
                          <a:pt x="93" y="3791"/>
                        </a:lnTo>
                        <a:lnTo>
                          <a:pt x="17" y="4402"/>
                        </a:lnTo>
                        <a:lnTo>
                          <a:pt x="0" y="5044"/>
                        </a:lnTo>
                        <a:lnTo>
                          <a:pt x="46" y="5714"/>
                        </a:lnTo>
                        <a:lnTo>
                          <a:pt x="157" y="6411"/>
                        </a:lnTo>
                        <a:lnTo>
                          <a:pt x="338" y="7133"/>
                        </a:lnTo>
                        <a:lnTo>
                          <a:pt x="594" y="7877"/>
                        </a:lnTo>
                        <a:lnTo>
                          <a:pt x="930" y="8643"/>
                        </a:lnTo>
                      </a:path>
                    </a:pathLst>
                  </a:custGeom>
                  <a:no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02" name=""/>
                  <p:cNvSpPr/>
                  <p:nvPr/>
                </p:nvSpPr>
                <p:spPr>
                  <a:xfrm>
                    <a:off x="3280320" y="5398920"/>
                    <a:ext cx="2880" cy="3240"/>
                  </a:xfrm>
                  <a:custGeom>
                    <a:avLst/>
                    <a:gdLst/>
                    <a:ahLst/>
                    <a:rect l="l" t="t" r="r" b="b"/>
                    <a:pathLst>
                      <a:path w="66" h="85">
                        <a:moveTo>
                          <a:pt x="0" y="5"/>
                        </a:moveTo>
                        <a:lnTo>
                          <a:pt x="0" y="5"/>
                        </a:lnTo>
                        <a:lnTo>
                          <a:pt x="7" y="2"/>
                        </a:lnTo>
                        <a:lnTo>
                          <a:pt x="14" y="0"/>
                        </a:lnTo>
                        <a:lnTo>
                          <a:pt x="22" y="0"/>
                        </a:lnTo>
                        <a:lnTo>
                          <a:pt x="30" y="1"/>
                        </a:lnTo>
                        <a:lnTo>
                          <a:pt x="37" y="3"/>
                        </a:lnTo>
                        <a:lnTo>
                          <a:pt x="45" y="7"/>
                        </a:lnTo>
                        <a:lnTo>
                          <a:pt x="51" y="12"/>
                        </a:lnTo>
                        <a:lnTo>
                          <a:pt x="56" y="18"/>
                        </a:lnTo>
                        <a:lnTo>
                          <a:pt x="61" y="24"/>
                        </a:lnTo>
                        <a:lnTo>
                          <a:pt x="64" y="32"/>
                        </a:lnTo>
                        <a:lnTo>
                          <a:pt x="66" y="39"/>
                        </a:lnTo>
                        <a:lnTo>
                          <a:pt x="66" y="46"/>
                        </a:lnTo>
                        <a:lnTo>
                          <a:pt x="65" y="55"/>
                        </a:lnTo>
                        <a:lnTo>
                          <a:pt x="63" y="62"/>
                        </a:lnTo>
                        <a:lnTo>
                          <a:pt x="58" y="69"/>
                        </a:lnTo>
                        <a:lnTo>
                          <a:pt x="54" y="76"/>
                        </a:lnTo>
                        <a:lnTo>
                          <a:pt x="48" y="81"/>
                        </a:lnTo>
                        <a:lnTo>
                          <a:pt x="42" y="85"/>
                        </a:lnTo>
                        <a:lnTo>
                          <a:pt x="42" y="85"/>
                        </a:lnTo>
                        <a:lnTo>
                          <a:pt x="0" y="5"/>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03" name=""/>
                  <p:cNvSpPr/>
                  <p:nvPr/>
                </p:nvSpPr>
                <p:spPr>
                  <a:xfrm>
                    <a:off x="3213360" y="5751000"/>
                    <a:ext cx="2880" cy="2880"/>
                  </a:xfrm>
                  <a:custGeom>
                    <a:avLst/>
                    <a:gdLst/>
                    <a:ahLst/>
                    <a:rect l="l" t="t" r="r" b="b"/>
                    <a:pathLst>
                      <a:path w="87" h="64">
                        <a:moveTo>
                          <a:pt x="82" y="0"/>
                        </a:moveTo>
                        <a:lnTo>
                          <a:pt x="82" y="0"/>
                        </a:lnTo>
                        <a:lnTo>
                          <a:pt x="84" y="7"/>
                        </a:lnTo>
                        <a:lnTo>
                          <a:pt x="87" y="14"/>
                        </a:lnTo>
                        <a:lnTo>
                          <a:pt x="87" y="22"/>
                        </a:lnTo>
                        <a:lnTo>
                          <a:pt x="85" y="29"/>
                        </a:lnTo>
                        <a:lnTo>
                          <a:pt x="82" y="36"/>
                        </a:lnTo>
                        <a:lnTo>
                          <a:pt x="79" y="44"/>
                        </a:lnTo>
                        <a:lnTo>
                          <a:pt x="74" y="50"/>
                        </a:lnTo>
                        <a:lnTo>
                          <a:pt x="68" y="55"/>
                        </a:lnTo>
                        <a:lnTo>
                          <a:pt x="60" y="60"/>
                        </a:lnTo>
                        <a:lnTo>
                          <a:pt x="53" y="62"/>
                        </a:lnTo>
                        <a:lnTo>
                          <a:pt x="46" y="64"/>
                        </a:lnTo>
                        <a:lnTo>
                          <a:pt x="38" y="64"/>
                        </a:lnTo>
                        <a:lnTo>
                          <a:pt x="31" y="63"/>
                        </a:lnTo>
                        <a:lnTo>
                          <a:pt x="23" y="60"/>
                        </a:lnTo>
                        <a:lnTo>
                          <a:pt x="16" y="56"/>
                        </a:lnTo>
                        <a:lnTo>
                          <a:pt x="10" y="51"/>
                        </a:lnTo>
                        <a:lnTo>
                          <a:pt x="5" y="45"/>
                        </a:lnTo>
                        <a:lnTo>
                          <a:pt x="0" y="38"/>
                        </a:lnTo>
                        <a:lnTo>
                          <a:pt x="0" y="38"/>
                        </a:lnTo>
                        <a:lnTo>
                          <a:pt x="82" y="0"/>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304" name=""/>
                  <p:cNvSpPr/>
                  <p:nvPr/>
                </p:nvSpPr>
                <p:spPr>
                  <a:xfrm>
                    <a:off x="3214800" y="5751720"/>
                    <a:ext cx="31680" cy="38880"/>
                  </a:xfrm>
                  <a:custGeom>
                    <a:avLst/>
                    <a:gdLst/>
                    <a:ahLst/>
                    <a:rect l="l" t="t" r="r" b="b"/>
                    <a:pathLst>
                      <a:path w="842" h="959">
                        <a:moveTo>
                          <a:pt x="0" y="0"/>
                        </a:moveTo>
                        <a:lnTo>
                          <a:pt x="6" y="7"/>
                        </a:lnTo>
                        <a:lnTo>
                          <a:pt x="21" y="30"/>
                        </a:lnTo>
                        <a:lnTo>
                          <a:pt x="48" y="66"/>
                        </a:lnTo>
                        <a:lnTo>
                          <a:pt x="81" y="113"/>
                        </a:lnTo>
                        <a:lnTo>
                          <a:pt x="124" y="170"/>
                        </a:lnTo>
                        <a:lnTo>
                          <a:pt x="173" y="235"/>
                        </a:lnTo>
                        <a:lnTo>
                          <a:pt x="228" y="306"/>
                        </a:lnTo>
                        <a:lnTo>
                          <a:pt x="288" y="382"/>
                        </a:lnTo>
                        <a:lnTo>
                          <a:pt x="352" y="461"/>
                        </a:lnTo>
                        <a:lnTo>
                          <a:pt x="420" y="542"/>
                        </a:lnTo>
                        <a:lnTo>
                          <a:pt x="490" y="622"/>
                        </a:lnTo>
                        <a:lnTo>
                          <a:pt x="561" y="699"/>
                        </a:lnTo>
                        <a:lnTo>
                          <a:pt x="633" y="774"/>
                        </a:lnTo>
                        <a:lnTo>
                          <a:pt x="704" y="843"/>
                        </a:lnTo>
                        <a:lnTo>
                          <a:pt x="774" y="905"/>
                        </a:lnTo>
                        <a:lnTo>
                          <a:pt x="842" y="959"/>
                        </a:lnTo>
                      </a:path>
                    </a:pathLst>
                  </a:custGeom>
                  <a:noFill/>
                  <a:ln w="7920">
                    <a:solidFill>
                      <a:srgbClr val="000000"/>
                    </a:solidFill>
                    <a:round/>
                  </a:ln>
                </p:spPr>
                <p:style>
                  <a:lnRef idx="0"/>
                  <a:fillRef idx="0"/>
                  <a:effectRef idx="0"/>
                  <a:fontRef idx="minor"/>
                </p:style>
                <p:txBody>
                  <a:bodyPr wrap="none" lIns="91080" rIns="91080" tIns="-6480" bIns="-6480" anchor="ctr">
                    <a:noAutofit/>
                  </a:bodyPr>
                  <a:p>
                    <a:endParaRPr b="0" lang="en-US" sz="2400" strike="noStrike" u="none">
                      <a:solidFill>
                        <a:srgbClr val="000000"/>
                      </a:solidFill>
                      <a:effectLst/>
                      <a:uFillTx/>
                      <a:latin typeface="Times New Roman"/>
                    </a:endParaRPr>
                  </a:p>
                </p:txBody>
              </p:sp>
              <p:sp>
                <p:nvSpPr>
                  <p:cNvPr id="3305" name=""/>
                  <p:cNvSpPr/>
                  <p:nvPr/>
                </p:nvSpPr>
                <p:spPr>
                  <a:xfrm>
                    <a:off x="3213360" y="5750280"/>
                    <a:ext cx="2880" cy="3240"/>
                  </a:xfrm>
                  <a:custGeom>
                    <a:avLst/>
                    <a:gdLst/>
                    <a:ahLst/>
                    <a:rect l="l" t="t" r="r" b="b"/>
                    <a:pathLst>
                      <a:path w="82" h="71">
                        <a:moveTo>
                          <a:pt x="9" y="71"/>
                        </a:moveTo>
                        <a:lnTo>
                          <a:pt x="9" y="71"/>
                        </a:lnTo>
                        <a:lnTo>
                          <a:pt x="4" y="65"/>
                        </a:lnTo>
                        <a:lnTo>
                          <a:pt x="1" y="57"/>
                        </a:lnTo>
                        <a:lnTo>
                          <a:pt x="0" y="49"/>
                        </a:lnTo>
                        <a:lnTo>
                          <a:pt x="0" y="42"/>
                        </a:lnTo>
                        <a:lnTo>
                          <a:pt x="2" y="34"/>
                        </a:lnTo>
                        <a:lnTo>
                          <a:pt x="4" y="27"/>
                        </a:lnTo>
                        <a:lnTo>
                          <a:pt x="9" y="19"/>
                        </a:lnTo>
                        <a:lnTo>
                          <a:pt x="14" y="14"/>
                        </a:lnTo>
                        <a:lnTo>
                          <a:pt x="20" y="9"/>
                        </a:lnTo>
                        <a:lnTo>
                          <a:pt x="26" y="5"/>
                        </a:lnTo>
                        <a:lnTo>
                          <a:pt x="34" y="1"/>
                        </a:lnTo>
                        <a:lnTo>
                          <a:pt x="42" y="0"/>
                        </a:lnTo>
                        <a:lnTo>
                          <a:pt x="48" y="0"/>
                        </a:lnTo>
                        <a:lnTo>
                          <a:pt x="57" y="3"/>
                        </a:lnTo>
                        <a:lnTo>
                          <a:pt x="64" y="5"/>
                        </a:lnTo>
                        <a:lnTo>
                          <a:pt x="72" y="9"/>
                        </a:lnTo>
                        <a:lnTo>
                          <a:pt x="77" y="14"/>
                        </a:lnTo>
                        <a:lnTo>
                          <a:pt x="82" y="20"/>
                        </a:lnTo>
                        <a:lnTo>
                          <a:pt x="82" y="20"/>
                        </a:lnTo>
                        <a:lnTo>
                          <a:pt x="9" y="71"/>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06" name=""/>
                  <p:cNvSpPr/>
                  <p:nvPr/>
                </p:nvSpPr>
                <p:spPr>
                  <a:xfrm>
                    <a:off x="3246120" y="5789880"/>
                    <a:ext cx="2160" cy="3240"/>
                  </a:xfrm>
                  <a:custGeom>
                    <a:avLst/>
                    <a:gdLst/>
                    <a:ahLst/>
                    <a:rect l="l" t="t" r="r" b="b"/>
                    <a:pathLst>
                      <a:path w="71" h="82">
                        <a:moveTo>
                          <a:pt x="52" y="0"/>
                        </a:moveTo>
                        <a:lnTo>
                          <a:pt x="52" y="0"/>
                        </a:lnTo>
                        <a:lnTo>
                          <a:pt x="59" y="5"/>
                        </a:lnTo>
                        <a:lnTo>
                          <a:pt x="64" y="12"/>
                        </a:lnTo>
                        <a:lnTo>
                          <a:pt x="67" y="19"/>
                        </a:lnTo>
                        <a:lnTo>
                          <a:pt x="70" y="26"/>
                        </a:lnTo>
                        <a:lnTo>
                          <a:pt x="71" y="35"/>
                        </a:lnTo>
                        <a:lnTo>
                          <a:pt x="71" y="41"/>
                        </a:lnTo>
                        <a:lnTo>
                          <a:pt x="69" y="50"/>
                        </a:lnTo>
                        <a:lnTo>
                          <a:pt x="67" y="57"/>
                        </a:lnTo>
                        <a:lnTo>
                          <a:pt x="63" y="63"/>
                        </a:lnTo>
                        <a:lnTo>
                          <a:pt x="57" y="70"/>
                        </a:lnTo>
                        <a:lnTo>
                          <a:pt x="51" y="75"/>
                        </a:lnTo>
                        <a:lnTo>
                          <a:pt x="44" y="78"/>
                        </a:lnTo>
                        <a:lnTo>
                          <a:pt x="36" y="81"/>
                        </a:lnTo>
                        <a:lnTo>
                          <a:pt x="28" y="82"/>
                        </a:lnTo>
                        <a:lnTo>
                          <a:pt x="22" y="82"/>
                        </a:lnTo>
                        <a:lnTo>
                          <a:pt x="13" y="80"/>
                        </a:lnTo>
                        <a:lnTo>
                          <a:pt x="6" y="78"/>
                        </a:lnTo>
                        <a:lnTo>
                          <a:pt x="0" y="74"/>
                        </a:lnTo>
                        <a:lnTo>
                          <a:pt x="0" y="74"/>
                        </a:lnTo>
                        <a:lnTo>
                          <a:pt x="52" y="0"/>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07" name=""/>
                  <p:cNvSpPr/>
                  <p:nvPr/>
                </p:nvSpPr>
                <p:spPr>
                  <a:xfrm>
                    <a:off x="3246120" y="5790960"/>
                    <a:ext cx="15840" cy="8640"/>
                  </a:xfrm>
                  <a:custGeom>
                    <a:avLst/>
                    <a:gdLst/>
                    <a:ahLst/>
                    <a:rect l="l" t="t" r="r" b="b"/>
                    <a:pathLst>
                      <a:path w="409" h="219">
                        <a:moveTo>
                          <a:pt x="11" y="0"/>
                        </a:moveTo>
                        <a:lnTo>
                          <a:pt x="9" y="3"/>
                        </a:lnTo>
                        <a:lnTo>
                          <a:pt x="7" y="14"/>
                        </a:lnTo>
                        <a:lnTo>
                          <a:pt x="4" y="28"/>
                        </a:lnTo>
                        <a:lnTo>
                          <a:pt x="1" y="48"/>
                        </a:lnTo>
                        <a:lnTo>
                          <a:pt x="0" y="70"/>
                        </a:lnTo>
                        <a:lnTo>
                          <a:pt x="3" y="95"/>
                        </a:lnTo>
                        <a:lnTo>
                          <a:pt x="9" y="120"/>
                        </a:lnTo>
                        <a:lnTo>
                          <a:pt x="19" y="145"/>
                        </a:lnTo>
                        <a:lnTo>
                          <a:pt x="36" y="167"/>
                        </a:lnTo>
                        <a:lnTo>
                          <a:pt x="59" y="187"/>
                        </a:lnTo>
                        <a:lnTo>
                          <a:pt x="92" y="204"/>
                        </a:lnTo>
                        <a:lnTo>
                          <a:pt x="133" y="214"/>
                        </a:lnTo>
                        <a:lnTo>
                          <a:pt x="183" y="219"/>
                        </a:lnTo>
                        <a:lnTo>
                          <a:pt x="246" y="216"/>
                        </a:lnTo>
                        <a:lnTo>
                          <a:pt x="321" y="205"/>
                        </a:lnTo>
                        <a:lnTo>
                          <a:pt x="409" y="184"/>
                        </a:lnTo>
                      </a:path>
                    </a:pathLst>
                  </a:custGeom>
                  <a:noFill/>
                  <a:ln w="7920">
                    <a:solidFill>
                      <a:srgbClr val="000000"/>
                    </a:solidFill>
                    <a:round/>
                  </a:ln>
                </p:spPr>
                <p:style>
                  <a:lnRef idx="0"/>
                  <a:fillRef idx="0"/>
                  <a:effectRef idx="0"/>
                  <a:fontRef idx="minor"/>
                </p:style>
                <p:txBody>
                  <a:bodyPr wrap="none" lIns="91080" rIns="91080" tIns="-36720" bIns="-36720" anchor="ctr">
                    <a:noAutofit/>
                  </a:bodyPr>
                  <a:p>
                    <a:endParaRPr b="0" lang="en-US" sz="2400" strike="noStrike" u="none">
                      <a:solidFill>
                        <a:srgbClr val="000000"/>
                      </a:solidFill>
                      <a:effectLst/>
                      <a:uFillTx/>
                      <a:latin typeface="Times New Roman"/>
                    </a:endParaRPr>
                  </a:p>
                </p:txBody>
              </p:sp>
              <p:sp>
                <p:nvSpPr>
                  <p:cNvPr id="3308" name=""/>
                  <p:cNvSpPr/>
                  <p:nvPr/>
                </p:nvSpPr>
                <p:spPr>
                  <a:xfrm>
                    <a:off x="3245400" y="5789160"/>
                    <a:ext cx="2880" cy="2160"/>
                  </a:xfrm>
                  <a:custGeom>
                    <a:avLst/>
                    <a:gdLst/>
                    <a:ahLst/>
                    <a:rect l="l" t="t" r="r" b="b"/>
                    <a:pathLst>
                      <a:path w="88" h="59">
                        <a:moveTo>
                          <a:pt x="0" y="31"/>
                        </a:moveTo>
                        <a:lnTo>
                          <a:pt x="0" y="31"/>
                        </a:lnTo>
                        <a:lnTo>
                          <a:pt x="3" y="24"/>
                        </a:lnTo>
                        <a:lnTo>
                          <a:pt x="7" y="17"/>
                        </a:lnTo>
                        <a:lnTo>
                          <a:pt x="14" y="11"/>
                        </a:lnTo>
                        <a:lnTo>
                          <a:pt x="20" y="6"/>
                        </a:lnTo>
                        <a:lnTo>
                          <a:pt x="27" y="3"/>
                        </a:lnTo>
                        <a:lnTo>
                          <a:pt x="35" y="1"/>
                        </a:lnTo>
                        <a:lnTo>
                          <a:pt x="42" y="0"/>
                        </a:lnTo>
                        <a:lnTo>
                          <a:pt x="49" y="0"/>
                        </a:lnTo>
                        <a:lnTo>
                          <a:pt x="57" y="2"/>
                        </a:lnTo>
                        <a:lnTo>
                          <a:pt x="64" y="5"/>
                        </a:lnTo>
                        <a:lnTo>
                          <a:pt x="71" y="9"/>
                        </a:lnTo>
                        <a:lnTo>
                          <a:pt x="77" y="16"/>
                        </a:lnTo>
                        <a:lnTo>
                          <a:pt x="82" y="22"/>
                        </a:lnTo>
                        <a:lnTo>
                          <a:pt x="85" y="29"/>
                        </a:lnTo>
                        <a:lnTo>
                          <a:pt x="87" y="37"/>
                        </a:lnTo>
                        <a:lnTo>
                          <a:pt x="88" y="44"/>
                        </a:lnTo>
                        <a:lnTo>
                          <a:pt x="88" y="51"/>
                        </a:lnTo>
                        <a:lnTo>
                          <a:pt x="86" y="59"/>
                        </a:lnTo>
                        <a:lnTo>
                          <a:pt x="86" y="59"/>
                        </a:lnTo>
                        <a:lnTo>
                          <a:pt x="0" y="31"/>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09" name=""/>
                  <p:cNvSpPr/>
                  <p:nvPr/>
                </p:nvSpPr>
                <p:spPr>
                  <a:xfrm>
                    <a:off x="3261240" y="5796720"/>
                    <a:ext cx="2160" cy="3960"/>
                  </a:xfrm>
                  <a:custGeom>
                    <a:avLst/>
                    <a:gdLst/>
                    <a:ahLst/>
                    <a:rect l="l" t="t" r="r" b="b"/>
                    <a:pathLst>
                      <a:path w="56" h="88">
                        <a:moveTo>
                          <a:pt x="0" y="2"/>
                        </a:moveTo>
                        <a:lnTo>
                          <a:pt x="0" y="2"/>
                        </a:lnTo>
                        <a:lnTo>
                          <a:pt x="7" y="0"/>
                        </a:lnTo>
                        <a:lnTo>
                          <a:pt x="14" y="0"/>
                        </a:lnTo>
                        <a:lnTo>
                          <a:pt x="22" y="1"/>
                        </a:lnTo>
                        <a:lnTo>
                          <a:pt x="29" y="4"/>
                        </a:lnTo>
                        <a:lnTo>
                          <a:pt x="36" y="8"/>
                        </a:lnTo>
                        <a:lnTo>
                          <a:pt x="43" y="12"/>
                        </a:lnTo>
                        <a:lnTo>
                          <a:pt x="48" y="19"/>
                        </a:lnTo>
                        <a:lnTo>
                          <a:pt x="52" y="26"/>
                        </a:lnTo>
                        <a:lnTo>
                          <a:pt x="54" y="33"/>
                        </a:lnTo>
                        <a:lnTo>
                          <a:pt x="56" y="41"/>
                        </a:lnTo>
                        <a:lnTo>
                          <a:pt x="56" y="48"/>
                        </a:lnTo>
                        <a:lnTo>
                          <a:pt x="55" y="55"/>
                        </a:lnTo>
                        <a:lnTo>
                          <a:pt x="52" y="63"/>
                        </a:lnTo>
                        <a:lnTo>
                          <a:pt x="48" y="70"/>
                        </a:lnTo>
                        <a:lnTo>
                          <a:pt x="44" y="76"/>
                        </a:lnTo>
                        <a:lnTo>
                          <a:pt x="37" y="82"/>
                        </a:lnTo>
                        <a:lnTo>
                          <a:pt x="30" y="86"/>
                        </a:lnTo>
                        <a:lnTo>
                          <a:pt x="23" y="88"/>
                        </a:lnTo>
                        <a:lnTo>
                          <a:pt x="23" y="88"/>
                        </a:lnTo>
                        <a:lnTo>
                          <a:pt x="0" y="2"/>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10" name=""/>
                  <p:cNvSpPr/>
                  <p:nvPr/>
                </p:nvSpPr>
                <p:spPr>
                  <a:xfrm>
                    <a:off x="3261960" y="5794920"/>
                    <a:ext cx="46080" cy="10440"/>
                  </a:xfrm>
                  <a:custGeom>
                    <a:avLst/>
                    <a:gdLst/>
                    <a:ahLst/>
                    <a:rect l="l" t="t" r="r" b="b"/>
                    <a:pathLst>
                      <a:path w="1232" h="250">
                        <a:moveTo>
                          <a:pt x="0" y="87"/>
                        </a:moveTo>
                        <a:lnTo>
                          <a:pt x="80" y="63"/>
                        </a:lnTo>
                        <a:lnTo>
                          <a:pt x="160" y="43"/>
                        </a:lnTo>
                        <a:lnTo>
                          <a:pt x="238" y="26"/>
                        </a:lnTo>
                        <a:lnTo>
                          <a:pt x="314" y="13"/>
                        </a:lnTo>
                        <a:lnTo>
                          <a:pt x="390" y="4"/>
                        </a:lnTo>
                        <a:lnTo>
                          <a:pt x="466" y="0"/>
                        </a:lnTo>
                        <a:lnTo>
                          <a:pt x="541" y="1"/>
                        </a:lnTo>
                        <a:lnTo>
                          <a:pt x="616" y="6"/>
                        </a:lnTo>
                        <a:lnTo>
                          <a:pt x="690" y="15"/>
                        </a:lnTo>
                        <a:lnTo>
                          <a:pt x="766" y="31"/>
                        </a:lnTo>
                        <a:lnTo>
                          <a:pt x="841" y="52"/>
                        </a:lnTo>
                        <a:lnTo>
                          <a:pt x="917" y="79"/>
                        </a:lnTo>
                        <a:lnTo>
                          <a:pt x="994" y="112"/>
                        </a:lnTo>
                        <a:lnTo>
                          <a:pt x="1072" y="151"/>
                        </a:lnTo>
                        <a:lnTo>
                          <a:pt x="1151" y="197"/>
                        </a:lnTo>
                        <a:lnTo>
                          <a:pt x="1232" y="250"/>
                        </a:lnTo>
                      </a:path>
                    </a:pathLst>
                  </a:custGeom>
                  <a:noFill/>
                  <a:ln w="7920">
                    <a:solidFill>
                      <a:srgbClr val="000000"/>
                    </a:solidFill>
                    <a:round/>
                  </a:ln>
                </p:spPr>
                <p:style>
                  <a:lnRef idx="0"/>
                  <a:fillRef idx="0"/>
                  <a:effectRef idx="0"/>
                  <a:fontRef idx="minor"/>
                </p:style>
                <p:txBody>
                  <a:bodyPr wrap="none" lIns="91080" rIns="91080" tIns="-34920" bIns="-34920" anchor="ctr">
                    <a:noAutofit/>
                  </a:bodyPr>
                  <a:p>
                    <a:endParaRPr b="0" lang="en-US" sz="2400" strike="noStrike" u="none">
                      <a:solidFill>
                        <a:srgbClr val="000000"/>
                      </a:solidFill>
                      <a:effectLst/>
                      <a:uFillTx/>
                      <a:latin typeface="Times New Roman"/>
                    </a:endParaRPr>
                  </a:p>
                </p:txBody>
              </p:sp>
              <p:sp>
                <p:nvSpPr>
                  <p:cNvPr id="3311" name=""/>
                  <p:cNvSpPr/>
                  <p:nvPr/>
                </p:nvSpPr>
                <p:spPr>
                  <a:xfrm>
                    <a:off x="3260520" y="5796720"/>
                    <a:ext cx="2160" cy="3960"/>
                  </a:xfrm>
                  <a:custGeom>
                    <a:avLst/>
                    <a:gdLst/>
                    <a:ahLst/>
                    <a:rect l="l" t="t" r="r" b="b"/>
                    <a:pathLst>
                      <a:path w="58" h="88">
                        <a:moveTo>
                          <a:pt x="58" y="86"/>
                        </a:moveTo>
                        <a:lnTo>
                          <a:pt x="58" y="86"/>
                        </a:lnTo>
                        <a:lnTo>
                          <a:pt x="50" y="88"/>
                        </a:lnTo>
                        <a:lnTo>
                          <a:pt x="43" y="88"/>
                        </a:lnTo>
                        <a:lnTo>
                          <a:pt x="36" y="87"/>
                        </a:lnTo>
                        <a:lnTo>
                          <a:pt x="28" y="85"/>
                        </a:lnTo>
                        <a:lnTo>
                          <a:pt x="21" y="81"/>
                        </a:lnTo>
                        <a:lnTo>
                          <a:pt x="15" y="75"/>
                        </a:lnTo>
                        <a:lnTo>
                          <a:pt x="9" y="70"/>
                        </a:lnTo>
                        <a:lnTo>
                          <a:pt x="5" y="63"/>
                        </a:lnTo>
                        <a:lnTo>
                          <a:pt x="2" y="55"/>
                        </a:lnTo>
                        <a:lnTo>
                          <a:pt x="0" y="48"/>
                        </a:lnTo>
                        <a:lnTo>
                          <a:pt x="0" y="41"/>
                        </a:lnTo>
                        <a:lnTo>
                          <a:pt x="1" y="33"/>
                        </a:lnTo>
                        <a:lnTo>
                          <a:pt x="3" y="26"/>
                        </a:lnTo>
                        <a:lnTo>
                          <a:pt x="7" y="19"/>
                        </a:lnTo>
                        <a:lnTo>
                          <a:pt x="13" y="12"/>
                        </a:lnTo>
                        <a:lnTo>
                          <a:pt x="18" y="7"/>
                        </a:lnTo>
                        <a:lnTo>
                          <a:pt x="25" y="3"/>
                        </a:lnTo>
                        <a:lnTo>
                          <a:pt x="33" y="0"/>
                        </a:lnTo>
                        <a:lnTo>
                          <a:pt x="33" y="0"/>
                        </a:lnTo>
                        <a:lnTo>
                          <a:pt x="58" y="86"/>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12" name=""/>
                  <p:cNvSpPr/>
                  <p:nvPr/>
                </p:nvSpPr>
                <p:spPr>
                  <a:xfrm>
                    <a:off x="3307680" y="5803920"/>
                    <a:ext cx="2880" cy="3240"/>
                  </a:xfrm>
                  <a:custGeom>
                    <a:avLst/>
                    <a:gdLst/>
                    <a:ahLst/>
                    <a:rect l="l" t="t" r="r" b="b"/>
                    <a:pathLst>
                      <a:path w="71" h="82">
                        <a:moveTo>
                          <a:pt x="51" y="0"/>
                        </a:moveTo>
                        <a:lnTo>
                          <a:pt x="51" y="0"/>
                        </a:lnTo>
                        <a:lnTo>
                          <a:pt x="57" y="4"/>
                        </a:lnTo>
                        <a:lnTo>
                          <a:pt x="62" y="10"/>
                        </a:lnTo>
                        <a:lnTo>
                          <a:pt x="67" y="18"/>
                        </a:lnTo>
                        <a:lnTo>
                          <a:pt x="69" y="25"/>
                        </a:lnTo>
                        <a:lnTo>
                          <a:pt x="71" y="33"/>
                        </a:lnTo>
                        <a:lnTo>
                          <a:pt x="71" y="40"/>
                        </a:lnTo>
                        <a:lnTo>
                          <a:pt x="70" y="47"/>
                        </a:lnTo>
                        <a:lnTo>
                          <a:pt x="67" y="56"/>
                        </a:lnTo>
                        <a:lnTo>
                          <a:pt x="62" y="62"/>
                        </a:lnTo>
                        <a:lnTo>
                          <a:pt x="58" y="68"/>
                        </a:lnTo>
                        <a:lnTo>
                          <a:pt x="52" y="73"/>
                        </a:lnTo>
                        <a:lnTo>
                          <a:pt x="45" y="78"/>
                        </a:lnTo>
                        <a:lnTo>
                          <a:pt x="37" y="80"/>
                        </a:lnTo>
                        <a:lnTo>
                          <a:pt x="30" y="82"/>
                        </a:lnTo>
                        <a:lnTo>
                          <a:pt x="22" y="82"/>
                        </a:lnTo>
                        <a:lnTo>
                          <a:pt x="15" y="81"/>
                        </a:lnTo>
                        <a:lnTo>
                          <a:pt x="7" y="78"/>
                        </a:lnTo>
                        <a:lnTo>
                          <a:pt x="0" y="73"/>
                        </a:lnTo>
                        <a:lnTo>
                          <a:pt x="0" y="73"/>
                        </a:lnTo>
                        <a:lnTo>
                          <a:pt x="51" y="0"/>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13" name=""/>
                  <p:cNvSpPr/>
                  <p:nvPr/>
                </p:nvSpPr>
                <p:spPr>
                  <a:xfrm>
                    <a:off x="3308400" y="5805360"/>
                    <a:ext cx="137160" cy="36360"/>
                  </a:xfrm>
                  <a:custGeom>
                    <a:avLst/>
                    <a:gdLst/>
                    <a:ahLst/>
                    <a:rect l="l" t="t" r="r" b="b"/>
                    <a:pathLst>
                      <a:path w="3601" h="896">
                        <a:moveTo>
                          <a:pt x="0" y="0"/>
                        </a:moveTo>
                        <a:lnTo>
                          <a:pt x="220" y="139"/>
                        </a:lnTo>
                        <a:lnTo>
                          <a:pt x="445" y="269"/>
                        </a:lnTo>
                        <a:lnTo>
                          <a:pt x="671" y="388"/>
                        </a:lnTo>
                        <a:lnTo>
                          <a:pt x="898" y="497"/>
                        </a:lnTo>
                        <a:lnTo>
                          <a:pt x="1127" y="594"/>
                        </a:lnTo>
                        <a:lnTo>
                          <a:pt x="1356" y="678"/>
                        </a:lnTo>
                        <a:lnTo>
                          <a:pt x="1586" y="750"/>
                        </a:lnTo>
                        <a:lnTo>
                          <a:pt x="1816" y="809"/>
                        </a:lnTo>
                        <a:lnTo>
                          <a:pt x="2045" y="853"/>
                        </a:lnTo>
                        <a:lnTo>
                          <a:pt x="2273" y="882"/>
                        </a:lnTo>
                        <a:lnTo>
                          <a:pt x="2500" y="896"/>
                        </a:lnTo>
                        <a:lnTo>
                          <a:pt x="2726" y="895"/>
                        </a:lnTo>
                        <a:lnTo>
                          <a:pt x="2949" y="876"/>
                        </a:lnTo>
                        <a:lnTo>
                          <a:pt x="3170" y="841"/>
                        </a:lnTo>
                        <a:lnTo>
                          <a:pt x="3387" y="788"/>
                        </a:lnTo>
                        <a:lnTo>
                          <a:pt x="3601" y="717"/>
                        </a:lnTo>
                      </a:path>
                    </a:pathLst>
                  </a:custGeom>
                  <a:noFill/>
                  <a:ln w="7920">
                    <a:solidFill>
                      <a:srgbClr val="000000"/>
                    </a:solidFill>
                    <a:round/>
                  </a:ln>
                </p:spPr>
                <p:style>
                  <a:lnRef idx="0"/>
                  <a:fillRef idx="0"/>
                  <a:effectRef idx="0"/>
                  <a:fontRef idx="minor"/>
                </p:style>
                <p:txBody>
                  <a:bodyPr wrap="none" lIns="91080" rIns="91080" tIns="-9000" bIns="-9000" anchor="ctr">
                    <a:noAutofit/>
                  </a:bodyPr>
                  <a:p>
                    <a:endParaRPr b="0" lang="en-US" sz="2400" strike="noStrike" u="none">
                      <a:solidFill>
                        <a:srgbClr val="000000"/>
                      </a:solidFill>
                      <a:effectLst/>
                      <a:uFillTx/>
                      <a:latin typeface="Times New Roman"/>
                    </a:endParaRPr>
                  </a:p>
                </p:txBody>
              </p:sp>
              <p:sp>
                <p:nvSpPr>
                  <p:cNvPr id="3314" name=""/>
                  <p:cNvSpPr/>
                  <p:nvPr/>
                </p:nvSpPr>
                <p:spPr>
                  <a:xfrm>
                    <a:off x="3306960" y="5803200"/>
                    <a:ext cx="2880" cy="3960"/>
                  </a:xfrm>
                  <a:custGeom>
                    <a:avLst/>
                    <a:gdLst/>
                    <a:ahLst/>
                    <a:rect l="l" t="t" r="r" b="b"/>
                    <a:pathLst>
                      <a:path w="70" h="83">
                        <a:moveTo>
                          <a:pt x="21" y="83"/>
                        </a:moveTo>
                        <a:lnTo>
                          <a:pt x="21" y="83"/>
                        </a:lnTo>
                        <a:lnTo>
                          <a:pt x="15" y="77"/>
                        </a:lnTo>
                        <a:lnTo>
                          <a:pt x="10" y="72"/>
                        </a:lnTo>
                        <a:lnTo>
                          <a:pt x="6" y="65"/>
                        </a:lnTo>
                        <a:lnTo>
                          <a:pt x="3" y="57"/>
                        </a:lnTo>
                        <a:lnTo>
                          <a:pt x="0" y="50"/>
                        </a:lnTo>
                        <a:lnTo>
                          <a:pt x="0" y="43"/>
                        </a:lnTo>
                        <a:lnTo>
                          <a:pt x="1" y="35"/>
                        </a:lnTo>
                        <a:lnTo>
                          <a:pt x="5" y="27"/>
                        </a:lnTo>
                        <a:lnTo>
                          <a:pt x="8" y="21"/>
                        </a:lnTo>
                        <a:lnTo>
                          <a:pt x="13" y="14"/>
                        </a:lnTo>
                        <a:lnTo>
                          <a:pt x="18" y="9"/>
                        </a:lnTo>
                        <a:lnTo>
                          <a:pt x="26" y="5"/>
                        </a:lnTo>
                        <a:lnTo>
                          <a:pt x="33" y="2"/>
                        </a:lnTo>
                        <a:lnTo>
                          <a:pt x="40" y="0"/>
                        </a:lnTo>
                        <a:lnTo>
                          <a:pt x="48" y="0"/>
                        </a:lnTo>
                        <a:lnTo>
                          <a:pt x="55" y="1"/>
                        </a:lnTo>
                        <a:lnTo>
                          <a:pt x="63" y="4"/>
                        </a:lnTo>
                        <a:lnTo>
                          <a:pt x="70" y="7"/>
                        </a:lnTo>
                        <a:lnTo>
                          <a:pt x="70" y="7"/>
                        </a:lnTo>
                        <a:lnTo>
                          <a:pt x="21" y="83"/>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15" name=""/>
                  <p:cNvSpPr/>
                  <p:nvPr/>
                </p:nvSpPr>
                <p:spPr>
                  <a:xfrm>
                    <a:off x="3444840" y="5832360"/>
                    <a:ext cx="2160" cy="3960"/>
                  </a:xfrm>
                  <a:custGeom>
                    <a:avLst/>
                    <a:gdLst/>
                    <a:ahLst/>
                    <a:rect l="l" t="t" r="r" b="b"/>
                    <a:pathLst>
                      <a:path w="61" h="87">
                        <a:moveTo>
                          <a:pt x="0" y="3"/>
                        </a:moveTo>
                        <a:lnTo>
                          <a:pt x="0" y="3"/>
                        </a:lnTo>
                        <a:lnTo>
                          <a:pt x="7" y="1"/>
                        </a:lnTo>
                        <a:lnTo>
                          <a:pt x="15" y="0"/>
                        </a:lnTo>
                        <a:lnTo>
                          <a:pt x="22" y="1"/>
                        </a:lnTo>
                        <a:lnTo>
                          <a:pt x="30" y="2"/>
                        </a:lnTo>
                        <a:lnTo>
                          <a:pt x="38" y="6"/>
                        </a:lnTo>
                        <a:lnTo>
                          <a:pt x="44" y="11"/>
                        </a:lnTo>
                        <a:lnTo>
                          <a:pt x="49" y="16"/>
                        </a:lnTo>
                        <a:lnTo>
                          <a:pt x="54" y="22"/>
                        </a:lnTo>
                        <a:lnTo>
                          <a:pt x="57" y="30"/>
                        </a:lnTo>
                        <a:lnTo>
                          <a:pt x="60" y="37"/>
                        </a:lnTo>
                        <a:lnTo>
                          <a:pt x="61" y="45"/>
                        </a:lnTo>
                        <a:lnTo>
                          <a:pt x="60" y="52"/>
                        </a:lnTo>
                        <a:lnTo>
                          <a:pt x="59" y="60"/>
                        </a:lnTo>
                        <a:lnTo>
                          <a:pt x="54" y="67"/>
                        </a:lnTo>
                        <a:lnTo>
                          <a:pt x="50" y="74"/>
                        </a:lnTo>
                        <a:lnTo>
                          <a:pt x="45" y="79"/>
                        </a:lnTo>
                        <a:lnTo>
                          <a:pt x="39" y="84"/>
                        </a:lnTo>
                        <a:lnTo>
                          <a:pt x="31" y="87"/>
                        </a:lnTo>
                        <a:lnTo>
                          <a:pt x="31" y="87"/>
                        </a:lnTo>
                        <a:lnTo>
                          <a:pt x="0" y="3"/>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16" name=""/>
                  <p:cNvSpPr/>
                  <p:nvPr/>
                </p:nvSpPr>
                <p:spPr>
                  <a:xfrm>
                    <a:off x="3445560" y="5744520"/>
                    <a:ext cx="56520" cy="90000"/>
                  </a:xfrm>
                  <a:custGeom>
                    <a:avLst/>
                    <a:gdLst/>
                    <a:ahLst/>
                    <a:rect l="l" t="t" r="r" b="b"/>
                    <a:pathLst>
                      <a:path w="1513" h="2208">
                        <a:moveTo>
                          <a:pt x="0" y="2208"/>
                        </a:moveTo>
                        <a:lnTo>
                          <a:pt x="177" y="2142"/>
                        </a:lnTo>
                        <a:lnTo>
                          <a:pt x="346" y="2065"/>
                        </a:lnTo>
                        <a:lnTo>
                          <a:pt x="508" y="1977"/>
                        </a:lnTo>
                        <a:lnTo>
                          <a:pt x="661" y="1878"/>
                        </a:lnTo>
                        <a:lnTo>
                          <a:pt x="804" y="1769"/>
                        </a:lnTo>
                        <a:lnTo>
                          <a:pt x="937" y="1649"/>
                        </a:lnTo>
                        <a:lnTo>
                          <a:pt x="1059" y="1521"/>
                        </a:lnTo>
                        <a:lnTo>
                          <a:pt x="1168" y="1382"/>
                        </a:lnTo>
                        <a:lnTo>
                          <a:pt x="1263" y="1236"/>
                        </a:lnTo>
                        <a:lnTo>
                          <a:pt x="1344" y="1081"/>
                        </a:lnTo>
                        <a:lnTo>
                          <a:pt x="1412" y="918"/>
                        </a:lnTo>
                        <a:lnTo>
                          <a:pt x="1462" y="748"/>
                        </a:lnTo>
                        <a:lnTo>
                          <a:pt x="1497" y="570"/>
                        </a:lnTo>
                        <a:lnTo>
                          <a:pt x="1513" y="385"/>
                        </a:lnTo>
                        <a:lnTo>
                          <a:pt x="1511" y="195"/>
                        </a:lnTo>
                        <a:lnTo>
                          <a:pt x="1490" y="0"/>
                        </a:lnTo>
                      </a:path>
                    </a:pathLst>
                  </a:custGeom>
                  <a:noFill/>
                  <a:ln w="7920">
                    <a:solidFill>
                      <a:srgbClr val="000000"/>
                    </a:solidFill>
                    <a:round/>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17" name=""/>
                  <p:cNvSpPr/>
                  <p:nvPr/>
                </p:nvSpPr>
                <p:spPr>
                  <a:xfrm>
                    <a:off x="3443400" y="5832360"/>
                    <a:ext cx="2160" cy="3960"/>
                  </a:xfrm>
                  <a:custGeom>
                    <a:avLst/>
                    <a:gdLst/>
                    <a:ahLst/>
                    <a:rect l="l" t="t" r="r" b="b"/>
                    <a:pathLst>
                      <a:path w="59" h="89">
                        <a:moveTo>
                          <a:pt x="59" y="86"/>
                        </a:moveTo>
                        <a:lnTo>
                          <a:pt x="59" y="86"/>
                        </a:lnTo>
                        <a:lnTo>
                          <a:pt x="52" y="89"/>
                        </a:lnTo>
                        <a:lnTo>
                          <a:pt x="44" y="89"/>
                        </a:lnTo>
                        <a:lnTo>
                          <a:pt x="37" y="88"/>
                        </a:lnTo>
                        <a:lnTo>
                          <a:pt x="29" y="85"/>
                        </a:lnTo>
                        <a:lnTo>
                          <a:pt x="22" y="81"/>
                        </a:lnTo>
                        <a:lnTo>
                          <a:pt x="16" y="77"/>
                        </a:lnTo>
                        <a:lnTo>
                          <a:pt x="10" y="71"/>
                        </a:lnTo>
                        <a:lnTo>
                          <a:pt x="6" y="64"/>
                        </a:lnTo>
                        <a:lnTo>
                          <a:pt x="2" y="57"/>
                        </a:lnTo>
                        <a:lnTo>
                          <a:pt x="0" y="50"/>
                        </a:lnTo>
                        <a:lnTo>
                          <a:pt x="0" y="42"/>
                        </a:lnTo>
                        <a:lnTo>
                          <a:pt x="1" y="35"/>
                        </a:lnTo>
                        <a:lnTo>
                          <a:pt x="3" y="27"/>
                        </a:lnTo>
                        <a:lnTo>
                          <a:pt x="8" y="20"/>
                        </a:lnTo>
                        <a:lnTo>
                          <a:pt x="12" y="14"/>
                        </a:lnTo>
                        <a:lnTo>
                          <a:pt x="18" y="8"/>
                        </a:lnTo>
                        <a:lnTo>
                          <a:pt x="24" y="3"/>
                        </a:lnTo>
                        <a:lnTo>
                          <a:pt x="32" y="0"/>
                        </a:lnTo>
                        <a:lnTo>
                          <a:pt x="32" y="0"/>
                        </a:lnTo>
                        <a:lnTo>
                          <a:pt x="59" y="86"/>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18" name=""/>
                  <p:cNvSpPr/>
                  <p:nvPr/>
                </p:nvSpPr>
                <p:spPr>
                  <a:xfrm>
                    <a:off x="3500280" y="5743080"/>
                    <a:ext cx="2880" cy="1440"/>
                  </a:xfrm>
                  <a:custGeom>
                    <a:avLst/>
                    <a:gdLst/>
                    <a:ahLst/>
                    <a:rect l="l" t="t" r="r" b="b"/>
                    <a:pathLst>
                      <a:path w="89" h="51">
                        <a:moveTo>
                          <a:pt x="1" y="51"/>
                        </a:moveTo>
                        <a:lnTo>
                          <a:pt x="1" y="51"/>
                        </a:lnTo>
                        <a:lnTo>
                          <a:pt x="0" y="45"/>
                        </a:lnTo>
                        <a:lnTo>
                          <a:pt x="1" y="36"/>
                        </a:lnTo>
                        <a:lnTo>
                          <a:pt x="3" y="29"/>
                        </a:lnTo>
                        <a:lnTo>
                          <a:pt x="6" y="22"/>
                        </a:lnTo>
                        <a:lnTo>
                          <a:pt x="12" y="15"/>
                        </a:lnTo>
                        <a:lnTo>
                          <a:pt x="17" y="10"/>
                        </a:lnTo>
                        <a:lnTo>
                          <a:pt x="23" y="5"/>
                        </a:lnTo>
                        <a:lnTo>
                          <a:pt x="31" y="2"/>
                        </a:lnTo>
                        <a:lnTo>
                          <a:pt x="39" y="1"/>
                        </a:lnTo>
                        <a:lnTo>
                          <a:pt x="45" y="0"/>
                        </a:lnTo>
                        <a:lnTo>
                          <a:pt x="54" y="1"/>
                        </a:lnTo>
                        <a:lnTo>
                          <a:pt x="61" y="3"/>
                        </a:lnTo>
                        <a:lnTo>
                          <a:pt x="68" y="6"/>
                        </a:lnTo>
                        <a:lnTo>
                          <a:pt x="75" y="11"/>
                        </a:lnTo>
                        <a:lnTo>
                          <a:pt x="80" y="16"/>
                        </a:lnTo>
                        <a:lnTo>
                          <a:pt x="85" y="23"/>
                        </a:lnTo>
                        <a:lnTo>
                          <a:pt x="88" y="30"/>
                        </a:lnTo>
                        <a:lnTo>
                          <a:pt x="89" y="38"/>
                        </a:lnTo>
                        <a:lnTo>
                          <a:pt x="89" y="38"/>
                        </a:lnTo>
                        <a:lnTo>
                          <a:pt x="1" y="51"/>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19" name=""/>
                  <p:cNvSpPr/>
                  <p:nvPr/>
                </p:nvSpPr>
                <p:spPr>
                  <a:xfrm>
                    <a:off x="3479760" y="5610600"/>
                    <a:ext cx="21960" cy="133920"/>
                  </a:xfrm>
                  <a:custGeom>
                    <a:avLst/>
                    <a:gdLst/>
                    <a:ahLst/>
                    <a:rect l="l" t="t" r="r" b="b"/>
                    <a:pathLst>
                      <a:path w="578" h="3309">
                        <a:moveTo>
                          <a:pt x="578" y="3309"/>
                        </a:moveTo>
                        <a:lnTo>
                          <a:pt x="554" y="3170"/>
                        </a:lnTo>
                        <a:lnTo>
                          <a:pt x="513" y="3013"/>
                        </a:lnTo>
                        <a:lnTo>
                          <a:pt x="461" y="2840"/>
                        </a:lnTo>
                        <a:lnTo>
                          <a:pt x="398" y="2653"/>
                        </a:lnTo>
                        <a:lnTo>
                          <a:pt x="329" y="2452"/>
                        </a:lnTo>
                        <a:lnTo>
                          <a:pt x="260" y="2242"/>
                        </a:lnTo>
                        <a:lnTo>
                          <a:pt x="192" y="2024"/>
                        </a:lnTo>
                        <a:lnTo>
                          <a:pt x="129" y="1798"/>
                        </a:lnTo>
                        <a:lnTo>
                          <a:pt x="74" y="1568"/>
                        </a:lnTo>
                        <a:lnTo>
                          <a:pt x="32" y="1335"/>
                        </a:lnTo>
                        <a:lnTo>
                          <a:pt x="6" y="1103"/>
                        </a:lnTo>
                        <a:lnTo>
                          <a:pt x="0" y="871"/>
                        </a:lnTo>
                        <a:lnTo>
                          <a:pt x="17" y="643"/>
                        </a:lnTo>
                        <a:lnTo>
                          <a:pt x="61" y="420"/>
                        </a:lnTo>
                        <a:lnTo>
                          <a:pt x="135" y="205"/>
                        </a:lnTo>
                        <a:lnTo>
                          <a:pt x="244" y="0"/>
                        </a:lnTo>
                      </a:path>
                    </a:pathLst>
                  </a:custGeom>
                  <a:no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20" name=""/>
                  <p:cNvSpPr/>
                  <p:nvPr/>
                </p:nvSpPr>
                <p:spPr>
                  <a:xfrm>
                    <a:off x="3500280" y="5744520"/>
                    <a:ext cx="2880" cy="1440"/>
                  </a:xfrm>
                  <a:custGeom>
                    <a:avLst/>
                    <a:gdLst/>
                    <a:ahLst/>
                    <a:rect l="l" t="t" r="r" b="b"/>
                    <a:pathLst>
                      <a:path w="91" h="50">
                        <a:moveTo>
                          <a:pt x="91" y="0"/>
                        </a:moveTo>
                        <a:lnTo>
                          <a:pt x="91" y="0"/>
                        </a:lnTo>
                        <a:lnTo>
                          <a:pt x="91" y="7"/>
                        </a:lnTo>
                        <a:lnTo>
                          <a:pt x="89" y="15"/>
                        </a:lnTo>
                        <a:lnTo>
                          <a:pt x="86" y="23"/>
                        </a:lnTo>
                        <a:lnTo>
                          <a:pt x="83" y="30"/>
                        </a:lnTo>
                        <a:lnTo>
                          <a:pt x="78" y="35"/>
                        </a:lnTo>
                        <a:lnTo>
                          <a:pt x="72" y="40"/>
                        </a:lnTo>
                        <a:lnTo>
                          <a:pt x="65" y="45"/>
                        </a:lnTo>
                        <a:lnTo>
                          <a:pt x="58" y="48"/>
                        </a:lnTo>
                        <a:lnTo>
                          <a:pt x="50" y="50"/>
                        </a:lnTo>
                        <a:lnTo>
                          <a:pt x="43" y="50"/>
                        </a:lnTo>
                        <a:lnTo>
                          <a:pt x="35" y="49"/>
                        </a:lnTo>
                        <a:lnTo>
                          <a:pt x="27" y="46"/>
                        </a:lnTo>
                        <a:lnTo>
                          <a:pt x="20" y="43"/>
                        </a:lnTo>
                        <a:lnTo>
                          <a:pt x="15" y="37"/>
                        </a:lnTo>
                        <a:lnTo>
                          <a:pt x="10" y="31"/>
                        </a:lnTo>
                        <a:lnTo>
                          <a:pt x="5" y="25"/>
                        </a:lnTo>
                        <a:lnTo>
                          <a:pt x="2" y="17"/>
                        </a:lnTo>
                        <a:lnTo>
                          <a:pt x="0" y="9"/>
                        </a:lnTo>
                        <a:lnTo>
                          <a:pt x="0" y="9"/>
                        </a:lnTo>
                        <a:lnTo>
                          <a:pt x="91"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21" name=""/>
                  <p:cNvSpPr/>
                  <p:nvPr/>
                </p:nvSpPr>
                <p:spPr>
                  <a:xfrm>
                    <a:off x="3487320" y="5608080"/>
                    <a:ext cx="3600" cy="2880"/>
                  </a:xfrm>
                  <a:custGeom>
                    <a:avLst/>
                    <a:gdLst/>
                    <a:ahLst/>
                    <a:rect l="l" t="t" r="r" b="b"/>
                    <a:pathLst>
                      <a:path w="83" h="69">
                        <a:moveTo>
                          <a:pt x="0" y="21"/>
                        </a:moveTo>
                        <a:lnTo>
                          <a:pt x="0" y="21"/>
                        </a:lnTo>
                        <a:lnTo>
                          <a:pt x="5" y="14"/>
                        </a:lnTo>
                        <a:lnTo>
                          <a:pt x="11" y="9"/>
                        </a:lnTo>
                        <a:lnTo>
                          <a:pt x="17" y="5"/>
                        </a:lnTo>
                        <a:lnTo>
                          <a:pt x="25" y="2"/>
                        </a:lnTo>
                        <a:lnTo>
                          <a:pt x="33" y="0"/>
                        </a:lnTo>
                        <a:lnTo>
                          <a:pt x="39" y="0"/>
                        </a:lnTo>
                        <a:lnTo>
                          <a:pt x="48" y="1"/>
                        </a:lnTo>
                        <a:lnTo>
                          <a:pt x="55" y="3"/>
                        </a:lnTo>
                        <a:lnTo>
                          <a:pt x="62" y="7"/>
                        </a:lnTo>
                        <a:lnTo>
                          <a:pt x="69" y="11"/>
                        </a:lnTo>
                        <a:lnTo>
                          <a:pt x="74" y="18"/>
                        </a:lnTo>
                        <a:lnTo>
                          <a:pt x="78" y="24"/>
                        </a:lnTo>
                        <a:lnTo>
                          <a:pt x="81" y="31"/>
                        </a:lnTo>
                        <a:lnTo>
                          <a:pt x="83" y="40"/>
                        </a:lnTo>
                        <a:lnTo>
                          <a:pt x="83" y="46"/>
                        </a:lnTo>
                        <a:lnTo>
                          <a:pt x="82" y="54"/>
                        </a:lnTo>
                        <a:lnTo>
                          <a:pt x="80" y="62"/>
                        </a:lnTo>
                        <a:lnTo>
                          <a:pt x="76" y="69"/>
                        </a:lnTo>
                        <a:lnTo>
                          <a:pt x="76" y="69"/>
                        </a:lnTo>
                        <a:lnTo>
                          <a:pt x="0" y="21"/>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322" name=""/>
                  <p:cNvSpPr/>
                  <p:nvPr/>
                </p:nvSpPr>
                <p:spPr>
                  <a:xfrm>
                    <a:off x="3488760" y="5563800"/>
                    <a:ext cx="78840" cy="46440"/>
                  </a:xfrm>
                  <a:custGeom>
                    <a:avLst/>
                    <a:gdLst/>
                    <a:ahLst/>
                    <a:rect l="l" t="t" r="r" b="b"/>
                    <a:pathLst>
                      <a:path w="2081" h="1135">
                        <a:moveTo>
                          <a:pt x="0" y="1135"/>
                        </a:moveTo>
                        <a:lnTo>
                          <a:pt x="115" y="980"/>
                        </a:lnTo>
                        <a:lnTo>
                          <a:pt x="228" y="842"/>
                        </a:lnTo>
                        <a:lnTo>
                          <a:pt x="342" y="718"/>
                        </a:lnTo>
                        <a:lnTo>
                          <a:pt x="454" y="607"/>
                        </a:lnTo>
                        <a:lnTo>
                          <a:pt x="568" y="510"/>
                        </a:lnTo>
                        <a:lnTo>
                          <a:pt x="683" y="425"/>
                        </a:lnTo>
                        <a:lnTo>
                          <a:pt x="801" y="349"/>
                        </a:lnTo>
                        <a:lnTo>
                          <a:pt x="921" y="284"/>
                        </a:lnTo>
                        <a:lnTo>
                          <a:pt x="1045" y="228"/>
                        </a:lnTo>
                        <a:lnTo>
                          <a:pt x="1174" y="179"/>
                        </a:lnTo>
                        <a:lnTo>
                          <a:pt x="1307" y="138"/>
                        </a:lnTo>
                        <a:lnTo>
                          <a:pt x="1447" y="102"/>
                        </a:lnTo>
                        <a:lnTo>
                          <a:pt x="1593" y="72"/>
                        </a:lnTo>
                        <a:lnTo>
                          <a:pt x="1748" y="44"/>
                        </a:lnTo>
                        <a:lnTo>
                          <a:pt x="1909" y="21"/>
                        </a:lnTo>
                        <a:lnTo>
                          <a:pt x="2081" y="0"/>
                        </a:lnTo>
                      </a:path>
                    </a:pathLst>
                  </a:custGeom>
                  <a:noFill/>
                  <a:ln w="7920">
                    <a:solidFill>
                      <a:srgbClr val="000000"/>
                    </a:solidFill>
                    <a:round/>
                  </a:ln>
                </p:spPr>
                <p:style>
                  <a:lnRef idx="0"/>
                  <a:fillRef idx="0"/>
                  <a:effectRef idx="0"/>
                  <a:fontRef idx="minor"/>
                </p:style>
                <p:txBody>
                  <a:bodyPr wrap="none" lIns="91080" rIns="91080" tIns="1080" bIns="1080" anchor="ctr">
                    <a:noAutofit/>
                  </a:bodyPr>
                  <a:p>
                    <a:endParaRPr b="0" lang="en-US" sz="2400" strike="noStrike" u="none">
                      <a:solidFill>
                        <a:srgbClr val="000000"/>
                      </a:solidFill>
                      <a:effectLst/>
                      <a:uFillTx/>
                      <a:latin typeface="Times New Roman"/>
                    </a:endParaRPr>
                  </a:p>
                </p:txBody>
              </p:sp>
              <p:sp>
                <p:nvSpPr>
                  <p:cNvPr id="3323" name=""/>
                  <p:cNvSpPr/>
                  <p:nvPr/>
                </p:nvSpPr>
                <p:spPr>
                  <a:xfrm>
                    <a:off x="3487320" y="5608800"/>
                    <a:ext cx="2880" cy="3240"/>
                  </a:xfrm>
                  <a:custGeom>
                    <a:avLst/>
                    <a:gdLst/>
                    <a:ahLst/>
                    <a:rect l="l" t="t" r="r" b="b"/>
                    <a:pathLst>
                      <a:path w="82" h="71">
                        <a:moveTo>
                          <a:pt x="82" y="52"/>
                        </a:moveTo>
                        <a:lnTo>
                          <a:pt x="82" y="52"/>
                        </a:lnTo>
                        <a:lnTo>
                          <a:pt x="77" y="58"/>
                        </a:lnTo>
                        <a:lnTo>
                          <a:pt x="70" y="63"/>
                        </a:lnTo>
                        <a:lnTo>
                          <a:pt x="63" y="67"/>
                        </a:lnTo>
                        <a:lnTo>
                          <a:pt x="56" y="70"/>
                        </a:lnTo>
                        <a:lnTo>
                          <a:pt x="48" y="71"/>
                        </a:lnTo>
                        <a:lnTo>
                          <a:pt x="41" y="71"/>
                        </a:lnTo>
                        <a:lnTo>
                          <a:pt x="34" y="69"/>
                        </a:lnTo>
                        <a:lnTo>
                          <a:pt x="26" y="67"/>
                        </a:lnTo>
                        <a:lnTo>
                          <a:pt x="19" y="63"/>
                        </a:lnTo>
                        <a:lnTo>
                          <a:pt x="13" y="57"/>
                        </a:lnTo>
                        <a:lnTo>
                          <a:pt x="8" y="51"/>
                        </a:lnTo>
                        <a:lnTo>
                          <a:pt x="4" y="44"/>
                        </a:lnTo>
                        <a:lnTo>
                          <a:pt x="1" y="36"/>
                        </a:lnTo>
                        <a:lnTo>
                          <a:pt x="0" y="29"/>
                        </a:lnTo>
                        <a:lnTo>
                          <a:pt x="0" y="22"/>
                        </a:lnTo>
                        <a:lnTo>
                          <a:pt x="2" y="14"/>
                        </a:lnTo>
                        <a:lnTo>
                          <a:pt x="4" y="7"/>
                        </a:lnTo>
                        <a:lnTo>
                          <a:pt x="8" y="0"/>
                        </a:lnTo>
                        <a:lnTo>
                          <a:pt x="8" y="0"/>
                        </a:lnTo>
                        <a:lnTo>
                          <a:pt x="82" y="52"/>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24" name=""/>
                  <p:cNvSpPr/>
                  <p:nvPr/>
                </p:nvSpPr>
                <p:spPr>
                  <a:xfrm>
                    <a:off x="3567960" y="5562360"/>
                    <a:ext cx="2160" cy="2880"/>
                  </a:xfrm>
                  <a:custGeom>
                    <a:avLst/>
                    <a:gdLst/>
                    <a:ahLst/>
                    <a:rect l="l" t="t" r="r" b="b"/>
                    <a:pathLst>
                      <a:path w="51" h="90">
                        <a:moveTo>
                          <a:pt x="0" y="0"/>
                        </a:moveTo>
                        <a:lnTo>
                          <a:pt x="0" y="0"/>
                        </a:lnTo>
                        <a:lnTo>
                          <a:pt x="8" y="0"/>
                        </a:lnTo>
                        <a:lnTo>
                          <a:pt x="15" y="1"/>
                        </a:lnTo>
                        <a:lnTo>
                          <a:pt x="23" y="4"/>
                        </a:lnTo>
                        <a:lnTo>
                          <a:pt x="30" y="7"/>
                        </a:lnTo>
                        <a:lnTo>
                          <a:pt x="36" y="12"/>
                        </a:lnTo>
                        <a:lnTo>
                          <a:pt x="41" y="18"/>
                        </a:lnTo>
                        <a:lnTo>
                          <a:pt x="46" y="25"/>
                        </a:lnTo>
                        <a:lnTo>
                          <a:pt x="49" y="32"/>
                        </a:lnTo>
                        <a:lnTo>
                          <a:pt x="51" y="40"/>
                        </a:lnTo>
                        <a:lnTo>
                          <a:pt x="51" y="47"/>
                        </a:lnTo>
                        <a:lnTo>
                          <a:pt x="50" y="55"/>
                        </a:lnTo>
                        <a:lnTo>
                          <a:pt x="47" y="63"/>
                        </a:lnTo>
                        <a:lnTo>
                          <a:pt x="43" y="69"/>
                        </a:lnTo>
                        <a:lnTo>
                          <a:pt x="38" y="76"/>
                        </a:lnTo>
                        <a:lnTo>
                          <a:pt x="33" y="81"/>
                        </a:lnTo>
                        <a:lnTo>
                          <a:pt x="26" y="85"/>
                        </a:lnTo>
                        <a:lnTo>
                          <a:pt x="18" y="88"/>
                        </a:lnTo>
                        <a:lnTo>
                          <a:pt x="11" y="90"/>
                        </a:lnTo>
                        <a:lnTo>
                          <a:pt x="11" y="90"/>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325" name=""/>
                  <p:cNvSpPr/>
                  <p:nvPr/>
                </p:nvSpPr>
                <p:spPr>
                  <a:xfrm>
                    <a:off x="3567960" y="5536440"/>
                    <a:ext cx="12600" cy="27360"/>
                  </a:xfrm>
                  <a:custGeom>
                    <a:avLst/>
                    <a:gdLst/>
                    <a:ahLst/>
                    <a:rect l="l" t="t" r="r" b="b"/>
                    <a:pathLst>
                      <a:path w="323" h="684">
                        <a:moveTo>
                          <a:pt x="0" y="684"/>
                        </a:moveTo>
                        <a:lnTo>
                          <a:pt x="52" y="673"/>
                        </a:lnTo>
                        <a:lnTo>
                          <a:pt x="102" y="656"/>
                        </a:lnTo>
                        <a:lnTo>
                          <a:pt x="146" y="633"/>
                        </a:lnTo>
                        <a:lnTo>
                          <a:pt x="186" y="606"/>
                        </a:lnTo>
                        <a:lnTo>
                          <a:pt x="220" y="574"/>
                        </a:lnTo>
                        <a:lnTo>
                          <a:pt x="251" y="538"/>
                        </a:lnTo>
                        <a:lnTo>
                          <a:pt x="276" y="497"/>
                        </a:lnTo>
                        <a:lnTo>
                          <a:pt x="296" y="454"/>
                        </a:lnTo>
                        <a:lnTo>
                          <a:pt x="311" y="406"/>
                        </a:lnTo>
                        <a:lnTo>
                          <a:pt x="319" y="355"/>
                        </a:lnTo>
                        <a:lnTo>
                          <a:pt x="323" y="302"/>
                        </a:lnTo>
                        <a:lnTo>
                          <a:pt x="321" y="245"/>
                        </a:lnTo>
                        <a:lnTo>
                          <a:pt x="313" y="186"/>
                        </a:lnTo>
                        <a:lnTo>
                          <a:pt x="298" y="126"/>
                        </a:lnTo>
                        <a:lnTo>
                          <a:pt x="278" y="63"/>
                        </a:lnTo>
                        <a:lnTo>
                          <a:pt x="252" y="0"/>
                        </a:lnTo>
                      </a:path>
                    </a:pathLst>
                  </a:custGeom>
                  <a:noFill/>
                  <a:ln w="7920">
                    <a:solidFill>
                      <a:srgbClr val="000000"/>
                    </a:solidFill>
                    <a:round/>
                  </a:ln>
                </p:spPr>
                <p:style>
                  <a:lnRef idx="0"/>
                  <a:fillRef idx="0"/>
                  <a:effectRef idx="0"/>
                  <a:fontRef idx="minor"/>
                </p:style>
                <p:txBody>
                  <a:bodyPr wrap="none" lIns="91080" rIns="91080" tIns="-18000" bIns="-18000" anchor="ctr">
                    <a:noAutofit/>
                  </a:bodyPr>
                  <a:p>
                    <a:endParaRPr b="0" lang="en-US" sz="2400" strike="noStrike" u="none">
                      <a:solidFill>
                        <a:srgbClr val="000000"/>
                      </a:solidFill>
                      <a:effectLst/>
                      <a:uFillTx/>
                      <a:latin typeface="Times New Roman"/>
                    </a:endParaRPr>
                  </a:p>
                </p:txBody>
              </p:sp>
              <p:sp>
                <p:nvSpPr>
                  <p:cNvPr id="3326" name=""/>
                  <p:cNvSpPr/>
                  <p:nvPr/>
                </p:nvSpPr>
                <p:spPr>
                  <a:xfrm>
                    <a:off x="3566160" y="5562360"/>
                    <a:ext cx="2160" cy="2880"/>
                  </a:xfrm>
                  <a:custGeom>
                    <a:avLst/>
                    <a:gdLst/>
                    <a:ahLst/>
                    <a:rect l="l" t="t" r="r" b="b"/>
                    <a:pathLst>
                      <a:path w="52" h="89">
                        <a:moveTo>
                          <a:pt x="52" y="88"/>
                        </a:moveTo>
                        <a:lnTo>
                          <a:pt x="52" y="88"/>
                        </a:lnTo>
                        <a:lnTo>
                          <a:pt x="46" y="89"/>
                        </a:lnTo>
                        <a:lnTo>
                          <a:pt x="37" y="88"/>
                        </a:lnTo>
                        <a:lnTo>
                          <a:pt x="30" y="86"/>
                        </a:lnTo>
                        <a:lnTo>
                          <a:pt x="23" y="83"/>
                        </a:lnTo>
                        <a:lnTo>
                          <a:pt x="16" y="78"/>
                        </a:lnTo>
                        <a:lnTo>
                          <a:pt x="11" y="72"/>
                        </a:lnTo>
                        <a:lnTo>
                          <a:pt x="6" y="65"/>
                        </a:lnTo>
                        <a:lnTo>
                          <a:pt x="3" y="58"/>
                        </a:lnTo>
                        <a:lnTo>
                          <a:pt x="2" y="50"/>
                        </a:lnTo>
                        <a:lnTo>
                          <a:pt x="0" y="44"/>
                        </a:lnTo>
                        <a:lnTo>
                          <a:pt x="2" y="36"/>
                        </a:lnTo>
                        <a:lnTo>
                          <a:pt x="4" y="28"/>
                        </a:lnTo>
                        <a:lnTo>
                          <a:pt x="7" y="21"/>
                        </a:lnTo>
                        <a:lnTo>
                          <a:pt x="12" y="15"/>
                        </a:lnTo>
                        <a:lnTo>
                          <a:pt x="17" y="9"/>
                        </a:lnTo>
                        <a:lnTo>
                          <a:pt x="25" y="4"/>
                        </a:lnTo>
                        <a:lnTo>
                          <a:pt x="32" y="1"/>
                        </a:lnTo>
                        <a:lnTo>
                          <a:pt x="39" y="0"/>
                        </a:lnTo>
                        <a:lnTo>
                          <a:pt x="39" y="0"/>
                        </a:lnTo>
                        <a:lnTo>
                          <a:pt x="52" y="88"/>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327" name=""/>
                  <p:cNvSpPr/>
                  <p:nvPr/>
                </p:nvSpPr>
                <p:spPr>
                  <a:xfrm>
                    <a:off x="3576240" y="5533920"/>
                    <a:ext cx="2880" cy="3240"/>
                  </a:xfrm>
                  <a:custGeom>
                    <a:avLst/>
                    <a:gdLst/>
                    <a:ahLst/>
                    <a:rect l="l" t="t" r="r" b="b"/>
                    <a:pathLst>
                      <a:path w="86" h="64">
                        <a:moveTo>
                          <a:pt x="4" y="64"/>
                        </a:moveTo>
                        <a:lnTo>
                          <a:pt x="4" y="64"/>
                        </a:lnTo>
                        <a:lnTo>
                          <a:pt x="1" y="57"/>
                        </a:lnTo>
                        <a:lnTo>
                          <a:pt x="0" y="48"/>
                        </a:lnTo>
                        <a:lnTo>
                          <a:pt x="0" y="42"/>
                        </a:lnTo>
                        <a:lnTo>
                          <a:pt x="1" y="33"/>
                        </a:lnTo>
                        <a:lnTo>
                          <a:pt x="4" y="26"/>
                        </a:lnTo>
                        <a:lnTo>
                          <a:pt x="8" y="20"/>
                        </a:lnTo>
                        <a:lnTo>
                          <a:pt x="13" y="13"/>
                        </a:lnTo>
                        <a:lnTo>
                          <a:pt x="20" y="8"/>
                        </a:lnTo>
                        <a:lnTo>
                          <a:pt x="26" y="4"/>
                        </a:lnTo>
                        <a:lnTo>
                          <a:pt x="33" y="1"/>
                        </a:lnTo>
                        <a:lnTo>
                          <a:pt x="42" y="0"/>
                        </a:lnTo>
                        <a:lnTo>
                          <a:pt x="48" y="0"/>
                        </a:lnTo>
                        <a:lnTo>
                          <a:pt x="56" y="1"/>
                        </a:lnTo>
                        <a:lnTo>
                          <a:pt x="64" y="4"/>
                        </a:lnTo>
                        <a:lnTo>
                          <a:pt x="70" y="8"/>
                        </a:lnTo>
                        <a:lnTo>
                          <a:pt x="76" y="13"/>
                        </a:lnTo>
                        <a:lnTo>
                          <a:pt x="82" y="20"/>
                        </a:lnTo>
                        <a:lnTo>
                          <a:pt x="86" y="26"/>
                        </a:lnTo>
                        <a:lnTo>
                          <a:pt x="86" y="26"/>
                        </a:lnTo>
                        <a:lnTo>
                          <a:pt x="4" y="64"/>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28" name=""/>
                  <p:cNvSpPr/>
                  <p:nvPr/>
                </p:nvSpPr>
                <p:spPr>
                  <a:xfrm flipH="1" flipV="1">
                    <a:off x="3565800" y="5501880"/>
                    <a:ext cx="11160" cy="34200"/>
                  </a:xfrm>
                  <a:prstGeom prst="line">
                    <a:avLst/>
                  </a:prstGeom>
                  <a:ln w="7920">
                    <a:solidFill>
                      <a:srgbClr val="000000"/>
                    </a:solidFill>
                    <a:miter/>
                  </a:ln>
                </p:spPr>
                <p:style>
                  <a:lnRef idx="0"/>
                  <a:fillRef idx="0"/>
                  <a:effectRef idx="0"/>
                  <a:fontRef idx="minor"/>
                </p:style>
                <p:txBody>
                  <a:bodyPr lIns="91080" rIns="91080" tIns="-11160" bIns="-11160" anchor="ctr">
                    <a:noAutofit/>
                  </a:bodyPr>
                  <a:p>
                    <a:endParaRPr b="0" lang="en-US" sz="2400" strike="noStrike" u="none">
                      <a:solidFill>
                        <a:srgbClr val="000000"/>
                      </a:solidFill>
                      <a:effectLst/>
                      <a:uFillTx/>
                      <a:latin typeface="Times New Roman"/>
                    </a:endParaRPr>
                  </a:p>
                </p:txBody>
              </p:sp>
              <p:sp>
                <p:nvSpPr>
                  <p:cNvPr id="3329" name=""/>
                  <p:cNvSpPr/>
                  <p:nvPr/>
                </p:nvSpPr>
                <p:spPr>
                  <a:xfrm>
                    <a:off x="3564720" y="5486760"/>
                    <a:ext cx="7560" cy="15120"/>
                  </a:xfrm>
                  <a:custGeom>
                    <a:avLst/>
                    <a:gdLst/>
                    <a:ahLst/>
                    <a:rect l="l" t="t" r="r" b="b"/>
                    <a:pathLst>
                      <a:path w="195" h="372">
                        <a:moveTo>
                          <a:pt x="36" y="372"/>
                        </a:moveTo>
                        <a:lnTo>
                          <a:pt x="34" y="368"/>
                        </a:lnTo>
                        <a:lnTo>
                          <a:pt x="30" y="355"/>
                        </a:lnTo>
                        <a:lnTo>
                          <a:pt x="24" y="337"/>
                        </a:lnTo>
                        <a:lnTo>
                          <a:pt x="17" y="313"/>
                        </a:lnTo>
                        <a:lnTo>
                          <a:pt x="11" y="285"/>
                        </a:lnTo>
                        <a:lnTo>
                          <a:pt x="6" y="253"/>
                        </a:lnTo>
                        <a:lnTo>
                          <a:pt x="2" y="219"/>
                        </a:lnTo>
                        <a:lnTo>
                          <a:pt x="0" y="185"/>
                        </a:lnTo>
                        <a:lnTo>
                          <a:pt x="3" y="150"/>
                        </a:lnTo>
                        <a:lnTo>
                          <a:pt x="10" y="116"/>
                        </a:lnTo>
                        <a:lnTo>
                          <a:pt x="23" y="85"/>
                        </a:lnTo>
                        <a:lnTo>
                          <a:pt x="40" y="57"/>
                        </a:lnTo>
                        <a:lnTo>
                          <a:pt x="67" y="32"/>
                        </a:lnTo>
                        <a:lnTo>
                          <a:pt x="99" y="15"/>
                        </a:lnTo>
                        <a:lnTo>
                          <a:pt x="142" y="3"/>
                        </a:lnTo>
                        <a:lnTo>
                          <a:pt x="195" y="0"/>
                        </a:lnTo>
                      </a:path>
                    </a:pathLst>
                  </a:custGeom>
                  <a:noFill/>
                  <a:ln w="7920">
                    <a:solidFill>
                      <a:srgbClr val="000000"/>
                    </a:solidFill>
                    <a:round/>
                  </a:ln>
                </p:spPr>
                <p:style>
                  <a:lnRef idx="0"/>
                  <a:fillRef idx="0"/>
                  <a:effectRef idx="0"/>
                  <a:fontRef idx="minor"/>
                </p:style>
                <p:txBody>
                  <a:bodyPr wrap="none" lIns="91080" rIns="91080" tIns="-30240" bIns="-30240" anchor="ctr">
                    <a:noAutofit/>
                  </a:bodyPr>
                  <a:p>
                    <a:endParaRPr b="0" lang="en-US" sz="2400" strike="noStrike" u="none">
                      <a:solidFill>
                        <a:srgbClr val="000000"/>
                      </a:solidFill>
                      <a:effectLst/>
                      <a:uFillTx/>
                      <a:latin typeface="Times New Roman"/>
                    </a:endParaRPr>
                  </a:p>
                </p:txBody>
              </p:sp>
              <p:sp>
                <p:nvSpPr>
                  <p:cNvPr id="3330" name=""/>
                  <p:cNvSpPr/>
                  <p:nvPr/>
                </p:nvSpPr>
                <p:spPr>
                  <a:xfrm>
                    <a:off x="3564720" y="5501520"/>
                    <a:ext cx="2880" cy="2160"/>
                  </a:xfrm>
                  <a:custGeom>
                    <a:avLst/>
                    <a:gdLst/>
                    <a:ahLst/>
                    <a:rect l="l" t="t" r="r" b="b"/>
                    <a:pathLst>
                      <a:path w="87" h="61">
                        <a:moveTo>
                          <a:pt x="84" y="0"/>
                        </a:moveTo>
                        <a:lnTo>
                          <a:pt x="84" y="0"/>
                        </a:lnTo>
                        <a:lnTo>
                          <a:pt x="86" y="7"/>
                        </a:lnTo>
                        <a:lnTo>
                          <a:pt x="87" y="15"/>
                        </a:lnTo>
                        <a:lnTo>
                          <a:pt x="87" y="22"/>
                        </a:lnTo>
                        <a:lnTo>
                          <a:pt x="85" y="29"/>
                        </a:lnTo>
                        <a:lnTo>
                          <a:pt x="82" y="37"/>
                        </a:lnTo>
                        <a:lnTo>
                          <a:pt x="78" y="44"/>
                        </a:lnTo>
                        <a:lnTo>
                          <a:pt x="72" y="49"/>
                        </a:lnTo>
                        <a:lnTo>
                          <a:pt x="65" y="55"/>
                        </a:lnTo>
                        <a:lnTo>
                          <a:pt x="58" y="58"/>
                        </a:lnTo>
                        <a:lnTo>
                          <a:pt x="51" y="60"/>
                        </a:lnTo>
                        <a:lnTo>
                          <a:pt x="43" y="61"/>
                        </a:lnTo>
                        <a:lnTo>
                          <a:pt x="36" y="61"/>
                        </a:lnTo>
                        <a:lnTo>
                          <a:pt x="29" y="59"/>
                        </a:lnTo>
                        <a:lnTo>
                          <a:pt x="21" y="56"/>
                        </a:lnTo>
                        <a:lnTo>
                          <a:pt x="14" y="51"/>
                        </a:lnTo>
                        <a:lnTo>
                          <a:pt x="9" y="45"/>
                        </a:lnTo>
                        <a:lnTo>
                          <a:pt x="3" y="39"/>
                        </a:lnTo>
                        <a:lnTo>
                          <a:pt x="0" y="32"/>
                        </a:lnTo>
                        <a:lnTo>
                          <a:pt x="0" y="32"/>
                        </a:lnTo>
                        <a:lnTo>
                          <a:pt x="84"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31" name=""/>
                  <p:cNvSpPr/>
                  <p:nvPr/>
                </p:nvSpPr>
                <p:spPr>
                  <a:xfrm>
                    <a:off x="3572280" y="5485320"/>
                    <a:ext cx="1440" cy="3960"/>
                  </a:xfrm>
                  <a:custGeom>
                    <a:avLst/>
                    <a:gdLst/>
                    <a:ahLst/>
                    <a:rect l="l" t="t" r="r" b="b"/>
                    <a:pathLst>
                      <a:path w="45" h="90">
                        <a:moveTo>
                          <a:pt x="0" y="0"/>
                        </a:moveTo>
                        <a:lnTo>
                          <a:pt x="0" y="0"/>
                        </a:lnTo>
                        <a:lnTo>
                          <a:pt x="7" y="1"/>
                        </a:lnTo>
                        <a:lnTo>
                          <a:pt x="16" y="3"/>
                        </a:lnTo>
                        <a:lnTo>
                          <a:pt x="23" y="6"/>
                        </a:lnTo>
                        <a:lnTo>
                          <a:pt x="29" y="10"/>
                        </a:lnTo>
                        <a:lnTo>
                          <a:pt x="35" y="16"/>
                        </a:lnTo>
                        <a:lnTo>
                          <a:pt x="39" y="23"/>
                        </a:lnTo>
                        <a:lnTo>
                          <a:pt x="42" y="30"/>
                        </a:lnTo>
                        <a:lnTo>
                          <a:pt x="44" y="37"/>
                        </a:lnTo>
                        <a:lnTo>
                          <a:pt x="45" y="45"/>
                        </a:lnTo>
                        <a:lnTo>
                          <a:pt x="44" y="52"/>
                        </a:lnTo>
                        <a:lnTo>
                          <a:pt x="42" y="61"/>
                        </a:lnTo>
                        <a:lnTo>
                          <a:pt x="39" y="68"/>
                        </a:lnTo>
                        <a:lnTo>
                          <a:pt x="35" y="74"/>
                        </a:lnTo>
                        <a:lnTo>
                          <a:pt x="28" y="79"/>
                        </a:lnTo>
                        <a:lnTo>
                          <a:pt x="22" y="84"/>
                        </a:lnTo>
                        <a:lnTo>
                          <a:pt x="15" y="87"/>
                        </a:lnTo>
                        <a:lnTo>
                          <a:pt x="7" y="89"/>
                        </a:lnTo>
                        <a:lnTo>
                          <a:pt x="0" y="90"/>
                        </a:lnTo>
                        <a:lnTo>
                          <a:pt x="0" y="90"/>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32" name=""/>
                  <p:cNvSpPr/>
                  <p:nvPr/>
                </p:nvSpPr>
                <p:spPr>
                  <a:xfrm>
                    <a:off x="3572280" y="5477760"/>
                    <a:ext cx="24840" cy="9000"/>
                  </a:xfrm>
                  <a:custGeom>
                    <a:avLst/>
                    <a:gdLst/>
                    <a:ahLst/>
                    <a:rect l="l" t="t" r="r" b="b"/>
                    <a:pathLst>
                      <a:path w="655" h="228">
                        <a:moveTo>
                          <a:pt x="0" y="228"/>
                        </a:moveTo>
                        <a:lnTo>
                          <a:pt x="222" y="222"/>
                        </a:lnTo>
                        <a:lnTo>
                          <a:pt x="655" y="0"/>
                        </a:lnTo>
                      </a:path>
                    </a:pathLst>
                  </a:custGeom>
                  <a:noFill/>
                  <a:ln w="7920">
                    <a:solidFill>
                      <a:srgbClr val="000000"/>
                    </a:solidFill>
                    <a:round/>
                  </a:ln>
                </p:spPr>
                <p:style>
                  <a:lnRef idx="0"/>
                  <a:fillRef idx="0"/>
                  <a:effectRef idx="0"/>
                  <a:fontRef idx="minor"/>
                </p:style>
                <p:txBody>
                  <a:bodyPr wrap="none" lIns="91080" rIns="91080" tIns="-36360" bIns="-36360" anchor="ctr">
                    <a:noAutofit/>
                  </a:bodyPr>
                  <a:p>
                    <a:endParaRPr b="0" lang="en-US" sz="2400" strike="noStrike" u="none">
                      <a:solidFill>
                        <a:srgbClr val="000000"/>
                      </a:solidFill>
                      <a:effectLst/>
                      <a:uFillTx/>
                      <a:latin typeface="Times New Roman"/>
                    </a:endParaRPr>
                  </a:p>
                </p:txBody>
              </p:sp>
              <p:sp>
                <p:nvSpPr>
                  <p:cNvPr id="3333" name=""/>
                  <p:cNvSpPr/>
                  <p:nvPr/>
                </p:nvSpPr>
                <p:spPr>
                  <a:xfrm>
                    <a:off x="3597480" y="5477040"/>
                    <a:ext cx="5760" cy="720"/>
                  </a:xfrm>
                  <a:custGeom>
                    <a:avLst/>
                    <a:gdLst/>
                    <a:ahLst/>
                    <a:rect l="l" t="t" r="r" b="b"/>
                    <a:pathLst>
                      <a:path w="168" h="20">
                        <a:moveTo>
                          <a:pt x="0" y="17"/>
                        </a:moveTo>
                        <a:lnTo>
                          <a:pt x="13" y="12"/>
                        </a:lnTo>
                        <a:lnTo>
                          <a:pt x="27" y="7"/>
                        </a:lnTo>
                        <a:lnTo>
                          <a:pt x="39" y="4"/>
                        </a:lnTo>
                        <a:lnTo>
                          <a:pt x="53" y="2"/>
                        </a:lnTo>
                        <a:lnTo>
                          <a:pt x="66" y="1"/>
                        </a:lnTo>
                        <a:lnTo>
                          <a:pt x="77" y="0"/>
                        </a:lnTo>
                        <a:lnTo>
                          <a:pt x="90" y="0"/>
                        </a:lnTo>
                        <a:lnTo>
                          <a:pt x="101" y="1"/>
                        </a:lnTo>
                        <a:lnTo>
                          <a:pt x="112" y="2"/>
                        </a:lnTo>
                        <a:lnTo>
                          <a:pt x="122" y="3"/>
                        </a:lnTo>
                        <a:lnTo>
                          <a:pt x="132" y="5"/>
                        </a:lnTo>
                        <a:lnTo>
                          <a:pt x="140" y="7"/>
                        </a:lnTo>
                        <a:lnTo>
                          <a:pt x="149" y="10"/>
                        </a:lnTo>
                        <a:lnTo>
                          <a:pt x="156" y="14"/>
                        </a:lnTo>
                        <a:lnTo>
                          <a:pt x="162" y="17"/>
                        </a:lnTo>
                        <a:lnTo>
                          <a:pt x="168" y="20"/>
                        </a:lnTo>
                      </a:path>
                    </a:pathLst>
                  </a:custGeom>
                  <a:noFill/>
                  <a:ln w="7920">
                    <a:solidFill>
                      <a:srgbClr val="000000"/>
                    </a:solidFill>
                    <a:round/>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34" name=""/>
                  <p:cNvSpPr/>
                  <p:nvPr/>
                </p:nvSpPr>
                <p:spPr>
                  <a:xfrm>
                    <a:off x="3594960" y="5476320"/>
                    <a:ext cx="2160" cy="3240"/>
                  </a:xfrm>
                  <a:custGeom>
                    <a:avLst/>
                    <a:gdLst/>
                    <a:ahLst/>
                    <a:rect l="l" t="t" r="r" b="b"/>
                    <a:pathLst>
                      <a:path w="62" h="87">
                        <a:moveTo>
                          <a:pt x="62" y="84"/>
                        </a:moveTo>
                        <a:lnTo>
                          <a:pt x="62" y="84"/>
                        </a:lnTo>
                        <a:lnTo>
                          <a:pt x="54" y="86"/>
                        </a:lnTo>
                        <a:lnTo>
                          <a:pt x="47" y="87"/>
                        </a:lnTo>
                        <a:lnTo>
                          <a:pt x="39" y="87"/>
                        </a:lnTo>
                        <a:lnTo>
                          <a:pt x="32" y="85"/>
                        </a:lnTo>
                        <a:lnTo>
                          <a:pt x="24" y="82"/>
                        </a:lnTo>
                        <a:lnTo>
                          <a:pt x="18" y="78"/>
                        </a:lnTo>
                        <a:lnTo>
                          <a:pt x="12" y="71"/>
                        </a:lnTo>
                        <a:lnTo>
                          <a:pt x="7" y="65"/>
                        </a:lnTo>
                        <a:lnTo>
                          <a:pt x="3" y="59"/>
                        </a:lnTo>
                        <a:lnTo>
                          <a:pt x="1" y="50"/>
                        </a:lnTo>
                        <a:lnTo>
                          <a:pt x="0" y="43"/>
                        </a:lnTo>
                        <a:lnTo>
                          <a:pt x="0" y="35"/>
                        </a:lnTo>
                        <a:lnTo>
                          <a:pt x="2" y="28"/>
                        </a:lnTo>
                        <a:lnTo>
                          <a:pt x="6" y="21"/>
                        </a:lnTo>
                        <a:lnTo>
                          <a:pt x="10" y="14"/>
                        </a:lnTo>
                        <a:lnTo>
                          <a:pt x="16" y="8"/>
                        </a:lnTo>
                        <a:lnTo>
                          <a:pt x="22" y="3"/>
                        </a:lnTo>
                        <a:lnTo>
                          <a:pt x="29" y="0"/>
                        </a:lnTo>
                        <a:lnTo>
                          <a:pt x="29" y="0"/>
                        </a:lnTo>
                        <a:lnTo>
                          <a:pt x="62" y="84"/>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35" name=""/>
                  <p:cNvSpPr/>
                  <p:nvPr/>
                </p:nvSpPr>
                <p:spPr>
                  <a:xfrm>
                    <a:off x="3602520" y="5476320"/>
                    <a:ext cx="2160" cy="3960"/>
                  </a:xfrm>
                  <a:custGeom>
                    <a:avLst/>
                    <a:gdLst/>
                    <a:ahLst/>
                    <a:rect l="l" t="t" r="r" b="b"/>
                    <a:pathLst>
                      <a:path w="71" h="83">
                        <a:moveTo>
                          <a:pt x="51" y="0"/>
                        </a:moveTo>
                        <a:lnTo>
                          <a:pt x="51" y="0"/>
                        </a:lnTo>
                        <a:lnTo>
                          <a:pt x="57" y="5"/>
                        </a:lnTo>
                        <a:lnTo>
                          <a:pt x="62" y="12"/>
                        </a:lnTo>
                        <a:lnTo>
                          <a:pt x="65" y="18"/>
                        </a:lnTo>
                        <a:lnTo>
                          <a:pt x="69" y="25"/>
                        </a:lnTo>
                        <a:lnTo>
                          <a:pt x="71" y="34"/>
                        </a:lnTo>
                        <a:lnTo>
                          <a:pt x="71" y="40"/>
                        </a:lnTo>
                        <a:lnTo>
                          <a:pt x="70" y="48"/>
                        </a:lnTo>
                        <a:lnTo>
                          <a:pt x="67" y="56"/>
                        </a:lnTo>
                        <a:lnTo>
                          <a:pt x="63" y="63"/>
                        </a:lnTo>
                        <a:lnTo>
                          <a:pt x="58" y="69"/>
                        </a:lnTo>
                        <a:lnTo>
                          <a:pt x="52" y="75"/>
                        </a:lnTo>
                        <a:lnTo>
                          <a:pt x="46" y="78"/>
                        </a:lnTo>
                        <a:lnTo>
                          <a:pt x="38" y="81"/>
                        </a:lnTo>
                        <a:lnTo>
                          <a:pt x="30" y="83"/>
                        </a:lnTo>
                        <a:lnTo>
                          <a:pt x="23" y="83"/>
                        </a:lnTo>
                        <a:lnTo>
                          <a:pt x="15" y="82"/>
                        </a:lnTo>
                        <a:lnTo>
                          <a:pt x="8" y="79"/>
                        </a:lnTo>
                        <a:lnTo>
                          <a:pt x="0" y="76"/>
                        </a:lnTo>
                        <a:lnTo>
                          <a:pt x="0" y="76"/>
                        </a:lnTo>
                        <a:lnTo>
                          <a:pt x="51" y="0"/>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36" name=""/>
                  <p:cNvSpPr/>
                  <p:nvPr/>
                </p:nvSpPr>
                <p:spPr>
                  <a:xfrm>
                    <a:off x="3298320" y="5801400"/>
                    <a:ext cx="140760" cy="42120"/>
                  </a:xfrm>
                  <a:custGeom>
                    <a:avLst/>
                    <a:gdLst/>
                    <a:ahLst/>
                    <a:rect l="l" t="t" r="r" b="b"/>
                    <a:pathLst>
                      <a:path w="3704" h="1044">
                        <a:moveTo>
                          <a:pt x="0" y="0"/>
                        </a:moveTo>
                        <a:lnTo>
                          <a:pt x="150" y="89"/>
                        </a:lnTo>
                        <a:lnTo>
                          <a:pt x="313" y="186"/>
                        </a:lnTo>
                        <a:lnTo>
                          <a:pt x="489" y="290"/>
                        </a:lnTo>
                        <a:lnTo>
                          <a:pt x="676" y="396"/>
                        </a:lnTo>
                        <a:lnTo>
                          <a:pt x="874" y="504"/>
                        </a:lnTo>
                        <a:lnTo>
                          <a:pt x="1084" y="608"/>
                        </a:lnTo>
                        <a:lnTo>
                          <a:pt x="1305" y="706"/>
                        </a:lnTo>
                        <a:lnTo>
                          <a:pt x="1536" y="799"/>
                        </a:lnTo>
                        <a:lnTo>
                          <a:pt x="1777" y="880"/>
                        </a:lnTo>
                        <a:lnTo>
                          <a:pt x="2027" y="947"/>
                        </a:lnTo>
                        <a:lnTo>
                          <a:pt x="2285" y="999"/>
                        </a:lnTo>
                        <a:lnTo>
                          <a:pt x="2553" y="1032"/>
                        </a:lnTo>
                        <a:lnTo>
                          <a:pt x="2830" y="1044"/>
                        </a:lnTo>
                        <a:lnTo>
                          <a:pt x="3113" y="1031"/>
                        </a:lnTo>
                        <a:lnTo>
                          <a:pt x="3404" y="991"/>
                        </a:lnTo>
                        <a:lnTo>
                          <a:pt x="3704" y="923"/>
                        </a:lnTo>
                      </a:path>
                    </a:pathLst>
                  </a:custGeom>
                  <a:noFill/>
                  <a:ln w="3240">
                    <a:solidFill>
                      <a:srgbClr val="000000"/>
                    </a:solidFill>
                    <a:round/>
                  </a:ln>
                </p:spPr>
                <p:style>
                  <a:lnRef idx="0"/>
                  <a:fillRef idx="0"/>
                  <a:effectRef idx="0"/>
                  <a:fontRef idx="minor"/>
                </p:style>
                <p:txBody>
                  <a:bodyPr wrap="none" lIns="91080" rIns="91080" tIns="-3240" bIns="-3240" anchor="ctr">
                    <a:noAutofit/>
                  </a:bodyPr>
                  <a:p>
                    <a:endParaRPr b="0" lang="en-US" sz="2400" strike="noStrike" u="none">
                      <a:solidFill>
                        <a:srgbClr val="000000"/>
                      </a:solidFill>
                      <a:effectLst/>
                      <a:uFillTx/>
                      <a:latin typeface="Times New Roman"/>
                    </a:endParaRPr>
                  </a:p>
                </p:txBody>
              </p:sp>
              <p:sp>
                <p:nvSpPr>
                  <p:cNvPr id="3337" name=""/>
                  <p:cNvSpPr/>
                  <p:nvPr/>
                </p:nvSpPr>
                <p:spPr>
                  <a:xfrm>
                    <a:off x="3298320" y="5800680"/>
                    <a:ext cx="720" cy="1440"/>
                  </a:xfrm>
                  <a:custGeom>
                    <a:avLst/>
                    <a:gdLst/>
                    <a:ahLst/>
                    <a:rect l="l" t="t" r="r" b="b"/>
                    <a:pathLst>
                      <a:path w="21" h="38">
                        <a:moveTo>
                          <a:pt x="0" y="38"/>
                        </a:moveTo>
                        <a:lnTo>
                          <a:pt x="21" y="0"/>
                        </a:lnTo>
                        <a:lnTo>
                          <a:pt x="0" y="38"/>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38" name=""/>
                  <p:cNvSpPr/>
                  <p:nvPr/>
                </p:nvSpPr>
                <p:spPr>
                  <a:xfrm>
                    <a:off x="3438720" y="5838120"/>
                    <a:ext cx="360" cy="1440"/>
                  </a:xfrm>
                  <a:custGeom>
                    <a:avLst/>
                    <a:gdLst/>
                    <a:ahLst/>
                    <a:rect l="l" t="t" r="r" b="b"/>
                    <a:pathLst>
                      <a:path w="11" h="42">
                        <a:moveTo>
                          <a:pt x="0" y="0"/>
                        </a:moveTo>
                        <a:lnTo>
                          <a:pt x="11" y="42"/>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39" name=""/>
                  <p:cNvSpPr/>
                  <p:nvPr/>
                </p:nvSpPr>
                <p:spPr>
                  <a:xfrm>
                    <a:off x="3439440" y="5765760"/>
                    <a:ext cx="64440" cy="73080"/>
                  </a:xfrm>
                  <a:custGeom>
                    <a:avLst/>
                    <a:gdLst/>
                    <a:ahLst/>
                    <a:rect l="l" t="t" r="r" b="b"/>
                    <a:pathLst>
                      <a:path w="1704" h="1808">
                        <a:moveTo>
                          <a:pt x="0" y="1808"/>
                        </a:moveTo>
                        <a:lnTo>
                          <a:pt x="156" y="1752"/>
                        </a:lnTo>
                        <a:lnTo>
                          <a:pt x="310" y="1691"/>
                        </a:lnTo>
                        <a:lnTo>
                          <a:pt x="459" y="1624"/>
                        </a:lnTo>
                        <a:lnTo>
                          <a:pt x="604" y="1550"/>
                        </a:lnTo>
                        <a:lnTo>
                          <a:pt x="744" y="1471"/>
                        </a:lnTo>
                        <a:lnTo>
                          <a:pt x="876" y="1383"/>
                        </a:lnTo>
                        <a:lnTo>
                          <a:pt x="1002" y="1288"/>
                        </a:lnTo>
                        <a:lnTo>
                          <a:pt x="1121" y="1184"/>
                        </a:lnTo>
                        <a:lnTo>
                          <a:pt x="1230" y="1071"/>
                        </a:lnTo>
                        <a:lnTo>
                          <a:pt x="1331" y="950"/>
                        </a:lnTo>
                        <a:lnTo>
                          <a:pt x="1422" y="819"/>
                        </a:lnTo>
                        <a:lnTo>
                          <a:pt x="1502" y="677"/>
                        </a:lnTo>
                        <a:lnTo>
                          <a:pt x="1572" y="525"/>
                        </a:lnTo>
                        <a:lnTo>
                          <a:pt x="1628" y="361"/>
                        </a:lnTo>
                        <a:lnTo>
                          <a:pt x="1672" y="187"/>
                        </a:lnTo>
                        <a:lnTo>
                          <a:pt x="1704" y="0"/>
                        </a:lnTo>
                      </a:path>
                    </a:pathLst>
                  </a:custGeom>
                  <a:noFill/>
                  <a:ln w="3240">
                    <a:solidFill>
                      <a:srgbClr val="000000"/>
                    </a:solidFill>
                    <a:round/>
                  </a:ln>
                </p:spPr>
                <p:style>
                  <a:lnRef idx="0"/>
                  <a:fillRef idx="0"/>
                  <a:effectRef idx="0"/>
                  <a:fontRef idx="minor"/>
                </p:style>
                <p:txBody>
                  <a:bodyPr wrap="none" lIns="91080" rIns="91080" tIns="27720" bIns="27720" anchor="ctr">
                    <a:noAutofit/>
                  </a:bodyPr>
                  <a:p>
                    <a:endParaRPr b="0" lang="en-US" sz="2400" strike="noStrike" u="none">
                      <a:solidFill>
                        <a:srgbClr val="000000"/>
                      </a:solidFill>
                      <a:effectLst/>
                      <a:uFillTx/>
                      <a:latin typeface="Times New Roman"/>
                    </a:endParaRPr>
                  </a:p>
                </p:txBody>
              </p:sp>
              <p:sp>
                <p:nvSpPr>
                  <p:cNvPr id="3340" name=""/>
                  <p:cNvSpPr/>
                  <p:nvPr/>
                </p:nvSpPr>
                <p:spPr>
                  <a:xfrm>
                    <a:off x="3438720" y="5838120"/>
                    <a:ext cx="360" cy="1440"/>
                  </a:xfrm>
                  <a:custGeom>
                    <a:avLst/>
                    <a:gdLst/>
                    <a:ahLst/>
                    <a:rect l="l" t="t" r="r" b="b"/>
                    <a:pathLst>
                      <a:path w="13" h="42">
                        <a:moveTo>
                          <a:pt x="13" y="42"/>
                        </a:moveTo>
                        <a:lnTo>
                          <a:pt x="0" y="0"/>
                        </a:lnTo>
                        <a:lnTo>
                          <a:pt x="13" y="42"/>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41" name=""/>
                  <p:cNvSpPr/>
                  <p:nvPr/>
                </p:nvSpPr>
                <p:spPr>
                  <a:xfrm>
                    <a:off x="3503160" y="5765760"/>
                    <a:ext cx="1440" cy="720"/>
                  </a:xfrm>
                  <a:custGeom>
                    <a:avLst/>
                    <a:gdLst/>
                    <a:ahLst/>
                    <a:rect l="l" t="t" r="r" b="b"/>
                    <a:pathLst>
                      <a:path w="44" h="5">
                        <a:moveTo>
                          <a:pt x="0" y="0"/>
                        </a:moveTo>
                        <a:lnTo>
                          <a:pt x="44" y="5"/>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42" name=""/>
                  <p:cNvSpPr/>
                  <p:nvPr/>
                </p:nvSpPr>
                <p:spPr>
                  <a:xfrm flipH="1">
                    <a:off x="3391560" y="5668920"/>
                    <a:ext cx="12600" cy="20880"/>
                  </a:xfrm>
                  <a:prstGeom prst="line">
                    <a:avLst/>
                  </a:prstGeom>
                  <a:ln w="4680">
                    <a:solidFill>
                      <a:srgbClr val="000000"/>
                    </a:solidFill>
                    <a:miter/>
                  </a:ln>
                </p:spPr>
                <p:style>
                  <a:lnRef idx="0"/>
                  <a:fillRef idx="0"/>
                  <a:effectRef idx="0"/>
                  <a:fontRef idx="minor"/>
                </p:style>
                <p:txBody>
                  <a:bodyPr lIns="91080" rIns="91080" tIns="-24480" bIns="-24480" anchor="ctr">
                    <a:noAutofit/>
                  </a:bodyPr>
                  <a:p>
                    <a:endParaRPr b="0" lang="en-US" sz="2400" strike="noStrike" u="none">
                      <a:solidFill>
                        <a:srgbClr val="000000"/>
                      </a:solidFill>
                      <a:effectLst/>
                      <a:uFillTx/>
                      <a:latin typeface="Times New Roman"/>
                    </a:endParaRPr>
                  </a:p>
                </p:txBody>
              </p:sp>
              <p:sp>
                <p:nvSpPr>
                  <p:cNvPr id="3343" name=""/>
                  <p:cNvSpPr/>
                  <p:nvPr/>
                </p:nvSpPr>
                <p:spPr>
                  <a:xfrm>
                    <a:off x="3390120" y="5690160"/>
                    <a:ext cx="4320" cy="13680"/>
                  </a:xfrm>
                  <a:custGeom>
                    <a:avLst/>
                    <a:gdLst/>
                    <a:ahLst/>
                    <a:rect l="l" t="t" r="r" b="b"/>
                    <a:pathLst>
                      <a:path w="131" h="342">
                        <a:moveTo>
                          <a:pt x="41" y="0"/>
                        </a:moveTo>
                        <a:lnTo>
                          <a:pt x="25" y="21"/>
                        </a:lnTo>
                        <a:lnTo>
                          <a:pt x="14" y="44"/>
                        </a:lnTo>
                        <a:lnTo>
                          <a:pt x="6" y="68"/>
                        </a:lnTo>
                        <a:lnTo>
                          <a:pt x="2" y="93"/>
                        </a:lnTo>
                        <a:lnTo>
                          <a:pt x="0" y="118"/>
                        </a:lnTo>
                        <a:lnTo>
                          <a:pt x="2" y="143"/>
                        </a:lnTo>
                        <a:lnTo>
                          <a:pt x="6" y="167"/>
                        </a:lnTo>
                        <a:lnTo>
                          <a:pt x="14" y="191"/>
                        </a:lnTo>
                        <a:lnTo>
                          <a:pt x="22" y="216"/>
                        </a:lnTo>
                        <a:lnTo>
                          <a:pt x="34" y="238"/>
                        </a:lnTo>
                        <a:lnTo>
                          <a:pt x="46" y="260"/>
                        </a:lnTo>
                        <a:lnTo>
                          <a:pt x="61" y="280"/>
                        </a:lnTo>
                        <a:lnTo>
                          <a:pt x="77" y="299"/>
                        </a:lnTo>
                        <a:lnTo>
                          <a:pt x="94" y="314"/>
                        </a:lnTo>
                        <a:lnTo>
                          <a:pt x="113" y="329"/>
                        </a:lnTo>
                        <a:lnTo>
                          <a:pt x="131" y="342"/>
                        </a:lnTo>
                      </a:path>
                    </a:pathLst>
                  </a:custGeom>
                  <a:noFill/>
                  <a:ln w="4680">
                    <a:solidFill>
                      <a:srgbClr val="000000"/>
                    </a:solidFill>
                    <a:round/>
                  </a:ln>
                </p:spPr>
                <p:style>
                  <a:lnRef idx="0"/>
                  <a:fillRef idx="0"/>
                  <a:effectRef idx="0"/>
                  <a:fontRef idx="minor"/>
                </p:style>
                <p:txBody>
                  <a:bodyPr wrap="none" lIns="91080" rIns="91080" tIns="-31680" bIns="-31680" anchor="ctr">
                    <a:noAutofit/>
                  </a:bodyPr>
                  <a:p>
                    <a:endParaRPr b="0" lang="en-US" sz="2400" strike="noStrike" u="none">
                      <a:solidFill>
                        <a:srgbClr val="000000"/>
                      </a:solidFill>
                      <a:effectLst/>
                      <a:uFillTx/>
                      <a:latin typeface="Times New Roman"/>
                    </a:endParaRPr>
                  </a:p>
                </p:txBody>
              </p:sp>
              <p:sp>
                <p:nvSpPr>
                  <p:cNvPr id="3344" name=""/>
                  <p:cNvSpPr/>
                  <p:nvPr/>
                </p:nvSpPr>
                <p:spPr>
                  <a:xfrm>
                    <a:off x="3390120" y="5689440"/>
                    <a:ext cx="2160" cy="1440"/>
                  </a:xfrm>
                  <a:custGeom>
                    <a:avLst/>
                    <a:gdLst/>
                    <a:ahLst/>
                    <a:rect l="l" t="t" r="r" b="b"/>
                    <a:pathLst>
                      <a:path w="52" h="42">
                        <a:moveTo>
                          <a:pt x="0" y="0"/>
                        </a:moveTo>
                        <a:lnTo>
                          <a:pt x="52" y="42"/>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45" name=""/>
                  <p:cNvSpPr/>
                  <p:nvPr/>
                </p:nvSpPr>
                <p:spPr>
                  <a:xfrm>
                    <a:off x="3394800" y="5703120"/>
                    <a:ext cx="720" cy="2160"/>
                  </a:xfrm>
                  <a:custGeom>
                    <a:avLst/>
                    <a:gdLst/>
                    <a:ahLst/>
                    <a:rect l="l" t="t" r="r" b="b"/>
                    <a:pathLst>
                      <a:path w="31" h="59">
                        <a:moveTo>
                          <a:pt x="31" y="0"/>
                        </a:moveTo>
                        <a:lnTo>
                          <a:pt x="0" y="59"/>
                        </a:lnTo>
                        <a:lnTo>
                          <a:pt x="31"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46" name=""/>
                  <p:cNvSpPr/>
                  <p:nvPr/>
                </p:nvSpPr>
                <p:spPr>
                  <a:xfrm>
                    <a:off x="3394800" y="5703840"/>
                    <a:ext cx="34200" cy="22320"/>
                  </a:xfrm>
                  <a:prstGeom prst="line">
                    <a:avLst/>
                  </a:prstGeom>
                  <a:ln w="4680">
                    <a:solidFill>
                      <a:srgbClr val="000000"/>
                    </a:solidFill>
                    <a:miter/>
                  </a:ln>
                </p:spPr>
                <p:style>
                  <a:lnRef idx="0"/>
                  <a:fillRef idx="0"/>
                  <a:effectRef idx="0"/>
                  <a:fontRef idx="minor"/>
                </p:style>
                <p:txBody>
                  <a:bodyPr lIns="91080" rIns="91080" tIns="-23040" bIns="-23040" anchor="ctr">
                    <a:noAutofit/>
                  </a:bodyPr>
                  <a:p>
                    <a:endParaRPr b="0" lang="en-US" sz="2400" strike="noStrike" u="none">
                      <a:solidFill>
                        <a:srgbClr val="000000"/>
                      </a:solidFill>
                      <a:effectLst/>
                      <a:uFillTx/>
                      <a:latin typeface="Times New Roman"/>
                    </a:endParaRPr>
                  </a:p>
                </p:txBody>
              </p:sp>
              <p:sp>
                <p:nvSpPr>
                  <p:cNvPr id="3347" name=""/>
                  <p:cNvSpPr/>
                  <p:nvPr/>
                </p:nvSpPr>
                <p:spPr>
                  <a:xfrm>
                    <a:off x="3429000" y="5703120"/>
                    <a:ext cx="22680" cy="25920"/>
                  </a:xfrm>
                  <a:custGeom>
                    <a:avLst/>
                    <a:gdLst/>
                    <a:ahLst/>
                    <a:rect l="l" t="t" r="r" b="b"/>
                    <a:pathLst>
                      <a:path w="592" h="640">
                        <a:moveTo>
                          <a:pt x="0" y="580"/>
                        </a:moveTo>
                        <a:lnTo>
                          <a:pt x="73" y="616"/>
                        </a:lnTo>
                        <a:lnTo>
                          <a:pt x="147" y="636"/>
                        </a:lnTo>
                        <a:lnTo>
                          <a:pt x="219" y="640"/>
                        </a:lnTo>
                        <a:lnTo>
                          <a:pt x="289" y="632"/>
                        </a:lnTo>
                        <a:lnTo>
                          <a:pt x="354" y="610"/>
                        </a:lnTo>
                        <a:lnTo>
                          <a:pt x="414" y="578"/>
                        </a:lnTo>
                        <a:lnTo>
                          <a:pt x="467" y="536"/>
                        </a:lnTo>
                        <a:lnTo>
                          <a:pt x="513" y="488"/>
                        </a:lnTo>
                        <a:lnTo>
                          <a:pt x="549" y="432"/>
                        </a:lnTo>
                        <a:lnTo>
                          <a:pt x="576" y="372"/>
                        </a:lnTo>
                        <a:lnTo>
                          <a:pt x="590" y="309"/>
                        </a:lnTo>
                        <a:lnTo>
                          <a:pt x="592" y="245"/>
                        </a:lnTo>
                        <a:lnTo>
                          <a:pt x="581" y="180"/>
                        </a:lnTo>
                        <a:lnTo>
                          <a:pt x="554" y="117"/>
                        </a:lnTo>
                        <a:lnTo>
                          <a:pt x="510" y="56"/>
                        </a:lnTo>
                        <a:lnTo>
                          <a:pt x="451" y="0"/>
                        </a:lnTo>
                      </a:path>
                    </a:pathLst>
                  </a:custGeom>
                  <a:noFill/>
                  <a:ln w="4680">
                    <a:solidFill>
                      <a:srgbClr val="000000"/>
                    </a:solidFill>
                    <a:round/>
                  </a:ln>
                </p:spPr>
                <p:style>
                  <a:lnRef idx="0"/>
                  <a:fillRef idx="0"/>
                  <a:effectRef idx="0"/>
                  <a:fontRef idx="minor"/>
                </p:style>
                <p:txBody>
                  <a:bodyPr wrap="none" lIns="91080" rIns="91080" tIns="-19440" bIns="-19440" anchor="ctr">
                    <a:noAutofit/>
                  </a:bodyPr>
                  <a:p>
                    <a:endParaRPr b="0" lang="en-US" sz="2400" strike="noStrike" u="none">
                      <a:solidFill>
                        <a:srgbClr val="000000"/>
                      </a:solidFill>
                      <a:effectLst/>
                      <a:uFillTx/>
                      <a:latin typeface="Times New Roman"/>
                    </a:endParaRPr>
                  </a:p>
                </p:txBody>
              </p:sp>
              <p:sp>
                <p:nvSpPr>
                  <p:cNvPr id="3348" name=""/>
                  <p:cNvSpPr/>
                  <p:nvPr/>
                </p:nvSpPr>
                <p:spPr>
                  <a:xfrm>
                    <a:off x="3428280" y="5725800"/>
                    <a:ext cx="1440" cy="2160"/>
                  </a:xfrm>
                  <a:custGeom>
                    <a:avLst/>
                    <a:gdLst/>
                    <a:ahLst/>
                    <a:rect l="l" t="t" r="r" b="b"/>
                    <a:pathLst>
                      <a:path w="34" h="57">
                        <a:moveTo>
                          <a:pt x="0" y="57"/>
                        </a:moveTo>
                        <a:lnTo>
                          <a:pt x="34" y="0"/>
                        </a:lnTo>
                        <a:lnTo>
                          <a:pt x="0" y="57"/>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49" name=""/>
                  <p:cNvSpPr/>
                  <p:nvPr/>
                </p:nvSpPr>
                <p:spPr>
                  <a:xfrm>
                    <a:off x="3445560" y="5702400"/>
                    <a:ext cx="1080" cy="1440"/>
                  </a:xfrm>
                  <a:custGeom>
                    <a:avLst/>
                    <a:gdLst/>
                    <a:ahLst/>
                    <a:rect l="l" t="t" r="r" b="b"/>
                    <a:pathLst>
                      <a:path w="40" h="53">
                        <a:moveTo>
                          <a:pt x="0" y="53"/>
                        </a:moveTo>
                        <a:lnTo>
                          <a:pt x="40" y="0"/>
                        </a:lnTo>
                        <a:lnTo>
                          <a:pt x="0" y="53"/>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50" name=""/>
                  <p:cNvSpPr/>
                  <p:nvPr/>
                </p:nvSpPr>
                <p:spPr>
                  <a:xfrm flipH="1" flipV="1">
                    <a:off x="3407400" y="5677920"/>
                    <a:ext cx="38520" cy="25200"/>
                  </a:xfrm>
                  <a:prstGeom prst="line">
                    <a:avLst/>
                  </a:prstGeom>
                  <a:ln w="4680">
                    <a:solidFill>
                      <a:srgbClr val="000000"/>
                    </a:solidFill>
                    <a:miter/>
                  </a:ln>
                </p:spPr>
                <p:style>
                  <a:lnRef idx="0"/>
                  <a:fillRef idx="0"/>
                  <a:effectRef idx="0"/>
                  <a:fontRef idx="minor"/>
                </p:style>
                <p:txBody>
                  <a:bodyPr lIns="91080" rIns="91080" tIns="-20160" bIns="-20160" anchor="ctr">
                    <a:noAutofit/>
                  </a:bodyPr>
                  <a:p>
                    <a:endParaRPr b="0" lang="en-US" sz="2400" strike="noStrike" u="none">
                      <a:solidFill>
                        <a:srgbClr val="000000"/>
                      </a:solidFill>
                      <a:effectLst/>
                      <a:uFillTx/>
                      <a:latin typeface="Times New Roman"/>
                    </a:endParaRPr>
                  </a:p>
                </p:txBody>
              </p:sp>
              <p:sp>
                <p:nvSpPr>
                  <p:cNvPr id="3351" name=""/>
                  <p:cNvSpPr/>
                  <p:nvPr/>
                </p:nvSpPr>
                <p:spPr>
                  <a:xfrm>
                    <a:off x="3403800" y="5664960"/>
                    <a:ext cx="11160" cy="12960"/>
                  </a:xfrm>
                  <a:custGeom>
                    <a:avLst/>
                    <a:gdLst/>
                    <a:ahLst/>
                    <a:rect l="l" t="t" r="r" b="b"/>
                    <a:pathLst>
                      <a:path w="313" h="321">
                        <a:moveTo>
                          <a:pt x="107" y="321"/>
                        </a:moveTo>
                        <a:lnTo>
                          <a:pt x="63" y="292"/>
                        </a:lnTo>
                        <a:lnTo>
                          <a:pt x="32" y="260"/>
                        </a:lnTo>
                        <a:lnTo>
                          <a:pt x="12" y="228"/>
                        </a:lnTo>
                        <a:lnTo>
                          <a:pt x="1" y="194"/>
                        </a:lnTo>
                        <a:lnTo>
                          <a:pt x="0" y="162"/>
                        </a:lnTo>
                        <a:lnTo>
                          <a:pt x="8" y="130"/>
                        </a:lnTo>
                        <a:lnTo>
                          <a:pt x="23" y="100"/>
                        </a:lnTo>
                        <a:lnTo>
                          <a:pt x="42" y="72"/>
                        </a:lnTo>
                        <a:lnTo>
                          <a:pt x="68" y="47"/>
                        </a:lnTo>
                        <a:lnTo>
                          <a:pt x="98" y="27"/>
                        </a:lnTo>
                        <a:lnTo>
                          <a:pt x="131" y="12"/>
                        </a:lnTo>
                        <a:lnTo>
                          <a:pt x="166" y="3"/>
                        </a:lnTo>
                        <a:lnTo>
                          <a:pt x="203" y="0"/>
                        </a:lnTo>
                        <a:lnTo>
                          <a:pt x="240" y="4"/>
                        </a:lnTo>
                        <a:lnTo>
                          <a:pt x="277" y="15"/>
                        </a:lnTo>
                        <a:lnTo>
                          <a:pt x="313" y="38"/>
                        </a:lnTo>
                      </a:path>
                    </a:pathLst>
                  </a:custGeom>
                  <a:noFill/>
                  <a:ln w="4680">
                    <a:solidFill>
                      <a:srgbClr val="000000"/>
                    </a:solidFill>
                    <a:round/>
                  </a:ln>
                </p:spPr>
                <p:style>
                  <a:lnRef idx="0"/>
                  <a:fillRef idx="0"/>
                  <a:effectRef idx="0"/>
                  <a:fontRef idx="minor"/>
                </p:style>
                <p:txBody>
                  <a:bodyPr wrap="none" lIns="91080" rIns="91080" tIns="-32400" bIns="-32400" anchor="ctr">
                    <a:noAutofit/>
                  </a:bodyPr>
                  <a:p>
                    <a:endParaRPr b="0" lang="en-US" sz="2400" strike="noStrike" u="none">
                      <a:solidFill>
                        <a:srgbClr val="000000"/>
                      </a:solidFill>
                      <a:effectLst/>
                      <a:uFillTx/>
                      <a:latin typeface="Times New Roman"/>
                    </a:endParaRPr>
                  </a:p>
                </p:txBody>
              </p:sp>
              <p:sp>
                <p:nvSpPr>
                  <p:cNvPr id="3352" name=""/>
                  <p:cNvSpPr/>
                  <p:nvPr/>
                </p:nvSpPr>
                <p:spPr>
                  <a:xfrm>
                    <a:off x="3407040" y="5676120"/>
                    <a:ext cx="1440" cy="2160"/>
                  </a:xfrm>
                  <a:custGeom>
                    <a:avLst/>
                    <a:gdLst/>
                    <a:ahLst/>
                    <a:rect l="l" t="t" r="r" b="b"/>
                    <a:pathLst>
                      <a:path w="31" h="59">
                        <a:moveTo>
                          <a:pt x="31" y="0"/>
                        </a:moveTo>
                        <a:lnTo>
                          <a:pt x="0" y="59"/>
                        </a:lnTo>
                        <a:lnTo>
                          <a:pt x="31"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53" name=""/>
                  <p:cNvSpPr/>
                  <p:nvPr/>
                </p:nvSpPr>
                <p:spPr>
                  <a:xfrm>
                    <a:off x="3414600" y="5664960"/>
                    <a:ext cx="1440" cy="2160"/>
                  </a:xfrm>
                  <a:custGeom>
                    <a:avLst/>
                    <a:gdLst/>
                    <a:ahLst/>
                    <a:rect l="l" t="t" r="r" b="b"/>
                    <a:pathLst>
                      <a:path w="39" h="53">
                        <a:moveTo>
                          <a:pt x="39" y="0"/>
                        </a:moveTo>
                        <a:lnTo>
                          <a:pt x="0" y="53"/>
                        </a:lnTo>
                        <a:lnTo>
                          <a:pt x="39"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54" name=""/>
                  <p:cNvSpPr/>
                  <p:nvPr/>
                </p:nvSpPr>
                <p:spPr>
                  <a:xfrm>
                    <a:off x="3415320" y="5666400"/>
                    <a:ext cx="37800" cy="26640"/>
                  </a:xfrm>
                  <a:prstGeom prst="line">
                    <a:avLst/>
                  </a:prstGeom>
                  <a:ln w="4680">
                    <a:solidFill>
                      <a:srgbClr val="000000"/>
                    </a:solidFill>
                    <a:miter/>
                  </a:ln>
                </p:spPr>
                <p:style>
                  <a:lnRef idx="0"/>
                  <a:fillRef idx="0"/>
                  <a:effectRef idx="0"/>
                  <a:fontRef idx="minor"/>
                </p:style>
                <p:txBody>
                  <a:bodyPr lIns="91080" rIns="91080" tIns="-18720" bIns="-18720" anchor="ctr">
                    <a:noAutofit/>
                  </a:bodyPr>
                  <a:p>
                    <a:endParaRPr b="0" lang="en-US" sz="2400" strike="noStrike" u="none">
                      <a:solidFill>
                        <a:srgbClr val="000000"/>
                      </a:solidFill>
                      <a:effectLst/>
                      <a:uFillTx/>
                      <a:latin typeface="Times New Roman"/>
                    </a:endParaRPr>
                  </a:p>
                </p:txBody>
              </p:sp>
              <p:sp>
                <p:nvSpPr>
                  <p:cNvPr id="3355" name=""/>
                  <p:cNvSpPr/>
                  <p:nvPr/>
                </p:nvSpPr>
                <p:spPr>
                  <a:xfrm>
                    <a:off x="3443400" y="5693400"/>
                    <a:ext cx="14400" cy="33840"/>
                  </a:xfrm>
                  <a:custGeom>
                    <a:avLst/>
                    <a:gdLst/>
                    <a:ahLst/>
                    <a:rect l="l" t="t" r="r" b="b"/>
                    <a:pathLst>
                      <a:path w="389" h="847">
                        <a:moveTo>
                          <a:pt x="261" y="0"/>
                        </a:moveTo>
                        <a:lnTo>
                          <a:pt x="307" y="36"/>
                        </a:lnTo>
                        <a:lnTo>
                          <a:pt x="341" y="78"/>
                        </a:lnTo>
                        <a:lnTo>
                          <a:pt x="367" y="127"/>
                        </a:lnTo>
                        <a:lnTo>
                          <a:pt x="382" y="179"/>
                        </a:lnTo>
                        <a:lnTo>
                          <a:pt x="389" y="235"/>
                        </a:lnTo>
                        <a:lnTo>
                          <a:pt x="386" y="294"/>
                        </a:lnTo>
                        <a:lnTo>
                          <a:pt x="376" y="354"/>
                        </a:lnTo>
                        <a:lnTo>
                          <a:pt x="358" y="415"/>
                        </a:lnTo>
                        <a:lnTo>
                          <a:pt x="333" y="477"/>
                        </a:lnTo>
                        <a:lnTo>
                          <a:pt x="301" y="538"/>
                        </a:lnTo>
                        <a:lnTo>
                          <a:pt x="264" y="598"/>
                        </a:lnTo>
                        <a:lnTo>
                          <a:pt x="219" y="654"/>
                        </a:lnTo>
                        <a:lnTo>
                          <a:pt x="171" y="709"/>
                        </a:lnTo>
                        <a:lnTo>
                          <a:pt x="117" y="759"/>
                        </a:lnTo>
                        <a:lnTo>
                          <a:pt x="61" y="806"/>
                        </a:lnTo>
                        <a:lnTo>
                          <a:pt x="0" y="847"/>
                        </a:lnTo>
                      </a:path>
                    </a:pathLst>
                  </a:custGeom>
                  <a:noFill/>
                  <a:ln w="4680">
                    <a:solidFill>
                      <a:srgbClr val="000000"/>
                    </a:solidFill>
                    <a:round/>
                  </a:ln>
                </p:spPr>
                <p:style>
                  <a:lnRef idx="0"/>
                  <a:fillRef idx="0"/>
                  <a:effectRef idx="0"/>
                  <a:fontRef idx="minor"/>
                </p:style>
                <p:txBody>
                  <a:bodyPr wrap="none" lIns="91080" rIns="91080" tIns="-11520" bIns="-11520" anchor="ctr">
                    <a:noAutofit/>
                  </a:bodyPr>
                  <a:p>
                    <a:endParaRPr b="0" lang="en-US" sz="2400" strike="noStrike" u="none">
                      <a:solidFill>
                        <a:srgbClr val="000000"/>
                      </a:solidFill>
                      <a:effectLst/>
                      <a:uFillTx/>
                      <a:latin typeface="Times New Roman"/>
                    </a:endParaRPr>
                  </a:p>
                </p:txBody>
              </p:sp>
              <p:sp>
                <p:nvSpPr>
                  <p:cNvPr id="3356" name=""/>
                  <p:cNvSpPr/>
                  <p:nvPr/>
                </p:nvSpPr>
                <p:spPr>
                  <a:xfrm>
                    <a:off x="3452400" y="5692320"/>
                    <a:ext cx="1440" cy="1440"/>
                  </a:xfrm>
                  <a:custGeom>
                    <a:avLst/>
                    <a:gdLst/>
                    <a:ahLst/>
                    <a:rect l="l" t="t" r="r" b="b"/>
                    <a:pathLst>
                      <a:path w="35" h="57">
                        <a:moveTo>
                          <a:pt x="0" y="57"/>
                        </a:moveTo>
                        <a:lnTo>
                          <a:pt x="35" y="0"/>
                        </a:lnTo>
                        <a:lnTo>
                          <a:pt x="0" y="57"/>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57" name=""/>
                  <p:cNvSpPr/>
                  <p:nvPr/>
                </p:nvSpPr>
                <p:spPr>
                  <a:xfrm>
                    <a:off x="3442680" y="5726520"/>
                    <a:ext cx="1440" cy="2520"/>
                  </a:xfrm>
                  <a:custGeom>
                    <a:avLst/>
                    <a:gdLst/>
                    <a:ahLst/>
                    <a:rect l="l" t="t" r="r" b="b"/>
                    <a:pathLst>
                      <a:path w="34" h="57">
                        <a:moveTo>
                          <a:pt x="34" y="57"/>
                        </a:moveTo>
                        <a:lnTo>
                          <a:pt x="0" y="0"/>
                        </a:lnTo>
                        <a:lnTo>
                          <a:pt x="34" y="57"/>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358" name=""/>
                  <p:cNvSpPr/>
                  <p:nvPr/>
                </p:nvSpPr>
                <p:spPr>
                  <a:xfrm>
                    <a:off x="3443400" y="5698080"/>
                    <a:ext cx="11520" cy="29160"/>
                  </a:xfrm>
                  <a:custGeom>
                    <a:avLst/>
                    <a:gdLst/>
                    <a:ahLst/>
                    <a:rect l="l" t="t" r="r" b="b"/>
                    <a:pathLst>
                      <a:path w="307" h="731">
                        <a:moveTo>
                          <a:pt x="0" y="731"/>
                        </a:moveTo>
                        <a:lnTo>
                          <a:pt x="44" y="706"/>
                        </a:lnTo>
                        <a:lnTo>
                          <a:pt x="86" y="675"/>
                        </a:lnTo>
                        <a:lnTo>
                          <a:pt x="127" y="639"/>
                        </a:lnTo>
                        <a:lnTo>
                          <a:pt x="166" y="597"/>
                        </a:lnTo>
                        <a:lnTo>
                          <a:pt x="202" y="551"/>
                        </a:lnTo>
                        <a:lnTo>
                          <a:pt x="232" y="501"/>
                        </a:lnTo>
                        <a:lnTo>
                          <a:pt x="259" y="449"/>
                        </a:lnTo>
                        <a:lnTo>
                          <a:pt x="280" y="395"/>
                        </a:lnTo>
                        <a:lnTo>
                          <a:pt x="296" y="341"/>
                        </a:lnTo>
                        <a:lnTo>
                          <a:pt x="305" y="285"/>
                        </a:lnTo>
                        <a:lnTo>
                          <a:pt x="307" y="231"/>
                        </a:lnTo>
                        <a:lnTo>
                          <a:pt x="300" y="179"/>
                        </a:lnTo>
                        <a:lnTo>
                          <a:pt x="285" y="128"/>
                        </a:lnTo>
                        <a:lnTo>
                          <a:pt x="260" y="81"/>
                        </a:lnTo>
                        <a:lnTo>
                          <a:pt x="226" y="38"/>
                        </a:lnTo>
                        <a:lnTo>
                          <a:pt x="182" y="0"/>
                        </a:lnTo>
                      </a:path>
                    </a:pathLst>
                  </a:custGeom>
                  <a:noFill/>
                  <a:ln w="4680">
                    <a:solidFill>
                      <a:srgbClr val="000000"/>
                    </a:solidFill>
                    <a:round/>
                  </a:ln>
                </p:spPr>
                <p:style>
                  <a:lnRef idx="0"/>
                  <a:fillRef idx="0"/>
                  <a:effectRef idx="0"/>
                  <a:fontRef idx="minor"/>
                </p:style>
                <p:txBody>
                  <a:bodyPr wrap="none" lIns="91080" rIns="91080" tIns="-16200" bIns="-16200" anchor="ctr">
                    <a:noAutofit/>
                  </a:bodyPr>
                  <a:p>
                    <a:endParaRPr b="0" lang="en-US" sz="2400" strike="noStrike" u="none">
                      <a:solidFill>
                        <a:srgbClr val="000000"/>
                      </a:solidFill>
                      <a:effectLst/>
                      <a:uFillTx/>
                      <a:latin typeface="Times New Roman"/>
                    </a:endParaRPr>
                  </a:p>
                </p:txBody>
              </p:sp>
              <p:sp>
                <p:nvSpPr>
                  <p:cNvPr id="3359" name=""/>
                  <p:cNvSpPr/>
                  <p:nvPr/>
                </p:nvSpPr>
                <p:spPr>
                  <a:xfrm>
                    <a:off x="3442680" y="5726520"/>
                    <a:ext cx="1440" cy="2520"/>
                  </a:xfrm>
                  <a:custGeom>
                    <a:avLst/>
                    <a:gdLst/>
                    <a:ahLst/>
                    <a:rect l="l" t="t" r="r" b="b"/>
                    <a:pathLst>
                      <a:path w="27" h="61">
                        <a:moveTo>
                          <a:pt x="27" y="61"/>
                        </a:moveTo>
                        <a:lnTo>
                          <a:pt x="0" y="0"/>
                        </a:lnTo>
                        <a:lnTo>
                          <a:pt x="27" y="61"/>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360" name=""/>
                  <p:cNvSpPr/>
                  <p:nvPr/>
                </p:nvSpPr>
                <p:spPr>
                  <a:xfrm>
                    <a:off x="3449520" y="5696640"/>
                    <a:ext cx="1440" cy="2160"/>
                  </a:xfrm>
                  <a:custGeom>
                    <a:avLst/>
                    <a:gdLst/>
                    <a:ahLst/>
                    <a:rect l="l" t="t" r="r" b="b"/>
                    <a:pathLst>
                      <a:path w="37" h="55">
                        <a:moveTo>
                          <a:pt x="0" y="55"/>
                        </a:moveTo>
                        <a:lnTo>
                          <a:pt x="37" y="0"/>
                        </a:lnTo>
                        <a:lnTo>
                          <a:pt x="0" y="55"/>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61" name=""/>
                  <p:cNvSpPr/>
                  <p:nvPr/>
                </p:nvSpPr>
                <p:spPr>
                  <a:xfrm flipH="1" flipV="1">
                    <a:off x="3424680" y="5680080"/>
                    <a:ext cx="24840" cy="17640"/>
                  </a:xfrm>
                  <a:prstGeom prst="line">
                    <a:avLst/>
                  </a:prstGeom>
                  <a:ln w="4680">
                    <a:solidFill>
                      <a:srgbClr val="000000"/>
                    </a:solidFill>
                    <a:miter/>
                  </a:ln>
                </p:spPr>
                <p:style>
                  <a:lnRef idx="0"/>
                  <a:fillRef idx="0"/>
                  <a:effectRef idx="0"/>
                  <a:fontRef idx="minor"/>
                </p:style>
                <p:txBody>
                  <a:bodyPr lIns="91080" rIns="91080" tIns="-27720" bIns="-27720" anchor="ctr">
                    <a:noAutofit/>
                  </a:bodyPr>
                  <a:p>
                    <a:endParaRPr b="0" lang="en-US" sz="2400" strike="noStrike" u="none">
                      <a:solidFill>
                        <a:srgbClr val="000000"/>
                      </a:solidFill>
                      <a:effectLst/>
                      <a:uFillTx/>
                      <a:latin typeface="Times New Roman"/>
                    </a:endParaRPr>
                  </a:p>
                </p:txBody>
              </p:sp>
              <p:sp>
                <p:nvSpPr>
                  <p:cNvPr id="3362" name=""/>
                  <p:cNvSpPr/>
                  <p:nvPr/>
                </p:nvSpPr>
                <p:spPr>
                  <a:xfrm>
                    <a:off x="3291840" y="5643720"/>
                    <a:ext cx="203040" cy="189000"/>
                  </a:xfrm>
                  <a:custGeom>
                    <a:avLst/>
                    <a:gdLst/>
                    <a:ahLst/>
                    <a:rect l="l" t="t" r="r" b="b"/>
                    <a:pathLst>
                      <a:path w="5357" h="4654">
                        <a:moveTo>
                          <a:pt x="4732" y="0"/>
                        </a:moveTo>
                        <a:lnTo>
                          <a:pt x="4742" y="231"/>
                        </a:lnTo>
                        <a:lnTo>
                          <a:pt x="4763" y="446"/>
                        </a:lnTo>
                        <a:lnTo>
                          <a:pt x="4792" y="644"/>
                        </a:lnTo>
                        <a:lnTo>
                          <a:pt x="4829" y="829"/>
                        </a:lnTo>
                        <a:lnTo>
                          <a:pt x="4871" y="1001"/>
                        </a:lnTo>
                        <a:lnTo>
                          <a:pt x="4918" y="1164"/>
                        </a:lnTo>
                        <a:lnTo>
                          <a:pt x="4968" y="1319"/>
                        </a:lnTo>
                        <a:lnTo>
                          <a:pt x="5019" y="1467"/>
                        </a:lnTo>
                        <a:lnTo>
                          <a:pt x="5073" y="1611"/>
                        </a:lnTo>
                        <a:lnTo>
                          <a:pt x="5125" y="1752"/>
                        </a:lnTo>
                        <a:lnTo>
                          <a:pt x="5175" y="1892"/>
                        </a:lnTo>
                        <a:lnTo>
                          <a:pt x="5222" y="2035"/>
                        </a:lnTo>
                        <a:lnTo>
                          <a:pt x="5264" y="2181"/>
                        </a:lnTo>
                        <a:lnTo>
                          <a:pt x="5301" y="2333"/>
                        </a:lnTo>
                        <a:lnTo>
                          <a:pt x="5330" y="2492"/>
                        </a:lnTo>
                        <a:lnTo>
                          <a:pt x="5353" y="2661"/>
                        </a:lnTo>
                        <a:lnTo>
                          <a:pt x="5357" y="2843"/>
                        </a:lnTo>
                        <a:lnTo>
                          <a:pt x="5335" y="3028"/>
                        </a:lnTo>
                        <a:lnTo>
                          <a:pt x="5288" y="3213"/>
                        </a:lnTo>
                        <a:lnTo>
                          <a:pt x="5219" y="3395"/>
                        </a:lnTo>
                        <a:lnTo>
                          <a:pt x="5126" y="3573"/>
                        </a:lnTo>
                        <a:lnTo>
                          <a:pt x="5009" y="3744"/>
                        </a:lnTo>
                        <a:lnTo>
                          <a:pt x="4871" y="3906"/>
                        </a:lnTo>
                        <a:lnTo>
                          <a:pt x="4714" y="4058"/>
                        </a:lnTo>
                        <a:lnTo>
                          <a:pt x="4535" y="4197"/>
                        </a:lnTo>
                        <a:lnTo>
                          <a:pt x="4338" y="4322"/>
                        </a:lnTo>
                        <a:lnTo>
                          <a:pt x="4121" y="4430"/>
                        </a:lnTo>
                        <a:lnTo>
                          <a:pt x="3887" y="4519"/>
                        </a:lnTo>
                        <a:lnTo>
                          <a:pt x="3637" y="4588"/>
                        </a:lnTo>
                        <a:lnTo>
                          <a:pt x="3370" y="4633"/>
                        </a:lnTo>
                        <a:lnTo>
                          <a:pt x="3087" y="4654"/>
                        </a:lnTo>
                        <a:lnTo>
                          <a:pt x="2791" y="4649"/>
                        </a:lnTo>
                        <a:lnTo>
                          <a:pt x="2670" y="4640"/>
                        </a:lnTo>
                        <a:lnTo>
                          <a:pt x="2548" y="4625"/>
                        </a:lnTo>
                        <a:lnTo>
                          <a:pt x="2424" y="4605"/>
                        </a:lnTo>
                        <a:lnTo>
                          <a:pt x="2301" y="4580"/>
                        </a:lnTo>
                        <a:lnTo>
                          <a:pt x="2178" y="4550"/>
                        </a:lnTo>
                        <a:lnTo>
                          <a:pt x="2055" y="4516"/>
                        </a:lnTo>
                        <a:lnTo>
                          <a:pt x="1935" y="4478"/>
                        </a:lnTo>
                        <a:lnTo>
                          <a:pt x="1815" y="4437"/>
                        </a:lnTo>
                        <a:lnTo>
                          <a:pt x="1698" y="4394"/>
                        </a:lnTo>
                        <a:lnTo>
                          <a:pt x="1585" y="4349"/>
                        </a:lnTo>
                        <a:lnTo>
                          <a:pt x="1475" y="4303"/>
                        </a:lnTo>
                        <a:lnTo>
                          <a:pt x="1369" y="4256"/>
                        </a:lnTo>
                        <a:lnTo>
                          <a:pt x="1268" y="4208"/>
                        </a:lnTo>
                        <a:lnTo>
                          <a:pt x="1174" y="4162"/>
                        </a:lnTo>
                        <a:lnTo>
                          <a:pt x="1085" y="4116"/>
                        </a:lnTo>
                        <a:lnTo>
                          <a:pt x="1003" y="4073"/>
                        </a:lnTo>
                        <a:lnTo>
                          <a:pt x="962" y="4046"/>
                        </a:lnTo>
                        <a:lnTo>
                          <a:pt x="914" y="4016"/>
                        </a:lnTo>
                        <a:lnTo>
                          <a:pt x="861" y="3983"/>
                        </a:lnTo>
                        <a:lnTo>
                          <a:pt x="801" y="3949"/>
                        </a:lnTo>
                        <a:lnTo>
                          <a:pt x="737" y="3912"/>
                        </a:lnTo>
                        <a:lnTo>
                          <a:pt x="670" y="3875"/>
                        </a:lnTo>
                        <a:lnTo>
                          <a:pt x="599" y="3836"/>
                        </a:lnTo>
                        <a:lnTo>
                          <a:pt x="527" y="3800"/>
                        </a:lnTo>
                        <a:lnTo>
                          <a:pt x="454" y="3762"/>
                        </a:lnTo>
                        <a:lnTo>
                          <a:pt x="382" y="3727"/>
                        </a:lnTo>
                        <a:lnTo>
                          <a:pt x="309" y="3693"/>
                        </a:lnTo>
                        <a:lnTo>
                          <a:pt x="240" y="3663"/>
                        </a:lnTo>
                        <a:lnTo>
                          <a:pt x="174" y="3636"/>
                        </a:lnTo>
                        <a:lnTo>
                          <a:pt x="111" y="3611"/>
                        </a:lnTo>
                        <a:lnTo>
                          <a:pt x="52" y="3593"/>
                        </a:lnTo>
                        <a:lnTo>
                          <a:pt x="0" y="3580"/>
                        </a:lnTo>
                        <a:lnTo>
                          <a:pt x="46" y="3585"/>
                        </a:lnTo>
                        <a:lnTo>
                          <a:pt x="100" y="3597"/>
                        </a:lnTo>
                        <a:lnTo>
                          <a:pt x="160" y="3614"/>
                        </a:lnTo>
                        <a:lnTo>
                          <a:pt x="224" y="3635"/>
                        </a:lnTo>
                        <a:lnTo>
                          <a:pt x="293" y="3661"/>
                        </a:lnTo>
                        <a:lnTo>
                          <a:pt x="365" y="3690"/>
                        </a:lnTo>
                        <a:lnTo>
                          <a:pt x="438" y="3722"/>
                        </a:lnTo>
                        <a:lnTo>
                          <a:pt x="514" y="3756"/>
                        </a:lnTo>
                        <a:lnTo>
                          <a:pt x="589" y="3792"/>
                        </a:lnTo>
                        <a:lnTo>
                          <a:pt x="663" y="3828"/>
                        </a:lnTo>
                        <a:lnTo>
                          <a:pt x="736" y="3865"/>
                        </a:lnTo>
                        <a:lnTo>
                          <a:pt x="805" y="3901"/>
                        </a:lnTo>
                        <a:lnTo>
                          <a:pt x="871" y="3936"/>
                        </a:lnTo>
                        <a:lnTo>
                          <a:pt x="932" y="3969"/>
                        </a:lnTo>
                        <a:lnTo>
                          <a:pt x="987" y="3999"/>
                        </a:lnTo>
                        <a:lnTo>
                          <a:pt x="1036" y="4028"/>
                        </a:lnTo>
                        <a:lnTo>
                          <a:pt x="1130" y="4074"/>
                        </a:lnTo>
                        <a:lnTo>
                          <a:pt x="1228" y="4121"/>
                        </a:lnTo>
                        <a:lnTo>
                          <a:pt x="1330" y="4167"/>
                        </a:lnTo>
                        <a:lnTo>
                          <a:pt x="1435" y="4211"/>
                        </a:lnTo>
                        <a:lnTo>
                          <a:pt x="1543" y="4255"/>
                        </a:lnTo>
                        <a:lnTo>
                          <a:pt x="1653" y="4295"/>
                        </a:lnTo>
                        <a:lnTo>
                          <a:pt x="1765" y="4335"/>
                        </a:lnTo>
                        <a:lnTo>
                          <a:pt x="1879" y="4372"/>
                        </a:lnTo>
                        <a:lnTo>
                          <a:pt x="1994" y="4406"/>
                        </a:lnTo>
                        <a:lnTo>
                          <a:pt x="2109" y="4437"/>
                        </a:lnTo>
                        <a:lnTo>
                          <a:pt x="2226" y="4466"/>
                        </a:lnTo>
                        <a:lnTo>
                          <a:pt x="2340" y="4490"/>
                        </a:lnTo>
                        <a:lnTo>
                          <a:pt x="2456" y="4511"/>
                        </a:lnTo>
                        <a:lnTo>
                          <a:pt x="2569" y="4527"/>
                        </a:lnTo>
                        <a:lnTo>
                          <a:pt x="2682" y="4539"/>
                        </a:lnTo>
                        <a:lnTo>
                          <a:pt x="2792" y="4547"/>
                        </a:lnTo>
                        <a:lnTo>
                          <a:pt x="2998" y="4556"/>
                        </a:lnTo>
                        <a:lnTo>
                          <a:pt x="3208" y="4548"/>
                        </a:lnTo>
                        <a:lnTo>
                          <a:pt x="3421" y="4521"/>
                        </a:lnTo>
                        <a:lnTo>
                          <a:pt x="3634" y="4477"/>
                        </a:lnTo>
                        <a:lnTo>
                          <a:pt x="3843" y="4414"/>
                        </a:lnTo>
                        <a:lnTo>
                          <a:pt x="4046" y="4335"/>
                        </a:lnTo>
                        <a:lnTo>
                          <a:pt x="4242" y="4239"/>
                        </a:lnTo>
                        <a:lnTo>
                          <a:pt x="4428" y="4125"/>
                        </a:lnTo>
                        <a:lnTo>
                          <a:pt x="4600" y="3996"/>
                        </a:lnTo>
                        <a:lnTo>
                          <a:pt x="4757" y="3850"/>
                        </a:lnTo>
                        <a:lnTo>
                          <a:pt x="4897" y="3689"/>
                        </a:lnTo>
                        <a:lnTo>
                          <a:pt x="5015" y="3513"/>
                        </a:lnTo>
                        <a:lnTo>
                          <a:pt x="5111" y="3320"/>
                        </a:lnTo>
                        <a:lnTo>
                          <a:pt x="5181" y="3114"/>
                        </a:lnTo>
                        <a:lnTo>
                          <a:pt x="5224" y="2894"/>
                        </a:lnTo>
                        <a:lnTo>
                          <a:pt x="5237" y="2659"/>
                        </a:lnTo>
                        <a:lnTo>
                          <a:pt x="5214" y="2469"/>
                        </a:lnTo>
                        <a:lnTo>
                          <a:pt x="5184" y="2294"/>
                        </a:lnTo>
                        <a:lnTo>
                          <a:pt x="5148" y="2129"/>
                        </a:lnTo>
                        <a:lnTo>
                          <a:pt x="5108" y="1972"/>
                        </a:lnTo>
                        <a:lnTo>
                          <a:pt x="5064" y="1823"/>
                        </a:lnTo>
                        <a:lnTo>
                          <a:pt x="5017" y="1678"/>
                        </a:lnTo>
                        <a:lnTo>
                          <a:pt x="4970" y="1536"/>
                        </a:lnTo>
                        <a:lnTo>
                          <a:pt x="4924" y="1393"/>
                        </a:lnTo>
                        <a:lnTo>
                          <a:pt x="4880" y="1249"/>
                        </a:lnTo>
                        <a:lnTo>
                          <a:pt x="4839" y="1101"/>
                        </a:lnTo>
                        <a:lnTo>
                          <a:pt x="4802" y="946"/>
                        </a:lnTo>
                        <a:lnTo>
                          <a:pt x="4770" y="783"/>
                        </a:lnTo>
                        <a:lnTo>
                          <a:pt x="4747" y="608"/>
                        </a:lnTo>
                        <a:lnTo>
                          <a:pt x="4732" y="421"/>
                        </a:lnTo>
                        <a:lnTo>
                          <a:pt x="4725" y="219"/>
                        </a:lnTo>
                        <a:lnTo>
                          <a:pt x="4732" y="0"/>
                        </a:lnTo>
                        <a:close/>
                      </a:path>
                    </a:pathLst>
                  </a:custGeom>
                  <a:solidFill>
                    <a:srgbClr val="000000"/>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63" name=""/>
                  <p:cNvSpPr/>
                  <p:nvPr/>
                </p:nvSpPr>
                <p:spPr>
                  <a:xfrm flipV="1">
                    <a:off x="3580920" y="5480280"/>
                    <a:ext cx="14040" cy="7920"/>
                  </a:xfrm>
                  <a:prstGeom prst="line">
                    <a:avLst/>
                  </a:prstGeom>
                  <a:ln w="4680">
                    <a:solidFill>
                      <a:srgbClr val="000000"/>
                    </a:solidFill>
                    <a:miter/>
                  </a:ln>
                </p:spPr>
                <p:style>
                  <a:lnRef idx="0"/>
                  <a:fillRef idx="0"/>
                  <a:effectRef idx="0"/>
                  <a:fontRef idx="minor"/>
                </p:style>
                <p:txBody>
                  <a:bodyPr lIns="91080" rIns="91080" tIns="-37440" bIns="-37440" anchor="ctr">
                    <a:noAutofit/>
                  </a:bodyPr>
                  <a:p>
                    <a:endParaRPr b="0" lang="en-US" sz="2400" strike="noStrike" u="none">
                      <a:solidFill>
                        <a:srgbClr val="000000"/>
                      </a:solidFill>
                      <a:effectLst/>
                      <a:uFillTx/>
                      <a:latin typeface="Times New Roman"/>
                    </a:endParaRPr>
                  </a:p>
                </p:txBody>
              </p:sp>
              <p:sp>
                <p:nvSpPr>
                  <p:cNvPr id="3364" name=""/>
                  <p:cNvSpPr/>
                  <p:nvPr/>
                </p:nvSpPr>
                <p:spPr>
                  <a:xfrm>
                    <a:off x="3594960" y="5478480"/>
                    <a:ext cx="15120" cy="9720"/>
                  </a:xfrm>
                  <a:custGeom>
                    <a:avLst/>
                    <a:gdLst/>
                    <a:ahLst/>
                    <a:rect l="l" t="t" r="r" b="b"/>
                    <a:pathLst>
                      <a:path w="399" h="244">
                        <a:moveTo>
                          <a:pt x="0" y="38"/>
                        </a:moveTo>
                        <a:lnTo>
                          <a:pt x="2" y="36"/>
                        </a:lnTo>
                        <a:lnTo>
                          <a:pt x="8" y="31"/>
                        </a:lnTo>
                        <a:lnTo>
                          <a:pt x="19" y="25"/>
                        </a:lnTo>
                        <a:lnTo>
                          <a:pt x="33" y="17"/>
                        </a:lnTo>
                        <a:lnTo>
                          <a:pt x="50" y="10"/>
                        </a:lnTo>
                        <a:lnTo>
                          <a:pt x="70" y="4"/>
                        </a:lnTo>
                        <a:lnTo>
                          <a:pt x="95" y="0"/>
                        </a:lnTo>
                        <a:lnTo>
                          <a:pt x="121" y="0"/>
                        </a:lnTo>
                        <a:lnTo>
                          <a:pt x="149" y="5"/>
                        </a:lnTo>
                        <a:lnTo>
                          <a:pt x="181" y="14"/>
                        </a:lnTo>
                        <a:lnTo>
                          <a:pt x="213" y="30"/>
                        </a:lnTo>
                        <a:lnTo>
                          <a:pt x="248" y="53"/>
                        </a:lnTo>
                        <a:lnTo>
                          <a:pt x="285" y="85"/>
                        </a:lnTo>
                        <a:lnTo>
                          <a:pt x="322" y="127"/>
                        </a:lnTo>
                        <a:lnTo>
                          <a:pt x="359" y="179"/>
                        </a:lnTo>
                        <a:lnTo>
                          <a:pt x="399" y="244"/>
                        </a:lnTo>
                      </a:path>
                    </a:pathLst>
                  </a:custGeom>
                  <a:noFill/>
                  <a:ln w="4680">
                    <a:solidFill>
                      <a:srgbClr val="000000"/>
                    </a:solidFill>
                    <a:round/>
                  </a:ln>
                </p:spPr>
                <p:style>
                  <a:lnRef idx="0"/>
                  <a:fillRef idx="0"/>
                  <a:effectRef idx="0"/>
                  <a:fontRef idx="minor"/>
                </p:style>
                <p:txBody>
                  <a:bodyPr wrap="none" lIns="91080" rIns="91080" tIns="-35640" bIns="-35640" anchor="ctr">
                    <a:noAutofit/>
                  </a:bodyPr>
                  <a:p>
                    <a:endParaRPr b="0" lang="en-US" sz="2400" strike="noStrike" u="none">
                      <a:solidFill>
                        <a:srgbClr val="000000"/>
                      </a:solidFill>
                      <a:effectLst/>
                      <a:uFillTx/>
                      <a:latin typeface="Times New Roman"/>
                    </a:endParaRPr>
                  </a:p>
                </p:txBody>
              </p:sp>
              <p:sp>
                <p:nvSpPr>
                  <p:cNvPr id="3365" name=""/>
                  <p:cNvSpPr/>
                  <p:nvPr/>
                </p:nvSpPr>
                <p:spPr>
                  <a:xfrm>
                    <a:off x="3594240" y="5478480"/>
                    <a:ext cx="1440" cy="2520"/>
                  </a:xfrm>
                  <a:custGeom>
                    <a:avLst/>
                    <a:gdLst/>
                    <a:ahLst/>
                    <a:rect l="l" t="t" r="r" b="b"/>
                    <a:pathLst>
                      <a:path w="44" h="50">
                        <a:moveTo>
                          <a:pt x="44" y="50"/>
                        </a:moveTo>
                        <a:lnTo>
                          <a:pt x="0" y="0"/>
                        </a:lnTo>
                        <a:lnTo>
                          <a:pt x="44" y="50"/>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366" name=""/>
                  <p:cNvSpPr/>
                  <p:nvPr/>
                </p:nvSpPr>
                <p:spPr>
                  <a:xfrm>
                    <a:off x="3608640" y="5487480"/>
                    <a:ext cx="2160" cy="1440"/>
                  </a:xfrm>
                  <a:custGeom>
                    <a:avLst/>
                    <a:gdLst/>
                    <a:ahLst/>
                    <a:rect l="l" t="t" r="r" b="b"/>
                    <a:pathLst>
                      <a:path w="59" h="32">
                        <a:moveTo>
                          <a:pt x="59" y="0"/>
                        </a:moveTo>
                        <a:lnTo>
                          <a:pt x="0" y="32"/>
                        </a:lnTo>
                        <a:lnTo>
                          <a:pt x="59"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67" name=""/>
                  <p:cNvSpPr/>
                  <p:nvPr/>
                </p:nvSpPr>
                <p:spPr>
                  <a:xfrm>
                    <a:off x="3610440" y="5488200"/>
                    <a:ext cx="17280" cy="43560"/>
                  </a:xfrm>
                  <a:prstGeom prst="line">
                    <a:avLst/>
                  </a:prstGeom>
                  <a:ln w="4680">
                    <a:solidFill>
                      <a:srgbClr val="000000"/>
                    </a:solidFill>
                    <a:miter/>
                  </a:ln>
                </p:spPr>
                <p:style>
                  <a:lnRef idx="0"/>
                  <a:fillRef idx="0"/>
                  <a:effectRef idx="0"/>
                  <a:fontRef idx="minor"/>
                </p:style>
                <p:txBody>
                  <a:bodyPr lIns="91080" rIns="91080" tIns="-1800" bIns="-1800" anchor="ctr">
                    <a:noAutofit/>
                  </a:bodyPr>
                  <a:p>
                    <a:endParaRPr b="0" lang="en-US" sz="2400" strike="noStrike" u="none">
                      <a:solidFill>
                        <a:srgbClr val="000000"/>
                      </a:solidFill>
                      <a:effectLst/>
                      <a:uFillTx/>
                      <a:latin typeface="Times New Roman"/>
                    </a:endParaRPr>
                  </a:p>
                </p:txBody>
              </p:sp>
              <p:sp>
                <p:nvSpPr>
                  <p:cNvPr id="3368" name=""/>
                  <p:cNvSpPr/>
                  <p:nvPr/>
                </p:nvSpPr>
                <p:spPr>
                  <a:xfrm>
                    <a:off x="3614760" y="5532120"/>
                    <a:ext cx="13320" cy="17640"/>
                  </a:xfrm>
                  <a:custGeom>
                    <a:avLst/>
                    <a:gdLst/>
                    <a:ahLst/>
                    <a:rect l="l" t="t" r="r" b="b"/>
                    <a:pathLst>
                      <a:path w="352" h="447">
                        <a:moveTo>
                          <a:pt x="332" y="0"/>
                        </a:moveTo>
                        <a:lnTo>
                          <a:pt x="345" y="50"/>
                        </a:lnTo>
                        <a:lnTo>
                          <a:pt x="351" y="99"/>
                        </a:lnTo>
                        <a:lnTo>
                          <a:pt x="352" y="144"/>
                        </a:lnTo>
                        <a:lnTo>
                          <a:pt x="347" y="186"/>
                        </a:lnTo>
                        <a:lnTo>
                          <a:pt x="336" y="225"/>
                        </a:lnTo>
                        <a:lnTo>
                          <a:pt x="322" y="261"/>
                        </a:lnTo>
                        <a:lnTo>
                          <a:pt x="303" y="293"/>
                        </a:lnTo>
                        <a:lnTo>
                          <a:pt x="280" y="324"/>
                        </a:lnTo>
                        <a:lnTo>
                          <a:pt x="252" y="350"/>
                        </a:lnTo>
                        <a:lnTo>
                          <a:pt x="223" y="373"/>
                        </a:lnTo>
                        <a:lnTo>
                          <a:pt x="190" y="393"/>
                        </a:lnTo>
                        <a:lnTo>
                          <a:pt x="155" y="410"/>
                        </a:lnTo>
                        <a:lnTo>
                          <a:pt x="118" y="423"/>
                        </a:lnTo>
                        <a:lnTo>
                          <a:pt x="80" y="434"/>
                        </a:lnTo>
                        <a:lnTo>
                          <a:pt x="40" y="442"/>
                        </a:lnTo>
                        <a:lnTo>
                          <a:pt x="0" y="447"/>
                        </a:lnTo>
                      </a:path>
                    </a:pathLst>
                  </a:custGeom>
                  <a:noFill/>
                  <a:ln w="4680">
                    <a:solidFill>
                      <a:srgbClr val="000000"/>
                    </a:solidFill>
                    <a:round/>
                  </a:ln>
                </p:spPr>
                <p:style>
                  <a:lnRef idx="0"/>
                  <a:fillRef idx="0"/>
                  <a:effectRef idx="0"/>
                  <a:fontRef idx="minor"/>
                </p:style>
                <p:txBody>
                  <a:bodyPr wrap="none" lIns="91080" rIns="91080" tIns="-27720" bIns="-27720" anchor="ctr">
                    <a:noAutofit/>
                  </a:bodyPr>
                  <a:p>
                    <a:endParaRPr b="0" lang="en-US" sz="2400" strike="noStrike" u="none">
                      <a:solidFill>
                        <a:srgbClr val="000000"/>
                      </a:solidFill>
                      <a:effectLst/>
                      <a:uFillTx/>
                      <a:latin typeface="Times New Roman"/>
                    </a:endParaRPr>
                  </a:p>
                </p:txBody>
              </p:sp>
              <p:sp>
                <p:nvSpPr>
                  <p:cNvPr id="3369" name=""/>
                  <p:cNvSpPr/>
                  <p:nvPr/>
                </p:nvSpPr>
                <p:spPr>
                  <a:xfrm>
                    <a:off x="3626280" y="5531400"/>
                    <a:ext cx="2160" cy="720"/>
                  </a:xfrm>
                  <a:custGeom>
                    <a:avLst/>
                    <a:gdLst/>
                    <a:ahLst/>
                    <a:rect l="l" t="t" r="r" b="b"/>
                    <a:pathLst>
                      <a:path w="65" h="18">
                        <a:moveTo>
                          <a:pt x="0" y="18"/>
                        </a:moveTo>
                        <a:lnTo>
                          <a:pt x="65" y="0"/>
                        </a:lnTo>
                        <a:lnTo>
                          <a:pt x="0" y="18"/>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70" name=""/>
                  <p:cNvSpPr/>
                  <p:nvPr/>
                </p:nvSpPr>
                <p:spPr>
                  <a:xfrm>
                    <a:off x="3614760" y="5548680"/>
                    <a:ext cx="360" cy="2880"/>
                  </a:xfrm>
                  <a:custGeom>
                    <a:avLst/>
                    <a:gdLst/>
                    <a:ahLst/>
                    <a:rect l="l" t="t" r="r" b="b"/>
                    <a:pathLst>
                      <a:path w="4" h="67">
                        <a:moveTo>
                          <a:pt x="4" y="67"/>
                        </a:moveTo>
                        <a:lnTo>
                          <a:pt x="0" y="0"/>
                        </a:lnTo>
                        <a:lnTo>
                          <a:pt x="4" y="67"/>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371" name=""/>
                  <p:cNvSpPr/>
                  <p:nvPr/>
                </p:nvSpPr>
                <p:spPr>
                  <a:xfrm flipH="1">
                    <a:off x="3600360" y="5550120"/>
                    <a:ext cx="14400" cy="720"/>
                  </a:xfrm>
                  <a:prstGeom prst="line">
                    <a:avLst/>
                  </a:prstGeom>
                  <a:ln w="4680">
                    <a:solidFill>
                      <a:srgbClr val="000000"/>
                    </a:solidFill>
                    <a:miter/>
                  </a:ln>
                </p:spPr>
                <p:style>
                  <a:lnRef idx="0"/>
                  <a:fillRef idx="0"/>
                  <a:effectRef idx="0"/>
                  <a:fontRef idx="minor"/>
                </p:style>
                <p:txBody>
                  <a:bodyPr lIns="91080" rIns="91080" tIns="-44640" bIns="-44640" anchor="ctr">
                    <a:noAutofit/>
                  </a:bodyPr>
                  <a:p>
                    <a:endParaRPr b="0" lang="en-US" sz="2400" strike="noStrike" u="none">
                      <a:solidFill>
                        <a:srgbClr val="000000"/>
                      </a:solidFill>
                      <a:effectLst/>
                      <a:uFillTx/>
                      <a:latin typeface="Times New Roman"/>
                    </a:endParaRPr>
                  </a:p>
                </p:txBody>
              </p:sp>
              <p:sp>
                <p:nvSpPr>
                  <p:cNvPr id="3372" name=""/>
                  <p:cNvSpPr/>
                  <p:nvPr/>
                </p:nvSpPr>
                <p:spPr>
                  <a:xfrm>
                    <a:off x="3591360" y="5540400"/>
                    <a:ext cx="9000" cy="9360"/>
                  </a:xfrm>
                  <a:custGeom>
                    <a:avLst/>
                    <a:gdLst/>
                    <a:ahLst/>
                    <a:rect l="l" t="t" r="r" b="b"/>
                    <a:pathLst>
                      <a:path w="250" h="256">
                        <a:moveTo>
                          <a:pt x="250" y="255"/>
                        </a:moveTo>
                        <a:lnTo>
                          <a:pt x="248" y="255"/>
                        </a:lnTo>
                        <a:lnTo>
                          <a:pt x="242" y="256"/>
                        </a:lnTo>
                        <a:lnTo>
                          <a:pt x="233" y="256"/>
                        </a:lnTo>
                        <a:lnTo>
                          <a:pt x="222" y="256"/>
                        </a:lnTo>
                        <a:lnTo>
                          <a:pt x="207" y="255"/>
                        </a:lnTo>
                        <a:lnTo>
                          <a:pt x="191" y="251"/>
                        </a:lnTo>
                        <a:lnTo>
                          <a:pt x="173" y="246"/>
                        </a:lnTo>
                        <a:lnTo>
                          <a:pt x="154" y="237"/>
                        </a:lnTo>
                        <a:lnTo>
                          <a:pt x="133" y="226"/>
                        </a:lnTo>
                        <a:lnTo>
                          <a:pt x="113" y="209"/>
                        </a:lnTo>
                        <a:lnTo>
                          <a:pt x="92" y="189"/>
                        </a:lnTo>
                        <a:lnTo>
                          <a:pt x="71" y="164"/>
                        </a:lnTo>
                        <a:lnTo>
                          <a:pt x="51" y="132"/>
                        </a:lnTo>
                        <a:lnTo>
                          <a:pt x="32" y="94"/>
                        </a:lnTo>
                        <a:lnTo>
                          <a:pt x="16" y="50"/>
                        </a:lnTo>
                        <a:lnTo>
                          <a:pt x="0" y="0"/>
                        </a:lnTo>
                      </a:path>
                    </a:pathLst>
                  </a:custGeom>
                  <a:noFill/>
                  <a:ln w="4680">
                    <a:solidFill>
                      <a:srgbClr val="000000"/>
                    </a:solidFill>
                    <a:round/>
                  </a:ln>
                </p:spPr>
                <p:style>
                  <a:lnRef idx="0"/>
                  <a:fillRef idx="0"/>
                  <a:effectRef idx="0"/>
                  <a:fontRef idx="minor"/>
                </p:style>
                <p:txBody>
                  <a:bodyPr wrap="none" lIns="91080" rIns="91080" tIns="-36000" bIns="-36000" anchor="ctr">
                    <a:noAutofit/>
                  </a:bodyPr>
                  <a:p>
                    <a:endParaRPr b="0" lang="en-US" sz="2400" strike="noStrike" u="none">
                      <a:solidFill>
                        <a:srgbClr val="000000"/>
                      </a:solidFill>
                      <a:effectLst/>
                      <a:uFillTx/>
                      <a:latin typeface="Times New Roman"/>
                    </a:endParaRPr>
                  </a:p>
                </p:txBody>
              </p:sp>
              <p:sp>
                <p:nvSpPr>
                  <p:cNvPr id="3373" name=""/>
                  <p:cNvSpPr/>
                  <p:nvPr/>
                </p:nvSpPr>
                <p:spPr>
                  <a:xfrm>
                    <a:off x="3600360" y="5549400"/>
                    <a:ext cx="720" cy="2160"/>
                  </a:xfrm>
                  <a:custGeom>
                    <a:avLst/>
                    <a:gdLst/>
                    <a:ahLst/>
                    <a:rect l="l" t="t" r="r" b="b"/>
                    <a:pathLst>
                      <a:path w="14" h="66">
                        <a:moveTo>
                          <a:pt x="0" y="0"/>
                        </a:moveTo>
                        <a:lnTo>
                          <a:pt x="14" y="66"/>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74" name=""/>
                  <p:cNvSpPr/>
                  <p:nvPr/>
                </p:nvSpPr>
                <p:spPr>
                  <a:xfrm>
                    <a:off x="3589920" y="5539680"/>
                    <a:ext cx="2160" cy="720"/>
                  </a:xfrm>
                  <a:custGeom>
                    <a:avLst/>
                    <a:gdLst/>
                    <a:ahLst/>
                    <a:rect l="l" t="t" r="r" b="b"/>
                    <a:pathLst>
                      <a:path w="65" h="17">
                        <a:moveTo>
                          <a:pt x="0" y="17"/>
                        </a:moveTo>
                        <a:lnTo>
                          <a:pt x="65" y="0"/>
                        </a:lnTo>
                        <a:lnTo>
                          <a:pt x="0" y="17"/>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75" name=""/>
                  <p:cNvSpPr/>
                  <p:nvPr/>
                </p:nvSpPr>
                <p:spPr>
                  <a:xfrm flipH="1" flipV="1">
                    <a:off x="3578040" y="5501520"/>
                    <a:ext cx="12600" cy="38880"/>
                  </a:xfrm>
                  <a:prstGeom prst="line">
                    <a:avLst/>
                  </a:prstGeom>
                  <a:ln w="4680">
                    <a:solidFill>
                      <a:srgbClr val="000000"/>
                    </a:solidFill>
                    <a:miter/>
                  </a:ln>
                </p:spPr>
                <p:style>
                  <a:lnRef idx="0"/>
                  <a:fillRef idx="0"/>
                  <a:effectRef idx="0"/>
                  <a:fontRef idx="minor"/>
                </p:style>
                <p:txBody>
                  <a:bodyPr lIns="91080" rIns="91080" tIns="-6480" bIns="-6480" anchor="ctr">
                    <a:noAutofit/>
                  </a:bodyPr>
                  <a:p>
                    <a:endParaRPr b="0" lang="en-US" sz="2400" strike="noStrike" u="none">
                      <a:solidFill>
                        <a:srgbClr val="000000"/>
                      </a:solidFill>
                      <a:effectLst/>
                      <a:uFillTx/>
                      <a:latin typeface="Times New Roman"/>
                    </a:endParaRPr>
                  </a:p>
                </p:txBody>
              </p:sp>
              <p:sp>
                <p:nvSpPr>
                  <p:cNvPr id="3376" name=""/>
                  <p:cNvSpPr/>
                  <p:nvPr/>
                </p:nvSpPr>
                <p:spPr>
                  <a:xfrm>
                    <a:off x="3577680" y="5488200"/>
                    <a:ext cx="2880" cy="12960"/>
                  </a:xfrm>
                  <a:custGeom>
                    <a:avLst/>
                    <a:gdLst/>
                    <a:ahLst/>
                    <a:rect l="l" t="t" r="r" b="b"/>
                    <a:pathLst>
                      <a:path w="78" h="318">
                        <a:moveTo>
                          <a:pt x="20" y="318"/>
                        </a:moveTo>
                        <a:lnTo>
                          <a:pt x="19" y="315"/>
                        </a:lnTo>
                        <a:lnTo>
                          <a:pt x="17" y="306"/>
                        </a:lnTo>
                        <a:lnTo>
                          <a:pt x="14" y="293"/>
                        </a:lnTo>
                        <a:lnTo>
                          <a:pt x="11" y="275"/>
                        </a:lnTo>
                        <a:lnTo>
                          <a:pt x="8" y="254"/>
                        </a:lnTo>
                        <a:lnTo>
                          <a:pt x="5" y="230"/>
                        </a:lnTo>
                        <a:lnTo>
                          <a:pt x="2" y="205"/>
                        </a:lnTo>
                        <a:lnTo>
                          <a:pt x="0" y="178"/>
                        </a:lnTo>
                        <a:lnTo>
                          <a:pt x="0" y="150"/>
                        </a:lnTo>
                        <a:lnTo>
                          <a:pt x="3" y="122"/>
                        </a:lnTo>
                        <a:lnTo>
                          <a:pt x="8" y="96"/>
                        </a:lnTo>
                        <a:lnTo>
                          <a:pt x="14" y="70"/>
                        </a:lnTo>
                        <a:lnTo>
                          <a:pt x="25" y="47"/>
                        </a:lnTo>
                        <a:lnTo>
                          <a:pt x="38" y="27"/>
                        </a:lnTo>
                        <a:lnTo>
                          <a:pt x="56" y="12"/>
                        </a:lnTo>
                        <a:lnTo>
                          <a:pt x="78" y="0"/>
                        </a:lnTo>
                      </a:path>
                    </a:pathLst>
                  </a:custGeom>
                  <a:noFill/>
                  <a:ln w="4680">
                    <a:solidFill>
                      <a:srgbClr val="000000"/>
                    </a:solidFill>
                    <a:round/>
                  </a:ln>
                </p:spPr>
                <p:style>
                  <a:lnRef idx="0"/>
                  <a:fillRef idx="0"/>
                  <a:effectRef idx="0"/>
                  <a:fontRef idx="minor"/>
                </p:style>
                <p:txBody>
                  <a:bodyPr wrap="none" lIns="91080" rIns="91080" tIns="-32400" bIns="-32400" anchor="ctr">
                    <a:noAutofit/>
                  </a:bodyPr>
                  <a:p>
                    <a:endParaRPr b="0" lang="en-US" sz="2400" strike="noStrike" u="none">
                      <a:solidFill>
                        <a:srgbClr val="000000"/>
                      </a:solidFill>
                      <a:effectLst/>
                      <a:uFillTx/>
                      <a:latin typeface="Times New Roman"/>
                    </a:endParaRPr>
                  </a:p>
                </p:txBody>
              </p:sp>
              <p:sp>
                <p:nvSpPr>
                  <p:cNvPr id="3377" name=""/>
                  <p:cNvSpPr/>
                  <p:nvPr/>
                </p:nvSpPr>
                <p:spPr>
                  <a:xfrm>
                    <a:off x="3576960" y="5500800"/>
                    <a:ext cx="2160" cy="720"/>
                  </a:xfrm>
                  <a:custGeom>
                    <a:avLst/>
                    <a:gdLst/>
                    <a:ahLst/>
                    <a:rect l="l" t="t" r="r" b="b"/>
                    <a:pathLst>
                      <a:path w="65" h="17">
                        <a:moveTo>
                          <a:pt x="65" y="0"/>
                        </a:moveTo>
                        <a:lnTo>
                          <a:pt x="0" y="17"/>
                        </a:lnTo>
                        <a:lnTo>
                          <a:pt x="65" y="0"/>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78" name=""/>
                  <p:cNvSpPr/>
                  <p:nvPr/>
                </p:nvSpPr>
                <p:spPr>
                  <a:xfrm>
                    <a:off x="3579840" y="5486760"/>
                    <a:ext cx="720" cy="2160"/>
                  </a:xfrm>
                  <a:custGeom>
                    <a:avLst/>
                    <a:gdLst/>
                    <a:ahLst/>
                    <a:rect l="l" t="t" r="r" b="b"/>
                    <a:pathLst>
                      <a:path w="23" h="63">
                        <a:moveTo>
                          <a:pt x="0" y="0"/>
                        </a:moveTo>
                        <a:lnTo>
                          <a:pt x="23" y="63"/>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79" name=""/>
                  <p:cNvSpPr/>
                  <p:nvPr/>
                </p:nvSpPr>
                <p:spPr>
                  <a:xfrm>
                    <a:off x="3731760" y="5665680"/>
                    <a:ext cx="43920" cy="156600"/>
                  </a:xfrm>
                  <a:custGeom>
                    <a:avLst/>
                    <a:gdLst/>
                    <a:ahLst/>
                    <a:rect l="l" t="t" r="r" b="b"/>
                    <a:pathLst>
                      <a:path w="1166" h="3861">
                        <a:moveTo>
                          <a:pt x="0" y="3"/>
                        </a:moveTo>
                        <a:lnTo>
                          <a:pt x="48" y="0"/>
                        </a:lnTo>
                        <a:lnTo>
                          <a:pt x="93" y="1"/>
                        </a:lnTo>
                        <a:lnTo>
                          <a:pt x="135" y="6"/>
                        </a:lnTo>
                        <a:lnTo>
                          <a:pt x="174" y="13"/>
                        </a:lnTo>
                        <a:lnTo>
                          <a:pt x="210" y="24"/>
                        </a:lnTo>
                        <a:lnTo>
                          <a:pt x="244" y="37"/>
                        </a:lnTo>
                        <a:lnTo>
                          <a:pt x="276" y="52"/>
                        </a:lnTo>
                        <a:lnTo>
                          <a:pt x="305" y="70"/>
                        </a:lnTo>
                        <a:lnTo>
                          <a:pt x="331" y="90"/>
                        </a:lnTo>
                        <a:lnTo>
                          <a:pt x="355" y="112"/>
                        </a:lnTo>
                        <a:lnTo>
                          <a:pt x="378" y="135"/>
                        </a:lnTo>
                        <a:lnTo>
                          <a:pt x="398" y="159"/>
                        </a:lnTo>
                        <a:lnTo>
                          <a:pt x="414" y="185"/>
                        </a:lnTo>
                        <a:lnTo>
                          <a:pt x="430" y="211"/>
                        </a:lnTo>
                        <a:lnTo>
                          <a:pt x="444" y="238"/>
                        </a:lnTo>
                        <a:lnTo>
                          <a:pt x="455" y="266"/>
                        </a:lnTo>
                        <a:lnTo>
                          <a:pt x="503" y="394"/>
                        </a:lnTo>
                        <a:lnTo>
                          <a:pt x="553" y="532"/>
                        </a:lnTo>
                        <a:lnTo>
                          <a:pt x="606" y="680"/>
                        </a:lnTo>
                        <a:lnTo>
                          <a:pt x="658" y="838"/>
                        </a:lnTo>
                        <a:lnTo>
                          <a:pt x="711" y="1004"/>
                        </a:lnTo>
                        <a:lnTo>
                          <a:pt x="764" y="1181"/>
                        </a:lnTo>
                        <a:lnTo>
                          <a:pt x="816" y="1365"/>
                        </a:lnTo>
                        <a:lnTo>
                          <a:pt x="867" y="1558"/>
                        </a:lnTo>
                        <a:lnTo>
                          <a:pt x="917" y="1758"/>
                        </a:lnTo>
                        <a:lnTo>
                          <a:pt x="963" y="1967"/>
                        </a:lnTo>
                        <a:lnTo>
                          <a:pt x="1007" y="2182"/>
                        </a:lnTo>
                        <a:lnTo>
                          <a:pt x="1048" y="2405"/>
                        </a:lnTo>
                        <a:lnTo>
                          <a:pt x="1085" y="2634"/>
                        </a:lnTo>
                        <a:lnTo>
                          <a:pt x="1116" y="2870"/>
                        </a:lnTo>
                        <a:lnTo>
                          <a:pt x="1144" y="3112"/>
                        </a:lnTo>
                        <a:lnTo>
                          <a:pt x="1166" y="3360"/>
                        </a:lnTo>
                        <a:lnTo>
                          <a:pt x="1166" y="3364"/>
                        </a:lnTo>
                        <a:lnTo>
                          <a:pt x="1166" y="3377"/>
                        </a:lnTo>
                        <a:lnTo>
                          <a:pt x="1165" y="3396"/>
                        </a:lnTo>
                        <a:lnTo>
                          <a:pt x="1163" y="3422"/>
                        </a:lnTo>
                        <a:lnTo>
                          <a:pt x="1161" y="3452"/>
                        </a:lnTo>
                        <a:lnTo>
                          <a:pt x="1158" y="3488"/>
                        </a:lnTo>
                        <a:lnTo>
                          <a:pt x="1152" y="3527"/>
                        </a:lnTo>
                        <a:lnTo>
                          <a:pt x="1144" y="3568"/>
                        </a:lnTo>
                        <a:lnTo>
                          <a:pt x="1133" y="3610"/>
                        </a:lnTo>
                        <a:lnTo>
                          <a:pt x="1119" y="3652"/>
                        </a:lnTo>
                        <a:lnTo>
                          <a:pt x="1101" y="3694"/>
                        </a:lnTo>
                        <a:lnTo>
                          <a:pt x="1080" y="3734"/>
                        </a:lnTo>
                        <a:lnTo>
                          <a:pt x="1054" y="3772"/>
                        </a:lnTo>
                        <a:lnTo>
                          <a:pt x="1024" y="3806"/>
                        </a:lnTo>
                        <a:lnTo>
                          <a:pt x="988" y="3836"/>
                        </a:lnTo>
                        <a:lnTo>
                          <a:pt x="948" y="3861"/>
                        </a:lnTo>
                        <a:lnTo>
                          <a:pt x="942" y="3860"/>
                        </a:lnTo>
                        <a:lnTo>
                          <a:pt x="925" y="3857"/>
                        </a:lnTo>
                        <a:lnTo>
                          <a:pt x="899" y="3853"/>
                        </a:lnTo>
                        <a:lnTo>
                          <a:pt x="866" y="3845"/>
                        </a:lnTo>
                        <a:lnTo>
                          <a:pt x="828" y="3836"/>
                        </a:lnTo>
                        <a:lnTo>
                          <a:pt x="788" y="3823"/>
                        </a:lnTo>
                        <a:lnTo>
                          <a:pt x="747" y="3809"/>
                        </a:lnTo>
                        <a:lnTo>
                          <a:pt x="706" y="3791"/>
                        </a:lnTo>
                        <a:lnTo>
                          <a:pt x="670" y="3769"/>
                        </a:lnTo>
                        <a:lnTo>
                          <a:pt x="638" y="3743"/>
                        </a:lnTo>
                        <a:lnTo>
                          <a:pt x="613" y="3714"/>
                        </a:lnTo>
                        <a:lnTo>
                          <a:pt x="597" y="3681"/>
                        </a:lnTo>
                        <a:lnTo>
                          <a:pt x="592" y="3645"/>
                        </a:lnTo>
                        <a:lnTo>
                          <a:pt x="600" y="3603"/>
                        </a:lnTo>
                        <a:lnTo>
                          <a:pt x="623" y="3556"/>
                        </a:lnTo>
                        <a:lnTo>
                          <a:pt x="664" y="3506"/>
                        </a:lnTo>
                        <a:lnTo>
                          <a:pt x="665" y="3505"/>
                        </a:lnTo>
                        <a:lnTo>
                          <a:pt x="669" y="3503"/>
                        </a:lnTo>
                        <a:lnTo>
                          <a:pt x="674" y="3500"/>
                        </a:lnTo>
                        <a:lnTo>
                          <a:pt x="681" y="3495"/>
                        </a:lnTo>
                        <a:lnTo>
                          <a:pt x="690" y="3489"/>
                        </a:lnTo>
                        <a:lnTo>
                          <a:pt x="699" y="3481"/>
                        </a:lnTo>
                        <a:lnTo>
                          <a:pt x="710" y="3471"/>
                        </a:lnTo>
                        <a:lnTo>
                          <a:pt x="719" y="3459"/>
                        </a:lnTo>
                        <a:lnTo>
                          <a:pt x="730" y="3444"/>
                        </a:lnTo>
                        <a:lnTo>
                          <a:pt x="739" y="3427"/>
                        </a:lnTo>
                        <a:lnTo>
                          <a:pt x="747" y="3408"/>
                        </a:lnTo>
                        <a:lnTo>
                          <a:pt x="755" y="3386"/>
                        </a:lnTo>
                        <a:lnTo>
                          <a:pt x="761" y="3361"/>
                        </a:lnTo>
                        <a:lnTo>
                          <a:pt x="765" y="3333"/>
                        </a:lnTo>
                        <a:lnTo>
                          <a:pt x="767" y="3301"/>
                        </a:lnTo>
                        <a:lnTo>
                          <a:pt x="767" y="3267"/>
                        </a:lnTo>
                        <a:lnTo>
                          <a:pt x="758" y="3192"/>
                        </a:lnTo>
                        <a:lnTo>
                          <a:pt x="746" y="3110"/>
                        </a:lnTo>
                        <a:lnTo>
                          <a:pt x="734" y="3025"/>
                        </a:lnTo>
                        <a:lnTo>
                          <a:pt x="720" y="2935"/>
                        </a:lnTo>
                        <a:lnTo>
                          <a:pt x="705" y="2843"/>
                        </a:lnTo>
                        <a:lnTo>
                          <a:pt x="690" y="2748"/>
                        </a:lnTo>
                        <a:lnTo>
                          <a:pt x="674" y="2653"/>
                        </a:lnTo>
                        <a:lnTo>
                          <a:pt x="657" y="2557"/>
                        </a:lnTo>
                        <a:lnTo>
                          <a:pt x="640" y="2460"/>
                        </a:lnTo>
                        <a:lnTo>
                          <a:pt x="622" y="2366"/>
                        </a:lnTo>
                        <a:lnTo>
                          <a:pt x="606" y="2272"/>
                        </a:lnTo>
                        <a:lnTo>
                          <a:pt x="590" y="2182"/>
                        </a:lnTo>
                        <a:lnTo>
                          <a:pt x="573" y="2095"/>
                        </a:lnTo>
                        <a:lnTo>
                          <a:pt x="558" y="2013"/>
                        </a:lnTo>
                        <a:lnTo>
                          <a:pt x="544" y="1935"/>
                        </a:lnTo>
                        <a:lnTo>
                          <a:pt x="531" y="1864"/>
                        </a:lnTo>
                        <a:lnTo>
                          <a:pt x="566" y="1849"/>
                        </a:lnTo>
                        <a:lnTo>
                          <a:pt x="597" y="1826"/>
                        </a:lnTo>
                        <a:lnTo>
                          <a:pt x="624" y="1793"/>
                        </a:lnTo>
                        <a:lnTo>
                          <a:pt x="648" y="1754"/>
                        </a:lnTo>
                        <a:lnTo>
                          <a:pt x="665" y="1710"/>
                        </a:lnTo>
                        <a:lnTo>
                          <a:pt x="677" y="1664"/>
                        </a:lnTo>
                        <a:lnTo>
                          <a:pt x="682" y="1615"/>
                        </a:lnTo>
                        <a:lnTo>
                          <a:pt x="680" y="1565"/>
                        </a:lnTo>
                        <a:lnTo>
                          <a:pt x="670" y="1518"/>
                        </a:lnTo>
                        <a:lnTo>
                          <a:pt x="651" y="1473"/>
                        </a:lnTo>
                        <a:lnTo>
                          <a:pt x="622" y="1433"/>
                        </a:lnTo>
                        <a:lnTo>
                          <a:pt x="583" y="1399"/>
                        </a:lnTo>
                        <a:lnTo>
                          <a:pt x="534" y="1374"/>
                        </a:lnTo>
                        <a:lnTo>
                          <a:pt x="473" y="1357"/>
                        </a:lnTo>
                        <a:lnTo>
                          <a:pt x="401" y="1352"/>
                        </a:lnTo>
                        <a:lnTo>
                          <a:pt x="316" y="1360"/>
                        </a:lnTo>
                        <a:lnTo>
                          <a:pt x="316" y="1358"/>
                        </a:lnTo>
                        <a:lnTo>
                          <a:pt x="319" y="1354"/>
                        </a:lnTo>
                        <a:lnTo>
                          <a:pt x="323" y="1348"/>
                        </a:lnTo>
                        <a:lnTo>
                          <a:pt x="328" y="1339"/>
                        </a:lnTo>
                        <a:lnTo>
                          <a:pt x="334" y="1328"/>
                        </a:lnTo>
                        <a:lnTo>
                          <a:pt x="342" y="1315"/>
                        </a:lnTo>
                        <a:lnTo>
                          <a:pt x="348" y="1300"/>
                        </a:lnTo>
                        <a:lnTo>
                          <a:pt x="355" y="1285"/>
                        </a:lnTo>
                        <a:lnTo>
                          <a:pt x="361" y="1268"/>
                        </a:lnTo>
                        <a:lnTo>
                          <a:pt x="366" y="1250"/>
                        </a:lnTo>
                        <a:lnTo>
                          <a:pt x="370" y="1231"/>
                        </a:lnTo>
                        <a:lnTo>
                          <a:pt x="373" y="1212"/>
                        </a:lnTo>
                        <a:lnTo>
                          <a:pt x="373" y="1192"/>
                        </a:lnTo>
                        <a:lnTo>
                          <a:pt x="372" y="1172"/>
                        </a:lnTo>
                        <a:lnTo>
                          <a:pt x="368" y="1152"/>
                        </a:lnTo>
                        <a:lnTo>
                          <a:pt x="362" y="1133"/>
                        </a:lnTo>
                        <a:lnTo>
                          <a:pt x="351" y="1109"/>
                        </a:lnTo>
                        <a:lnTo>
                          <a:pt x="338" y="1076"/>
                        </a:lnTo>
                        <a:lnTo>
                          <a:pt x="322" y="1036"/>
                        </a:lnTo>
                        <a:lnTo>
                          <a:pt x="304" y="989"/>
                        </a:lnTo>
                        <a:lnTo>
                          <a:pt x="284" y="938"/>
                        </a:lnTo>
                        <a:lnTo>
                          <a:pt x="262" y="882"/>
                        </a:lnTo>
                        <a:lnTo>
                          <a:pt x="239" y="824"/>
                        </a:lnTo>
                        <a:lnTo>
                          <a:pt x="216" y="766"/>
                        </a:lnTo>
                        <a:lnTo>
                          <a:pt x="192" y="707"/>
                        </a:lnTo>
                        <a:lnTo>
                          <a:pt x="167" y="648"/>
                        </a:lnTo>
                        <a:lnTo>
                          <a:pt x="144" y="592"/>
                        </a:lnTo>
                        <a:lnTo>
                          <a:pt x="121" y="540"/>
                        </a:lnTo>
                        <a:lnTo>
                          <a:pt x="99" y="492"/>
                        </a:lnTo>
                        <a:lnTo>
                          <a:pt x="79" y="450"/>
                        </a:lnTo>
                        <a:lnTo>
                          <a:pt x="61" y="416"/>
                        </a:lnTo>
                        <a:lnTo>
                          <a:pt x="46" y="390"/>
                        </a:lnTo>
                        <a:lnTo>
                          <a:pt x="77" y="380"/>
                        </a:lnTo>
                        <a:lnTo>
                          <a:pt x="105" y="363"/>
                        </a:lnTo>
                        <a:lnTo>
                          <a:pt x="129" y="342"/>
                        </a:lnTo>
                        <a:lnTo>
                          <a:pt x="148" y="315"/>
                        </a:lnTo>
                        <a:lnTo>
                          <a:pt x="163" y="285"/>
                        </a:lnTo>
                        <a:lnTo>
                          <a:pt x="174" y="253"/>
                        </a:lnTo>
                        <a:lnTo>
                          <a:pt x="179" y="218"/>
                        </a:lnTo>
                        <a:lnTo>
                          <a:pt x="180" y="183"/>
                        </a:lnTo>
                        <a:lnTo>
                          <a:pt x="177" y="150"/>
                        </a:lnTo>
                        <a:lnTo>
                          <a:pt x="167" y="116"/>
                        </a:lnTo>
                        <a:lnTo>
                          <a:pt x="153" y="86"/>
                        </a:lnTo>
                        <a:lnTo>
                          <a:pt x="134" y="58"/>
                        </a:lnTo>
                        <a:lnTo>
                          <a:pt x="109" y="35"/>
                        </a:lnTo>
                        <a:lnTo>
                          <a:pt x="78" y="17"/>
                        </a:lnTo>
                        <a:lnTo>
                          <a:pt x="41" y="6"/>
                        </a:lnTo>
                        <a:lnTo>
                          <a:pt x="0" y="3"/>
                        </a:lnTo>
                        <a:close/>
                      </a:path>
                    </a:pathLst>
                  </a:custGeom>
                  <a:solidFill>
                    <a:srgbClr val="ffffff"/>
                  </a:solid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80" name=""/>
                  <p:cNvSpPr/>
                  <p:nvPr/>
                </p:nvSpPr>
                <p:spPr>
                  <a:xfrm>
                    <a:off x="3587400" y="5623200"/>
                    <a:ext cx="141840" cy="58320"/>
                  </a:xfrm>
                  <a:custGeom>
                    <a:avLst/>
                    <a:gdLst/>
                    <a:ahLst/>
                    <a:rect l="l" t="t" r="r" b="b"/>
                    <a:pathLst>
                      <a:path w="3735" h="1451">
                        <a:moveTo>
                          <a:pt x="92" y="21"/>
                        </a:moveTo>
                        <a:lnTo>
                          <a:pt x="140" y="91"/>
                        </a:lnTo>
                        <a:lnTo>
                          <a:pt x="196" y="161"/>
                        </a:lnTo>
                        <a:lnTo>
                          <a:pt x="257" y="231"/>
                        </a:lnTo>
                        <a:lnTo>
                          <a:pt x="321" y="302"/>
                        </a:lnTo>
                        <a:lnTo>
                          <a:pt x="389" y="370"/>
                        </a:lnTo>
                        <a:lnTo>
                          <a:pt x="460" y="438"/>
                        </a:lnTo>
                        <a:lnTo>
                          <a:pt x="531" y="504"/>
                        </a:lnTo>
                        <a:lnTo>
                          <a:pt x="605" y="568"/>
                        </a:lnTo>
                        <a:lnTo>
                          <a:pt x="676" y="629"/>
                        </a:lnTo>
                        <a:lnTo>
                          <a:pt x="748" y="686"/>
                        </a:lnTo>
                        <a:lnTo>
                          <a:pt x="817" y="741"/>
                        </a:lnTo>
                        <a:lnTo>
                          <a:pt x="884" y="792"/>
                        </a:lnTo>
                        <a:lnTo>
                          <a:pt x="947" y="839"/>
                        </a:lnTo>
                        <a:lnTo>
                          <a:pt x="1005" y="880"/>
                        </a:lnTo>
                        <a:lnTo>
                          <a:pt x="1058" y="916"/>
                        </a:lnTo>
                        <a:lnTo>
                          <a:pt x="1105" y="948"/>
                        </a:lnTo>
                        <a:lnTo>
                          <a:pt x="1242" y="1009"/>
                        </a:lnTo>
                        <a:lnTo>
                          <a:pt x="1398" y="1057"/>
                        </a:lnTo>
                        <a:lnTo>
                          <a:pt x="1568" y="1094"/>
                        </a:lnTo>
                        <a:lnTo>
                          <a:pt x="1751" y="1120"/>
                        </a:lnTo>
                        <a:lnTo>
                          <a:pt x="1941" y="1137"/>
                        </a:lnTo>
                        <a:lnTo>
                          <a:pt x="2138" y="1147"/>
                        </a:lnTo>
                        <a:lnTo>
                          <a:pt x="2336" y="1149"/>
                        </a:lnTo>
                        <a:lnTo>
                          <a:pt x="2534" y="1146"/>
                        </a:lnTo>
                        <a:lnTo>
                          <a:pt x="2727" y="1137"/>
                        </a:lnTo>
                        <a:lnTo>
                          <a:pt x="2913" y="1127"/>
                        </a:lnTo>
                        <a:lnTo>
                          <a:pt x="3088" y="1114"/>
                        </a:lnTo>
                        <a:lnTo>
                          <a:pt x="3250" y="1101"/>
                        </a:lnTo>
                        <a:lnTo>
                          <a:pt x="3393" y="1089"/>
                        </a:lnTo>
                        <a:lnTo>
                          <a:pt x="3517" y="1079"/>
                        </a:lnTo>
                        <a:lnTo>
                          <a:pt x="3618" y="1072"/>
                        </a:lnTo>
                        <a:lnTo>
                          <a:pt x="3693" y="1070"/>
                        </a:lnTo>
                        <a:lnTo>
                          <a:pt x="3735" y="1074"/>
                        </a:lnTo>
                        <a:lnTo>
                          <a:pt x="3729" y="1086"/>
                        </a:lnTo>
                        <a:lnTo>
                          <a:pt x="3677" y="1106"/>
                        </a:lnTo>
                        <a:lnTo>
                          <a:pt x="3587" y="1130"/>
                        </a:lnTo>
                        <a:lnTo>
                          <a:pt x="3463" y="1159"/>
                        </a:lnTo>
                        <a:lnTo>
                          <a:pt x="3310" y="1191"/>
                        </a:lnTo>
                        <a:lnTo>
                          <a:pt x="3135" y="1225"/>
                        </a:lnTo>
                        <a:lnTo>
                          <a:pt x="2942" y="1261"/>
                        </a:lnTo>
                        <a:lnTo>
                          <a:pt x="2736" y="1297"/>
                        </a:lnTo>
                        <a:lnTo>
                          <a:pt x="2521" y="1332"/>
                        </a:lnTo>
                        <a:lnTo>
                          <a:pt x="2306" y="1363"/>
                        </a:lnTo>
                        <a:lnTo>
                          <a:pt x="2093" y="1392"/>
                        </a:lnTo>
                        <a:lnTo>
                          <a:pt x="1888" y="1417"/>
                        </a:lnTo>
                        <a:lnTo>
                          <a:pt x="1697" y="1436"/>
                        </a:lnTo>
                        <a:lnTo>
                          <a:pt x="1524" y="1447"/>
                        </a:lnTo>
                        <a:lnTo>
                          <a:pt x="1376" y="1451"/>
                        </a:lnTo>
                        <a:lnTo>
                          <a:pt x="1236" y="1403"/>
                        </a:lnTo>
                        <a:lnTo>
                          <a:pt x="1103" y="1348"/>
                        </a:lnTo>
                        <a:lnTo>
                          <a:pt x="977" y="1287"/>
                        </a:lnTo>
                        <a:lnTo>
                          <a:pt x="858" y="1221"/>
                        </a:lnTo>
                        <a:lnTo>
                          <a:pt x="746" y="1152"/>
                        </a:lnTo>
                        <a:lnTo>
                          <a:pt x="641" y="1079"/>
                        </a:lnTo>
                        <a:lnTo>
                          <a:pt x="543" y="1005"/>
                        </a:lnTo>
                        <a:lnTo>
                          <a:pt x="453" y="930"/>
                        </a:lnTo>
                        <a:lnTo>
                          <a:pt x="368" y="856"/>
                        </a:lnTo>
                        <a:lnTo>
                          <a:pt x="293" y="784"/>
                        </a:lnTo>
                        <a:lnTo>
                          <a:pt x="225" y="715"/>
                        </a:lnTo>
                        <a:lnTo>
                          <a:pt x="165" y="650"/>
                        </a:lnTo>
                        <a:lnTo>
                          <a:pt x="111" y="590"/>
                        </a:lnTo>
                        <a:lnTo>
                          <a:pt x="66" y="537"/>
                        </a:lnTo>
                        <a:lnTo>
                          <a:pt x="28" y="491"/>
                        </a:lnTo>
                        <a:lnTo>
                          <a:pt x="0" y="455"/>
                        </a:lnTo>
                        <a:lnTo>
                          <a:pt x="0" y="448"/>
                        </a:lnTo>
                        <a:lnTo>
                          <a:pt x="0" y="430"/>
                        </a:lnTo>
                        <a:lnTo>
                          <a:pt x="0" y="403"/>
                        </a:lnTo>
                        <a:lnTo>
                          <a:pt x="1" y="368"/>
                        </a:lnTo>
                        <a:lnTo>
                          <a:pt x="2" y="327"/>
                        </a:lnTo>
                        <a:lnTo>
                          <a:pt x="4" y="282"/>
                        </a:lnTo>
                        <a:lnTo>
                          <a:pt x="7" y="235"/>
                        </a:lnTo>
                        <a:lnTo>
                          <a:pt x="11" y="186"/>
                        </a:lnTo>
                        <a:lnTo>
                          <a:pt x="16" y="140"/>
                        </a:lnTo>
                        <a:lnTo>
                          <a:pt x="22" y="98"/>
                        </a:lnTo>
                        <a:lnTo>
                          <a:pt x="30" y="61"/>
                        </a:lnTo>
                        <a:lnTo>
                          <a:pt x="39" y="31"/>
                        </a:lnTo>
                        <a:lnTo>
                          <a:pt x="49" y="10"/>
                        </a:lnTo>
                        <a:lnTo>
                          <a:pt x="62" y="0"/>
                        </a:lnTo>
                        <a:lnTo>
                          <a:pt x="75" y="3"/>
                        </a:lnTo>
                        <a:lnTo>
                          <a:pt x="92" y="21"/>
                        </a:lnTo>
                        <a:close/>
                      </a:path>
                    </a:pathLst>
                  </a:custGeom>
                  <a:solidFill>
                    <a:srgbClr val="ffffff"/>
                  </a:solidFill>
                  <a:ln w="7920">
                    <a:solidFill>
                      <a:srgbClr val="000000"/>
                    </a:solidFill>
                    <a:round/>
                  </a:ln>
                </p:spPr>
                <p:style>
                  <a:lnRef idx="0"/>
                  <a:fillRef idx="0"/>
                  <a:effectRef idx="0"/>
                  <a:fontRef idx="minor"/>
                </p:style>
                <p:txBody>
                  <a:bodyPr wrap="none" lIns="91080" rIns="91080" tIns="12960" bIns="12960" anchor="ctr">
                    <a:noAutofit/>
                  </a:bodyPr>
                  <a:p>
                    <a:endParaRPr b="0" lang="en-US" sz="2400" strike="noStrike" u="none">
                      <a:solidFill>
                        <a:srgbClr val="000000"/>
                      </a:solidFill>
                      <a:effectLst/>
                      <a:uFillTx/>
                      <a:latin typeface="Times New Roman"/>
                    </a:endParaRPr>
                  </a:p>
                </p:txBody>
              </p:sp>
              <p:sp>
                <p:nvSpPr>
                  <p:cNvPr id="3381" name=""/>
                  <p:cNvSpPr/>
                  <p:nvPr/>
                </p:nvSpPr>
                <p:spPr>
                  <a:xfrm>
                    <a:off x="3596040" y="5714280"/>
                    <a:ext cx="161280" cy="33840"/>
                  </a:xfrm>
                  <a:custGeom>
                    <a:avLst/>
                    <a:gdLst/>
                    <a:ahLst/>
                    <a:rect l="l" t="t" r="r" b="b"/>
                    <a:pathLst>
                      <a:path w="4244" h="830">
                        <a:moveTo>
                          <a:pt x="3297" y="825"/>
                        </a:moveTo>
                        <a:lnTo>
                          <a:pt x="3296" y="821"/>
                        </a:lnTo>
                        <a:lnTo>
                          <a:pt x="3294" y="811"/>
                        </a:lnTo>
                        <a:lnTo>
                          <a:pt x="3291" y="797"/>
                        </a:lnTo>
                        <a:lnTo>
                          <a:pt x="3288" y="778"/>
                        </a:lnTo>
                        <a:lnTo>
                          <a:pt x="3283" y="754"/>
                        </a:lnTo>
                        <a:lnTo>
                          <a:pt x="3277" y="727"/>
                        </a:lnTo>
                        <a:lnTo>
                          <a:pt x="3271" y="698"/>
                        </a:lnTo>
                        <a:lnTo>
                          <a:pt x="3265" y="667"/>
                        </a:lnTo>
                        <a:lnTo>
                          <a:pt x="3257" y="635"/>
                        </a:lnTo>
                        <a:lnTo>
                          <a:pt x="3250" y="602"/>
                        </a:lnTo>
                        <a:lnTo>
                          <a:pt x="3243" y="571"/>
                        </a:lnTo>
                        <a:lnTo>
                          <a:pt x="3234" y="540"/>
                        </a:lnTo>
                        <a:lnTo>
                          <a:pt x="3227" y="511"/>
                        </a:lnTo>
                        <a:lnTo>
                          <a:pt x="3220" y="485"/>
                        </a:lnTo>
                        <a:lnTo>
                          <a:pt x="3213" y="461"/>
                        </a:lnTo>
                        <a:lnTo>
                          <a:pt x="3207" y="443"/>
                        </a:lnTo>
                        <a:lnTo>
                          <a:pt x="3197" y="445"/>
                        </a:lnTo>
                        <a:lnTo>
                          <a:pt x="3166" y="451"/>
                        </a:lnTo>
                        <a:lnTo>
                          <a:pt x="3118" y="460"/>
                        </a:lnTo>
                        <a:lnTo>
                          <a:pt x="3055" y="474"/>
                        </a:lnTo>
                        <a:lnTo>
                          <a:pt x="2978" y="490"/>
                        </a:lnTo>
                        <a:lnTo>
                          <a:pt x="2890" y="508"/>
                        </a:lnTo>
                        <a:lnTo>
                          <a:pt x="2791" y="527"/>
                        </a:lnTo>
                        <a:lnTo>
                          <a:pt x="2686" y="547"/>
                        </a:lnTo>
                        <a:lnTo>
                          <a:pt x="2575" y="567"/>
                        </a:lnTo>
                        <a:lnTo>
                          <a:pt x="2460" y="585"/>
                        </a:lnTo>
                        <a:lnTo>
                          <a:pt x="2344" y="604"/>
                        </a:lnTo>
                        <a:lnTo>
                          <a:pt x="2229" y="622"/>
                        </a:lnTo>
                        <a:lnTo>
                          <a:pt x="2116" y="637"/>
                        </a:lnTo>
                        <a:lnTo>
                          <a:pt x="2008" y="651"/>
                        </a:lnTo>
                        <a:lnTo>
                          <a:pt x="1907" y="660"/>
                        </a:lnTo>
                        <a:lnTo>
                          <a:pt x="1815" y="666"/>
                        </a:lnTo>
                        <a:lnTo>
                          <a:pt x="24" y="366"/>
                        </a:lnTo>
                        <a:lnTo>
                          <a:pt x="23" y="362"/>
                        </a:lnTo>
                        <a:lnTo>
                          <a:pt x="22" y="351"/>
                        </a:lnTo>
                        <a:lnTo>
                          <a:pt x="21" y="334"/>
                        </a:lnTo>
                        <a:lnTo>
                          <a:pt x="19" y="313"/>
                        </a:lnTo>
                        <a:lnTo>
                          <a:pt x="17" y="287"/>
                        </a:lnTo>
                        <a:lnTo>
                          <a:pt x="14" y="259"/>
                        </a:lnTo>
                        <a:lnTo>
                          <a:pt x="12" y="228"/>
                        </a:lnTo>
                        <a:lnTo>
                          <a:pt x="9" y="196"/>
                        </a:lnTo>
                        <a:lnTo>
                          <a:pt x="7" y="163"/>
                        </a:lnTo>
                        <a:lnTo>
                          <a:pt x="4" y="131"/>
                        </a:lnTo>
                        <a:lnTo>
                          <a:pt x="2" y="100"/>
                        </a:lnTo>
                        <a:lnTo>
                          <a:pt x="1" y="72"/>
                        </a:lnTo>
                        <a:lnTo>
                          <a:pt x="0" y="46"/>
                        </a:lnTo>
                        <a:lnTo>
                          <a:pt x="0" y="25"/>
                        </a:lnTo>
                        <a:lnTo>
                          <a:pt x="1" y="10"/>
                        </a:lnTo>
                        <a:lnTo>
                          <a:pt x="3" y="0"/>
                        </a:lnTo>
                        <a:lnTo>
                          <a:pt x="1656" y="289"/>
                        </a:lnTo>
                        <a:lnTo>
                          <a:pt x="1672" y="290"/>
                        </a:lnTo>
                        <a:lnTo>
                          <a:pt x="1719" y="292"/>
                        </a:lnTo>
                        <a:lnTo>
                          <a:pt x="1794" y="297"/>
                        </a:lnTo>
                        <a:lnTo>
                          <a:pt x="1894" y="302"/>
                        </a:lnTo>
                        <a:lnTo>
                          <a:pt x="2016" y="305"/>
                        </a:lnTo>
                        <a:lnTo>
                          <a:pt x="2156" y="308"/>
                        </a:lnTo>
                        <a:lnTo>
                          <a:pt x="2314" y="310"/>
                        </a:lnTo>
                        <a:lnTo>
                          <a:pt x="2484" y="309"/>
                        </a:lnTo>
                        <a:lnTo>
                          <a:pt x="2665" y="305"/>
                        </a:lnTo>
                        <a:lnTo>
                          <a:pt x="2853" y="297"/>
                        </a:lnTo>
                        <a:lnTo>
                          <a:pt x="3045" y="283"/>
                        </a:lnTo>
                        <a:lnTo>
                          <a:pt x="3239" y="265"/>
                        </a:lnTo>
                        <a:lnTo>
                          <a:pt x="3432" y="241"/>
                        </a:lnTo>
                        <a:lnTo>
                          <a:pt x="3620" y="210"/>
                        </a:lnTo>
                        <a:lnTo>
                          <a:pt x="3801" y="171"/>
                        </a:lnTo>
                        <a:lnTo>
                          <a:pt x="3972" y="125"/>
                        </a:lnTo>
                        <a:lnTo>
                          <a:pt x="4025" y="126"/>
                        </a:lnTo>
                        <a:lnTo>
                          <a:pt x="4073" y="138"/>
                        </a:lnTo>
                        <a:lnTo>
                          <a:pt x="4115" y="158"/>
                        </a:lnTo>
                        <a:lnTo>
                          <a:pt x="4152" y="186"/>
                        </a:lnTo>
                        <a:lnTo>
                          <a:pt x="4182" y="221"/>
                        </a:lnTo>
                        <a:lnTo>
                          <a:pt x="4207" y="261"/>
                        </a:lnTo>
                        <a:lnTo>
                          <a:pt x="4226" y="304"/>
                        </a:lnTo>
                        <a:lnTo>
                          <a:pt x="4238" y="350"/>
                        </a:lnTo>
                        <a:lnTo>
                          <a:pt x="4244" y="396"/>
                        </a:lnTo>
                        <a:lnTo>
                          <a:pt x="4243" y="444"/>
                        </a:lnTo>
                        <a:lnTo>
                          <a:pt x="4235" y="489"/>
                        </a:lnTo>
                        <a:lnTo>
                          <a:pt x="4219" y="532"/>
                        </a:lnTo>
                        <a:lnTo>
                          <a:pt x="4197" y="571"/>
                        </a:lnTo>
                        <a:lnTo>
                          <a:pt x="4167" y="604"/>
                        </a:lnTo>
                        <a:lnTo>
                          <a:pt x="4130" y="631"/>
                        </a:lnTo>
                        <a:lnTo>
                          <a:pt x="4084" y="651"/>
                        </a:lnTo>
                        <a:lnTo>
                          <a:pt x="4078" y="652"/>
                        </a:lnTo>
                        <a:lnTo>
                          <a:pt x="4060" y="656"/>
                        </a:lnTo>
                        <a:lnTo>
                          <a:pt x="4032" y="663"/>
                        </a:lnTo>
                        <a:lnTo>
                          <a:pt x="3994" y="673"/>
                        </a:lnTo>
                        <a:lnTo>
                          <a:pt x="3949" y="684"/>
                        </a:lnTo>
                        <a:lnTo>
                          <a:pt x="3897" y="697"/>
                        </a:lnTo>
                        <a:lnTo>
                          <a:pt x="3841" y="711"/>
                        </a:lnTo>
                        <a:lnTo>
                          <a:pt x="3781" y="726"/>
                        </a:lnTo>
                        <a:lnTo>
                          <a:pt x="3718" y="741"/>
                        </a:lnTo>
                        <a:lnTo>
                          <a:pt x="3653" y="757"/>
                        </a:lnTo>
                        <a:lnTo>
                          <a:pt x="3587" y="771"/>
                        </a:lnTo>
                        <a:lnTo>
                          <a:pt x="3524" y="786"/>
                        </a:lnTo>
                        <a:lnTo>
                          <a:pt x="3463" y="799"/>
                        </a:lnTo>
                        <a:lnTo>
                          <a:pt x="3407" y="811"/>
                        </a:lnTo>
                        <a:lnTo>
                          <a:pt x="3354" y="822"/>
                        </a:lnTo>
                        <a:lnTo>
                          <a:pt x="3309" y="830"/>
                        </a:lnTo>
                        <a:lnTo>
                          <a:pt x="3297" y="825"/>
                        </a:lnTo>
                        <a:close/>
                      </a:path>
                    </a:pathLst>
                  </a:custGeom>
                  <a:solidFill>
                    <a:srgbClr val="ffffff"/>
                  </a:solidFill>
                  <a:ln w="7920">
                    <a:solidFill>
                      <a:srgbClr val="000000"/>
                    </a:solidFill>
                    <a:round/>
                  </a:ln>
                </p:spPr>
                <p:style>
                  <a:lnRef idx="0"/>
                  <a:fillRef idx="0"/>
                  <a:effectRef idx="0"/>
                  <a:fontRef idx="minor"/>
                </p:style>
                <p:txBody>
                  <a:bodyPr wrap="none" lIns="91080" rIns="91080" tIns="-11520" bIns="-11520" anchor="ctr">
                    <a:noAutofit/>
                  </a:bodyPr>
                  <a:p>
                    <a:endParaRPr b="0" lang="en-US" sz="2400" strike="noStrike" u="none">
                      <a:solidFill>
                        <a:srgbClr val="000000"/>
                      </a:solidFill>
                      <a:effectLst/>
                      <a:uFillTx/>
                      <a:latin typeface="Times New Roman"/>
                    </a:endParaRPr>
                  </a:p>
                </p:txBody>
              </p:sp>
              <p:sp>
                <p:nvSpPr>
                  <p:cNvPr id="3382" name=""/>
                  <p:cNvSpPr/>
                  <p:nvPr/>
                </p:nvSpPr>
                <p:spPr>
                  <a:xfrm>
                    <a:off x="3517920" y="5580360"/>
                    <a:ext cx="100080" cy="720"/>
                  </a:xfrm>
                  <a:prstGeom prst="line">
                    <a:avLst/>
                  </a:prstGeom>
                  <a:ln w="7920">
                    <a:solidFill>
                      <a:srgbClr val="000000"/>
                    </a:solidFill>
                    <a:miter/>
                  </a:ln>
                </p:spPr>
                <p:style>
                  <a:lnRef idx="0"/>
                  <a:fillRef idx="0"/>
                  <a:effectRef idx="0"/>
                  <a:fontRef idx="minor"/>
                </p:style>
                <p:txBody>
                  <a:bodyPr lIns="91080" rIns="91080" tIns="-44640" bIns="-44640" anchor="ctr">
                    <a:noAutofit/>
                  </a:bodyPr>
                  <a:p>
                    <a:endParaRPr b="0" lang="en-US" sz="2400" strike="noStrike" u="none">
                      <a:solidFill>
                        <a:srgbClr val="000000"/>
                      </a:solidFill>
                      <a:effectLst/>
                      <a:uFillTx/>
                      <a:latin typeface="Times New Roman"/>
                    </a:endParaRPr>
                  </a:p>
                </p:txBody>
              </p:sp>
              <p:sp>
                <p:nvSpPr>
                  <p:cNvPr id="3383" name=""/>
                  <p:cNvSpPr/>
                  <p:nvPr/>
                </p:nvSpPr>
                <p:spPr>
                  <a:xfrm>
                    <a:off x="3618000" y="5541120"/>
                    <a:ext cx="19440" cy="39600"/>
                  </a:xfrm>
                  <a:custGeom>
                    <a:avLst/>
                    <a:gdLst/>
                    <a:ahLst/>
                    <a:rect l="l" t="t" r="r" b="b"/>
                    <a:pathLst>
                      <a:path w="524" h="979">
                        <a:moveTo>
                          <a:pt x="0" y="979"/>
                        </a:moveTo>
                        <a:lnTo>
                          <a:pt x="72" y="962"/>
                        </a:lnTo>
                        <a:lnTo>
                          <a:pt x="143" y="940"/>
                        </a:lnTo>
                        <a:lnTo>
                          <a:pt x="208" y="911"/>
                        </a:lnTo>
                        <a:lnTo>
                          <a:pt x="269" y="875"/>
                        </a:lnTo>
                        <a:lnTo>
                          <a:pt x="323" y="833"/>
                        </a:lnTo>
                        <a:lnTo>
                          <a:pt x="374" y="785"/>
                        </a:lnTo>
                        <a:lnTo>
                          <a:pt x="417" y="731"/>
                        </a:lnTo>
                        <a:lnTo>
                          <a:pt x="454" y="671"/>
                        </a:lnTo>
                        <a:lnTo>
                          <a:pt x="484" y="606"/>
                        </a:lnTo>
                        <a:lnTo>
                          <a:pt x="506" y="535"/>
                        </a:lnTo>
                        <a:lnTo>
                          <a:pt x="520" y="458"/>
                        </a:lnTo>
                        <a:lnTo>
                          <a:pt x="524" y="376"/>
                        </a:lnTo>
                        <a:lnTo>
                          <a:pt x="520" y="290"/>
                        </a:lnTo>
                        <a:lnTo>
                          <a:pt x="506" y="197"/>
                        </a:lnTo>
                        <a:lnTo>
                          <a:pt x="483" y="101"/>
                        </a:lnTo>
                        <a:lnTo>
                          <a:pt x="448" y="0"/>
                        </a:lnTo>
                      </a:path>
                    </a:pathLst>
                  </a:custGeom>
                  <a:noFill/>
                  <a:ln w="7920">
                    <a:solidFill>
                      <a:srgbClr val="000000"/>
                    </a:solidFill>
                    <a:round/>
                  </a:ln>
                </p:spPr>
                <p:style>
                  <a:lnRef idx="0"/>
                  <a:fillRef idx="0"/>
                  <a:effectRef idx="0"/>
                  <a:fontRef idx="minor"/>
                </p:style>
                <p:txBody>
                  <a:bodyPr wrap="none" lIns="91080" rIns="91080" tIns="-5760" bIns="-5760" anchor="ctr">
                    <a:noAutofit/>
                  </a:bodyPr>
                  <a:p>
                    <a:endParaRPr b="0" lang="en-US" sz="2400" strike="noStrike" u="none">
                      <a:solidFill>
                        <a:srgbClr val="000000"/>
                      </a:solidFill>
                      <a:effectLst/>
                      <a:uFillTx/>
                      <a:latin typeface="Times New Roman"/>
                    </a:endParaRPr>
                  </a:p>
                </p:txBody>
              </p:sp>
              <p:sp>
                <p:nvSpPr>
                  <p:cNvPr id="3384" name=""/>
                  <p:cNvSpPr/>
                  <p:nvPr/>
                </p:nvSpPr>
                <p:spPr>
                  <a:xfrm>
                    <a:off x="3616920" y="5578560"/>
                    <a:ext cx="720" cy="3960"/>
                  </a:xfrm>
                  <a:custGeom>
                    <a:avLst/>
                    <a:gdLst/>
                    <a:ahLst/>
                    <a:rect l="l" t="t" r="r" b="b"/>
                    <a:pathLst>
                      <a:path w="15" h="88">
                        <a:moveTo>
                          <a:pt x="15" y="88"/>
                        </a:moveTo>
                        <a:lnTo>
                          <a:pt x="0" y="0"/>
                        </a:lnTo>
                        <a:lnTo>
                          <a:pt x="15" y="88"/>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85" name=""/>
                  <p:cNvSpPr/>
                  <p:nvPr/>
                </p:nvSpPr>
                <p:spPr>
                  <a:xfrm>
                    <a:off x="3633120" y="5540400"/>
                    <a:ext cx="2880" cy="720"/>
                  </a:xfrm>
                  <a:custGeom>
                    <a:avLst/>
                    <a:gdLst/>
                    <a:ahLst/>
                    <a:rect l="l" t="t" r="r" b="b"/>
                    <a:pathLst>
                      <a:path w="85" h="32">
                        <a:moveTo>
                          <a:pt x="0" y="32"/>
                        </a:moveTo>
                        <a:lnTo>
                          <a:pt x="85" y="0"/>
                        </a:lnTo>
                        <a:lnTo>
                          <a:pt x="0" y="32"/>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86" name=""/>
                  <p:cNvSpPr/>
                  <p:nvPr/>
                </p:nvSpPr>
                <p:spPr>
                  <a:xfrm>
                    <a:off x="3569400" y="5486760"/>
                    <a:ext cx="2880" cy="12600"/>
                  </a:xfrm>
                  <a:custGeom>
                    <a:avLst/>
                    <a:gdLst/>
                    <a:ahLst/>
                    <a:rect l="l" t="t" r="r" b="b"/>
                    <a:pathLst>
                      <a:path w="83" h="315">
                        <a:moveTo>
                          <a:pt x="83" y="0"/>
                        </a:moveTo>
                        <a:lnTo>
                          <a:pt x="56" y="2"/>
                        </a:lnTo>
                        <a:lnTo>
                          <a:pt x="35" y="11"/>
                        </a:lnTo>
                        <a:lnTo>
                          <a:pt x="19" y="27"/>
                        </a:lnTo>
                        <a:lnTo>
                          <a:pt x="8" y="47"/>
                        </a:lnTo>
                        <a:lnTo>
                          <a:pt x="2" y="70"/>
                        </a:lnTo>
                        <a:lnTo>
                          <a:pt x="0" y="98"/>
                        </a:lnTo>
                        <a:lnTo>
                          <a:pt x="0" y="126"/>
                        </a:lnTo>
                        <a:lnTo>
                          <a:pt x="3" y="155"/>
                        </a:lnTo>
                        <a:lnTo>
                          <a:pt x="8" y="185"/>
                        </a:lnTo>
                        <a:lnTo>
                          <a:pt x="15" y="214"/>
                        </a:lnTo>
                        <a:lnTo>
                          <a:pt x="22" y="240"/>
                        </a:lnTo>
                        <a:lnTo>
                          <a:pt x="29" y="265"/>
                        </a:lnTo>
                        <a:lnTo>
                          <a:pt x="36" y="285"/>
                        </a:lnTo>
                        <a:lnTo>
                          <a:pt x="42" y="300"/>
                        </a:lnTo>
                        <a:lnTo>
                          <a:pt x="45" y="311"/>
                        </a:lnTo>
                        <a:lnTo>
                          <a:pt x="47" y="315"/>
                        </a:lnTo>
                      </a:path>
                    </a:pathLst>
                  </a:custGeom>
                  <a:noFill/>
                  <a:ln w="4680">
                    <a:solidFill>
                      <a:srgbClr val="000000"/>
                    </a:solidFill>
                    <a:round/>
                  </a:ln>
                </p:spPr>
                <p:style>
                  <a:lnRef idx="0"/>
                  <a:fillRef idx="0"/>
                  <a:effectRef idx="0"/>
                  <a:fontRef idx="minor"/>
                </p:style>
                <p:txBody>
                  <a:bodyPr wrap="none" lIns="91080" rIns="91080" tIns="-32760" bIns="-32760" anchor="ctr">
                    <a:noAutofit/>
                  </a:bodyPr>
                  <a:p>
                    <a:endParaRPr b="0" lang="en-US" sz="2400" strike="noStrike" u="none">
                      <a:solidFill>
                        <a:srgbClr val="000000"/>
                      </a:solidFill>
                      <a:effectLst/>
                      <a:uFillTx/>
                      <a:latin typeface="Times New Roman"/>
                    </a:endParaRPr>
                  </a:p>
                </p:txBody>
              </p:sp>
              <p:sp>
                <p:nvSpPr>
                  <p:cNvPr id="3387" name=""/>
                  <p:cNvSpPr/>
                  <p:nvPr/>
                </p:nvSpPr>
                <p:spPr>
                  <a:xfrm>
                    <a:off x="3572280" y="5486040"/>
                    <a:ext cx="720" cy="2160"/>
                  </a:xfrm>
                  <a:custGeom>
                    <a:avLst/>
                    <a:gdLst/>
                    <a:ahLst/>
                    <a:rect l="l" t="t" r="r" b="b"/>
                    <a:pathLst>
                      <a:path w="0" h="67">
                        <a:moveTo>
                          <a:pt x="0" y="0"/>
                        </a:moveTo>
                        <a:lnTo>
                          <a:pt x="0"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88" name=""/>
                  <p:cNvSpPr/>
                  <p:nvPr/>
                </p:nvSpPr>
                <p:spPr>
                  <a:xfrm>
                    <a:off x="3569400" y="5499720"/>
                    <a:ext cx="2880" cy="720"/>
                  </a:xfrm>
                  <a:custGeom>
                    <a:avLst/>
                    <a:gdLst/>
                    <a:ahLst/>
                    <a:rect l="l" t="t" r="r" b="b"/>
                    <a:pathLst>
                      <a:path w="63" h="26">
                        <a:moveTo>
                          <a:pt x="63" y="0"/>
                        </a:moveTo>
                        <a:lnTo>
                          <a:pt x="0" y="26"/>
                        </a:lnTo>
                        <a:lnTo>
                          <a:pt x="63" y="0"/>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89" name=""/>
                  <p:cNvSpPr/>
                  <p:nvPr/>
                </p:nvSpPr>
                <p:spPr>
                  <a:xfrm>
                    <a:off x="3570840" y="5499720"/>
                    <a:ext cx="15120" cy="46080"/>
                  </a:xfrm>
                  <a:prstGeom prst="line">
                    <a:avLst/>
                  </a:prstGeom>
                  <a:ln w="4680">
                    <a:solidFill>
                      <a:srgbClr val="000000"/>
                    </a:solidFill>
                    <a:miter/>
                  </a:ln>
                </p:spPr>
                <p:style>
                  <a:lnRef idx="0"/>
                  <a:fillRef idx="0"/>
                  <a:effectRef idx="0"/>
                  <a:fontRef idx="minor"/>
                </p:style>
                <p:txBody>
                  <a:bodyPr lIns="91080" rIns="91080" tIns="720" bIns="720" anchor="ctr">
                    <a:noAutofit/>
                  </a:bodyPr>
                  <a:p>
                    <a:endParaRPr b="0" lang="en-US" sz="2400" strike="noStrike" u="none">
                      <a:solidFill>
                        <a:srgbClr val="000000"/>
                      </a:solidFill>
                      <a:effectLst/>
                      <a:uFillTx/>
                      <a:latin typeface="Times New Roman"/>
                    </a:endParaRPr>
                  </a:p>
                </p:txBody>
              </p:sp>
              <p:sp>
                <p:nvSpPr>
                  <p:cNvPr id="3390" name=""/>
                  <p:cNvSpPr/>
                  <p:nvPr/>
                </p:nvSpPr>
                <p:spPr>
                  <a:xfrm>
                    <a:off x="3567960" y="5546160"/>
                    <a:ext cx="19440" cy="22680"/>
                  </a:xfrm>
                  <a:custGeom>
                    <a:avLst/>
                    <a:gdLst/>
                    <a:ahLst/>
                    <a:rect l="l" t="t" r="r" b="b"/>
                    <a:pathLst>
                      <a:path w="504" h="558">
                        <a:moveTo>
                          <a:pt x="481" y="0"/>
                        </a:moveTo>
                        <a:lnTo>
                          <a:pt x="494" y="58"/>
                        </a:lnTo>
                        <a:lnTo>
                          <a:pt x="502" y="114"/>
                        </a:lnTo>
                        <a:lnTo>
                          <a:pt x="504" y="166"/>
                        </a:lnTo>
                        <a:lnTo>
                          <a:pt x="500" y="216"/>
                        </a:lnTo>
                        <a:lnTo>
                          <a:pt x="489" y="262"/>
                        </a:lnTo>
                        <a:lnTo>
                          <a:pt x="473" y="305"/>
                        </a:lnTo>
                        <a:lnTo>
                          <a:pt x="451" y="345"/>
                        </a:lnTo>
                        <a:lnTo>
                          <a:pt x="424" y="382"/>
                        </a:lnTo>
                        <a:lnTo>
                          <a:pt x="390" y="415"/>
                        </a:lnTo>
                        <a:lnTo>
                          <a:pt x="352" y="446"/>
                        </a:lnTo>
                        <a:lnTo>
                          <a:pt x="306" y="473"/>
                        </a:lnTo>
                        <a:lnTo>
                          <a:pt x="256" y="496"/>
                        </a:lnTo>
                        <a:lnTo>
                          <a:pt x="200" y="517"/>
                        </a:lnTo>
                        <a:lnTo>
                          <a:pt x="138" y="534"/>
                        </a:lnTo>
                        <a:lnTo>
                          <a:pt x="71" y="548"/>
                        </a:lnTo>
                        <a:lnTo>
                          <a:pt x="0" y="558"/>
                        </a:lnTo>
                      </a:path>
                    </a:pathLst>
                  </a:custGeom>
                  <a:noFill/>
                  <a:ln w="4680">
                    <a:solidFill>
                      <a:srgbClr val="000000"/>
                    </a:solidFill>
                    <a:round/>
                  </a:ln>
                </p:spPr>
                <p:style>
                  <a:lnRef idx="0"/>
                  <a:fillRef idx="0"/>
                  <a:effectRef idx="0"/>
                  <a:fontRef idx="minor"/>
                </p:style>
                <p:txBody>
                  <a:bodyPr wrap="none" lIns="91080" rIns="91080" tIns="-22680" bIns="-22680" anchor="ctr">
                    <a:noAutofit/>
                  </a:bodyPr>
                  <a:p>
                    <a:endParaRPr b="0" lang="en-US" sz="2400" strike="noStrike" u="none">
                      <a:solidFill>
                        <a:srgbClr val="000000"/>
                      </a:solidFill>
                      <a:effectLst/>
                      <a:uFillTx/>
                      <a:latin typeface="Times New Roman"/>
                    </a:endParaRPr>
                  </a:p>
                </p:txBody>
              </p:sp>
              <p:sp>
                <p:nvSpPr>
                  <p:cNvPr id="3391" name=""/>
                  <p:cNvSpPr/>
                  <p:nvPr/>
                </p:nvSpPr>
                <p:spPr>
                  <a:xfrm>
                    <a:off x="3585240" y="5546160"/>
                    <a:ext cx="2160" cy="720"/>
                  </a:xfrm>
                  <a:custGeom>
                    <a:avLst/>
                    <a:gdLst/>
                    <a:ahLst/>
                    <a:rect l="l" t="t" r="r" b="b"/>
                    <a:pathLst>
                      <a:path w="65" h="17">
                        <a:moveTo>
                          <a:pt x="0" y="17"/>
                        </a:moveTo>
                        <a:lnTo>
                          <a:pt x="65" y="0"/>
                        </a:lnTo>
                        <a:lnTo>
                          <a:pt x="0" y="17"/>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92" name=""/>
                  <p:cNvSpPr/>
                  <p:nvPr/>
                </p:nvSpPr>
                <p:spPr>
                  <a:xfrm>
                    <a:off x="3567960" y="5568120"/>
                    <a:ext cx="360" cy="2160"/>
                  </a:xfrm>
                  <a:custGeom>
                    <a:avLst/>
                    <a:gdLst/>
                    <a:ahLst/>
                    <a:rect l="l" t="t" r="r" b="b"/>
                    <a:pathLst>
                      <a:path w="7" h="67">
                        <a:moveTo>
                          <a:pt x="7" y="67"/>
                        </a:moveTo>
                        <a:lnTo>
                          <a:pt x="0" y="0"/>
                        </a:lnTo>
                        <a:lnTo>
                          <a:pt x="7" y="67"/>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93" name=""/>
                  <p:cNvSpPr/>
                  <p:nvPr/>
                </p:nvSpPr>
                <p:spPr>
                  <a:xfrm>
                    <a:off x="3529800" y="5568840"/>
                    <a:ext cx="37800" cy="3960"/>
                  </a:xfrm>
                  <a:custGeom>
                    <a:avLst/>
                    <a:gdLst/>
                    <a:ahLst/>
                    <a:rect l="l" t="t" r="r" b="b"/>
                    <a:pathLst>
                      <a:path w="1005" h="100">
                        <a:moveTo>
                          <a:pt x="1005" y="0"/>
                        </a:moveTo>
                        <a:lnTo>
                          <a:pt x="968" y="1"/>
                        </a:lnTo>
                        <a:lnTo>
                          <a:pt x="926" y="2"/>
                        </a:lnTo>
                        <a:lnTo>
                          <a:pt x="880" y="4"/>
                        </a:lnTo>
                        <a:lnTo>
                          <a:pt x="828" y="5"/>
                        </a:lnTo>
                        <a:lnTo>
                          <a:pt x="773" y="6"/>
                        </a:lnTo>
                        <a:lnTo>
                          <a:pt x="715" y="9"/>
                        </a:lnTo>
                        <a:lnTo>
                          <a:pt x="653" y="12"/>
                        </a:lnTo>
                        <a:lnTo>
                          <a:pt x="588" y="15"/>
                        </a:lnTo>
                        <a:lnTo>
                          <a:pt x="520" y="20"/>
                        </a:lnTo>
                        <a:lnTo>
                          <a:pt x="451" y="25"/>
                        </a:lnTo>
                        <a:lnTo>
                          <a:pt x="378" y="33"/>
                        </a:lnTo>
                        <a:lnTo>
                          <a:pt x="305" y="42"/>
                        </a:lnTo>
                        <a:lnTo>
                          <a:pt x="229" y="54"/>
                        </a:lnTo>
                        <a:lnTo>
                          <a:pt x="154" y="66"/>
                        </a:lnTo>
                        <a:lnTo>
                          <a:pt x="77" y="82"/>
                        </a:lnTo>
                        <a:lnTo>
                          <a:pt x="0" y="100"/>
                        </a:lnTo>
                      </a:path>
                    </a:pathLst>
                  </a:custGeom>
                  <a:noFill/>
                  <a:ln w="4680">
                    <a:solidFill>
                      <a:srgbClr val="000000"/>
                    </a:solidFill>
                    <a:round/>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94" name=""/>
                  <p:cNvSpPr/>
                  <p:nvPr/>
                </p:nvSpPr>
                <p:spPr>
                  <a:xfrm>
                    <a:off x="3567960" y="5568120"/>
                    <a:ext cx="360" cy="2160"/>
                  </a:xfrm>
                  <a:custGeom>
                    <a:avLst/>
                    <a:gdLst/>
                    <a:ahLst/>
                    <a:rect l="l" t="t" r="r" b="b"/>
                    <a:pathLst>
                      <a:path w="2" h="67">
                        <a:moveTo>
                          <a:pt x="0" y="0"/>
                        </a:moveTo>
                        <a:lnTo>
                          <a:pt x="2"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95" name=""/>
                  <p:cNvSpPr/>
                  <p:nvPr/>
                </p:nvSpPr>
                <p:spPr>
                  <a:xfrm>
                    <a:off x="3529800" y="5572440"/>
                    <a:ext cx="720" cy="2160"/>
                  </a:xfrm>
                  <a:custGeom>
                    <a:avLst/>
                    <a:gdLst/>
                    <a:ahLst/>
                    <a:rect l="l" t="t" r="r" b="b"/>
                    <a:pathLst>
                      <a:path w="14" h="66">
                        <a:moveTo>
                          <a:pt x="14" y="66"/>
                        </a:moveTo>
                        <a:lnTo>
                          <a:pt x="0" y="0"/>
                        </a:lnTo>
                        <a:lnTo>
                          <a:pt x="14" y="66"/>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96" name=""/>
                  <p:cNvSpPr/>
                  <p:nvPr/>
                </p:nvSpPr>
                <p:spPr>
                  <a:xfrm>
                    <a:off x="3610440" y="5488200"/>
                    <a:ext cx="24120" cy="52560"/>
                  </a:xfrm>
                  <a:custGeom>
                    <a:avLst/>
                    <a:gdLst/>
                    <a:ahLst/>
                    <a:rect l="l" t="t" r="r" b="b"/>
                    <a:pathLst>
                      <a:path w="646" h="1297">
                        <a:moveTo>
                          <a:pt x="0" y="0"/>
                        </a:moveTo>
                        <a:lnTo>
                          <a:pt x="234" y="25"/>
                        </a:lnTo>
                        <a:lnTo>
                          <a:pt x="511" y="873"/>
                        </a:lnTo>
                        <a:lnTo>
                          <a:pt x="646" y="1297"/>
                        </a:lnTo>
                      </a:path>
                    </a:pathLst>
                  </a:custGeom>
                  <a:noFill/>
                  <a:ln w="7920">
                    <a:solidFill>
                      <a:srgbClr val="000000"/>
                    </a:solidFill>
                    <a:round/>
                  </a:ln>
                </p:spPr>
                <p:style>
                  <a:lnRef idx="0"/>
                  <a:fillRef idx="0"/>
                  <a:effectRef idx="0"/>
                  <a:fontRef idx="minor"/>
                </p:style>
                <p:txBody>
                  <a:bodyPr wrap="none" lIns="91080" rIns="91080" tIns="7200" bIns="7200" anchor="ctr">
                    <a:noAutofit/>
                  </a:bodyPr>
                  <a:p>
                    <a:endParaRPr b="0" lang="en-US" sz="2400" strike="noStrike" u="none">
                      <a:solidFill>
                        <a:srgbClr val="000000"/>
                      </a:solidFill>
                      <a:effectLst/>
                      <a:uFillTx/>
                      <a:latin typeface="Times New Roman"/>
                    </a:endParaRPr>
                  </a:p>
                </p:txBody>
              </p:sp>
              <p:sp>
                <p:nvSpPr>
                  <p:cNvPr id="3397" name=""/>
                  <p:cNvSpPr/>
                  <p:nvPr/>
                </p:nvSpPr>
                <p:spPr>
                  <a:xfrm>
                    <a:off x="3634560" y="5541120"/>
                    <a:ext cx="29520" cy="10440"/>
                  </a:xfrm>
                  <a:custGeom>
                    <a:avLst/>
                    <a:gdLst/>
                    <a:ahLst/>
                    <a:rect l="l" t="t" r="r" b="b"/>
                    <a:pathLst>
                      <a:path w="775" h="267">
                        <a:moveTo>
                          <a:pt x="0" y="0"/>
                        </a:moveTo>
                        <a:lnTo>
                          <a:pt x="37" y="62"/>
                        </a:lnTo>
                        <a:lnTo>
                          <a:pt x="80" y="115"/>
                        </a:lnTo>
                        <a:lnTo>
                          <a:pt x="128" y="161"/>
                        </a:lnTo>
                        <a:lnTo>
                          <a:pt x="180" y="198"/>
                        </a:lnTo>
                        <a:lnTo>
                          <a:pt x="235" y="228"/>
                        </a:lnTo>
                        <a:lnTo>
                          <a:pt x="292" y="249"/>
                        </a:lnTo>
                        <a:lnTo>
                          <a:pt x="350" y="261"/>
                        </a:lnTo>
                        <a:lnTo>
                          <a:pt x="409" y="267"/>
                        </a:lnTo>
                        <a:lnTo>
                          <a:pt x="467" y="263"/>
                        </a:lnTo>
                        <a:lnTo>
                          <a:pt x="523" y="252"/>
                        </a:lnTo>
                        <a:lnTo>
                          <a:pt x="576" y="233"/>
                        </a:lnTo>
                        <a:lnTo>
                          <a:pt x="627" y="206"/>
                        </a:lnTo>
                        <a:lnTo>
                          <a:pt x="673" y="170"/>
                        </a:lnTo>
                        <a:lnTo>
                          <a:pt x="713" y="128"/>
                        </a:lnTo>
                        <a:lnTo>
                          <a:pt x="748" y="76"/>
                        </a:lnTo>
                        <a:lnTo>
                          <a:pt x="775" y="19"/>
                        </a:lnTo>
                      </a:path>
                    </a:pathLst>
                  </a:custGeom>
                  <a:noFill/>
                  <a:ln w="7920">
                    <a:solidFill>
                      <a:srgbClr val="000000"/>
                    </a:solidFill>
                    <a:round/>
                  </a:ln>
                </p:spPr>
                <p:style>
                  <a:lnRef idx="0"/>
                  <a:fillRef idx="0"/>
                  <a:effectRef idx="0"/>
                  <a:fontRef idx="minor"/>
                </p:style>
                <p:txBody>
                  <a:bodyPr wrap="none" lIns="91080" rIns="91080" tIns="-34920" bIns="-34920" anchor="ctr">
                    <a:noAutofit/>
                  </a:bodyPr>
                  <a:p>
                    <a:endParaRPr b="0" lang="en-US" sz="2400" strike="noStrike" u="none">
                      <a:solidFill>
                        <a:srgbClr val="000000"/>
                      </a:solidFill>
                      <a:effectLst/>
                      <a:uFillTx/>
                      <a:latin typeface="Times New Roman"/>
                    </a:endParaRPr>
                  </a:p>
                </p:txBody>
              </p:sp>
              <p:sp>
                <p:nvSpPr>
                  <p:cNvPr id="3398" name=""/>
                  <p:cNvSpPr/>
                  <p:nvPr/>
                </p:nvSpPr>
                <p:spPr>
                  <a:xfrm>
                    <a:off x="3633120" y="5540400"/>
                    <a:ext cx="2880" cy="1440"/>
                  </a:xfrm>
                  <a:custGeom>
                    <a:avLst/>
                    <a:gdLst/>
                    <a:ahLst/>
                    <a:rect l="l" t="t" r="r" b="b"/>
                    <a:pathLst>
                      <a:path w="79" h="40">
                        <a:moveTo>
                          <a:pt x="0" y="40"/>
                        </a:moveTo>
                        <a:lnTo>
                          <a:pt x="79" y="0"/>
                        </a:lnTo>
                        <a:lnTo>
                          <a:pt x="0" y="4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99" name=""/>
                  <p:cNvSpPr/>
                  <p:nvPr/>
                </p:nvSpPr>
                <p:spPr>
                  <a:xfrm>
                    <a:off x="3662640" y="5541120"/>
                    <a:ext cx="2880" cy="720"/>
                  </a:xfrm>
                  <a:custGeom>
                    <a:avLst/>
                    <a:gdLst/>
                    <a:ahLst/>
                    <a:rect l="l" t="t" r="r" b="b"/>
                    <a:pathLst>
                      <a:path w="84" h="31">
                        <a:moveTo>
                          <a:pt x="0" y="0"/>
                        </a:moveTo>
                        <a:lnTo>
                          <a:pt x="84" y="31"/>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400" name=""/>
                  <p:cNvSpPr/>
                  <p:nvPr/>
                </p:nvSpPr>
                <p:spPr>
                  <a:xfrm>
                    <a:off x="3661200" y="5526720"/>
                    <a:ext cx="2880" cy="15120"/>
                  </a:xfrm>
                  <a:custGeom>
                    <a:avLst/>
                    <a:gdLst/>
                    <a:ahLst/>
                    <a:rect l="l" t="t" r="r" b="b"/>
                    <a:pathLst>
                      <a:path w="92" h="365">
                        <a:moveTo>
                          <a:pt x="84" y="365"/>
                        </a:moveTo>
                        <a:lnTo>
                          <a:pt x="84" y="363"/>
                        </a:lnTo>
                        <a:lnTo>
                          <a:pt x="85" y="357"/>
                        </a:lnTo>
                        <a:lnTo>
                          <a:pt x="87" y="350"/>
                        </a:lnTo>
                        <a:lnTo>
                          <a:pt x="89" y="338"/>
                        </a:lnTo>
                        <a:lnTo>
                          <a:pt x="91" y="325"/>
                        </a:lnTo>
                        <a:lnTo>
                          <a:pt x="92" y="308"/>
                        </a:lnTo>
                        <a:lnTo>
                          <a:pt x="92" y="288"/>
                        </a:lnTo>
                        <a:lnTo>
                          <a:pt x="91" y="266"/>
                        </a:lnTo>
                        <a:lnTo>
                          <a:pt x="89" y="241"/>
                        </a:lnTo>
                        <a:lnTo>
                          <a:pt x="85" y="212"/>
                        </a:lnTo>
                        <a:lnTo>
                          <a:pt x="78" y="183"/>
                        </a:lnTo>
                        <a:lnTo>
                          <a:pt x="69" y="150"/>
                        </a:lnTo>
                        <a:lnTo>
                          <a:pt x="57" y="116"/>
                        </a:lnTo>
                        <a:lnTo>
                          <a:pt x="41" y="79"/>
                        </a:lnTo>
                        <a:lnTo>
                          <a:pt x="22" y="40"/>
                        </a:lnTo>
                        <a:lnTo>
                          <a:pt x="0" y="0"/>
                        </a:lnTo>
                      </a:path>
                    </a:pathLst>
                  </a:custGeom>
                  <a:noFill/>
                  <a:ln w="7920">
                    <a:solidFill>
                      <a:srgbClr val="000000"/>
                    </a:solidFill>
                    <a:round/>
                  </a:ln>
                </p:spPr>
                <p:style>
                  <a:lnRef idx="0"/>
                  <a:fillRef idx="0"/>
                  <a:effectRef idx="0"/>
                  <a:fontRef idx="minor"/>
                </p:style>
                <p:txBody>
                  <a:bodyPr wrap="none" lIns="91080" rIns="91080" tIns="-30240" bIns="-30240" anchor="ctr">
                    <a:noAutofit/>
                  </a:bodyPr>
                  <a:p>
                    <a:endParaRPr b="0" lang="en-US" sz="2400" strike="noStrike" u="none">
                      <a:solidFill>
                        <a:srgbClr val="000000"/>
                      </a:solidFill>
                      <a:effectLst/>
                      <a:uFillTx/>
                      <a:latin typeface="Times New Roman"/>
                    </a:endParaRPr>
                  </a:p>
                </p:txBody>
              </p:sp>
              <p:sp>
                <p:nvSpPr>
                  <p:cNvPr id="3401" name=""/>
                  <p:cNvSpPr/>
                  <p:nvPr/>
                </p:nvSpPr>
                <p:spPr>
                  <a:xfrm>
                    <a:off x="3662640" y="5541120"/>
                    <a:ext cx="2880" cy="720"/>
                  </a:xfrm>
                  <a:custGeom>
                    <a:avLst/>
                    <a:gdLst/>
                    <a:ahLst/>
                    <a:rect l="l" t="t" r="r" b="b"/>
                    <a:pathLst>
                      <a:path w="86" h="29">
                        <a:moveTo>
                          <a:pt x="86" y="29"/>
                        </a:moveTo>
                        <a:lnTo>
                          <a:pt x="0" y="0"/>
                        </a:lnTo>
                        <a:lnTo>
                          <a:pt x="86" y="29"/>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402" name=""/>
                  <p:cNvSpPr/>
                  <p:nvPr/>
                </p:nvSpPr>
                <p:spPr>
                  <a:xfrm>
                    <a:off x="3659400" y="5525640"/>
                    <a:ext cx="2880" cy="2160"/>
                  </a:xfrm>
                  <a:custGeom>
                    <a:avLst/>
                    <a:gdLst/>
                    <a:ahLst/>
                    <a:rect l="l" t="t" r="r" b="b"/>
                    <a:pathLst>
                      <a:path w="78" h="46">
                        <a:moveTo>
                          <a:pt x="0" y="46"/>
                        </a:moveTo>
                        <a:lnTo>
                          <a:pt x="78" y="0"/>
                        </a:lnTo>
                        <a:lnTo>
                          <a:pt x="0" y="46"/>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03" name=""/>
                  <p:cNvSpPr/>
                  <p:nvPr/>
                </p:nvSpPr>
                <p:spPr>
                  <a:xfrm>
                    <a:off x="3618000" y="5481360"/>
                    <a:ext cx="42840" cy="45360"/>
                  </a:xfrm>
                  <a:custGeom>
                    <a:avLst/>
                    <a:gdLst/>
                    <a:ahLst/>
                    <a:rect l="l" t="t" r="r" b="b"/>
                    <a:pathLst>
                      <a:path w="1127" h="1131">
                        <a:moveTo>
                          <a:pt x="1127" y="1131"/>
                        </a:moveTo>
                        <a:lnTo>
                          <a:pt x="509" y="0"/>
                        </a:lnTo>
                        <a:lnTo>
                          <a:pt x="0" y="205"/>
                        </a:lnTo>
                      </a:path>
                    </a:pathLst>
                  </a:custGeom>
                  <a:noFill/>
                  <a:ln w="7920">
                    <a:solidFill>
                      <a:srgbClr val="000000"/>
                    </a:solidFill>
                    <a:round/>
                  </a:ln>
                </p:spPr>
                <p:style>
                  <a:lnRef idx="0"/>
                  <a:fillRef idx="0"/>
                  <a:effectRef idx="0"/>
                  <a:fontRef idx="minor"/>
                </p:style>
                <p:txBody>
                  <a:bodyPr wrap="none" lIns="91080" rIns="91080" tIns="0" bIns="0" anchor="ctr">
                    <a:noAutofit/>
                  </a:bodyPr>
                  <a:p>
                    <a:endParaRPr b="0" lang="en-US" sz="2400" strike="noStrike" u="none">
                      <a:solidFill>
                        <a:srgbClr val="000000"/>
                      </a:solidFill>
                      <a:effectLst/>
                      <a:uFillTx/>
                      <a:latin typeface="Times New Roman"/>
                    </a:endParaRPr>
                  </a:p>
                </p:txBody>
              </p:sp>
              <p:sp>
                <p:nvSpPr>
                  <p:cNvPr id="3404" name=""/>
                  <p:cNvSpPr/>
                  <p:nvPr/>
                </p:nvSpPr>
                <p:spPr>
                  <a:xfrm>
                    <a:off x="3626280" y="5486040"/>
                    <a:ext cx="15840" cy="40680"/>
                  </a:xfrm>
                  <a:prstGeom prst="line">
                    <a:avLst/>
                  </a:prstGeom>
                  <a:ln w="4680">
                    <a:solidFill>
                      <a:srgbClr val="000000"/>
                    </a:solidFill>
                    <a:miter/>
                  </a:ln>
                </p:spPr>
                <p:style>
                  <a:lnRef idx="0"/>
                  <a:fillRef idx="0"/>
                  <a:effectRef idx="0"/>
                  <a:fontRef idx="minor"/>
                </p:style>
                <p:txBody>
                  <a:bodyPr lIns="91080" rIns="91080" tIns="-4680" bIns="-4680" anchor="ctr">
                    <a:noAutofit/>
                  </a:bodyPr>
                  <a:p>
                    <a:endParaRPr b="0" lang="en-US" sz="2400" strike="noStrike" u="none">
                      <a:solidFill>
                        <a:srgbClr val="000000"/>
                      </a:solidFill>
                      <a:effectLst/>
                      <a:uFillTx/>
                      <a:latin typeface="Times New Roman"/>
                    </a:endParaRPr>
                  </a:p>
                </p:txBody>
              </p:sp>
              <p:sp>
                <p:nvSpPr>
                  <p:cNvPr id="3405" name=""/>
                  <p:cNvSpPr/>
                  <p:nvPr/>
                </p:nvSpPr>
                <p:spPr>
                  <a:xfrm>
                    <a:off x="3626280" y="5524920"/>
                    <a:ext cx="30240" cy="17640"/>
                  </a:xfrm>
                  <a:custGeom>
                    <a:avLst/>
                    <a:gdLst/>
                    <a:ahLst/>
                    <a:rect l="l" t="t" r="r" b="b"/>
                    <a:pathLst>
                      <a:path w="801" h="443">
                        <a:moveTo>
                          <a:pt x="0" y="0"/>
                        </a:moveTo>
                        <a:lnTo>
                          <a:pt x="16" y="0"/>
                        </a:lnTo>
                        <a:lnTo>
                          <a:pt x="40" y="1"/>
                        </a:lnTo>
                        <a:lnTo>
                          <a:pt x="71" y="3"/>
                        </a:lnTo>
                        <a:lnTo>
                          <a:pt x="108" y="6"/>
                        </a:lnTo>
                        <a:lnTo>
                          <a:pt x="151" y="9"/>
                        </a:lnTo>
                        <a:lnTo>
                          <a:pt x="197" y="13"/>
                        </a:lnTo>
                        <a:lnTo>
                          <a:pt x="246" y="19"/>
                        </a:lnTo>
                        <a:lnTo>
                          <a:pt x="299" y="24"/>
                        </a:lnTo>
                        <a:lnTo>
                          <a:pt x="351" y="30"/>
                        </a:lnTo>
                        <a:lnTo>
                          <a:pt x="404" y="36"/>
                        </a:lnTo>
                        <a:lnTo>
                          <a:pt x="456" y="45"/>
                        </a:lnTo>
                        <a:lnTo>
                          <a:pt x="507" y="52"/>
                        </a:lnTo>
                        <a:lnTo>
                          <a:pt x="555" y="61"/>
                        </a:lnTo>
                        <a:lnTo>
                          <a:pt x="599" y="70"/>
                        </a:lnTo>
                        <a:lnTo>
                          <a:pt x="638" y="80"/>
                        </a:lnTo>
                        <a:lnTo>
                          <a:pt x="673" y="90"/>
                        </a:lnTo>
                        <a:lnTo>
                          <a:pt x="701" y="97"/>
                        </a:lnTo>
                        <a:lnTo>
                          <a:pt x="727" y="112"/>
                        </a:lnTo>
                        <a:lnTo>
                          <a:pt x="749" y="131"/>
                        </a:lnTo>
                        <a:lnTo>
                          <a:pt x="768" y="155"/>
                        </a:lnTo>
                        <a:lnTo>
                          <a:pt x="783" y="184"/>
                        </a:lnTo>
                        <a:lnTo>
                          <a:pt x="794" y="214"/>
                        </a:lnTo>
                        <a:lnTo>
                          <a:pt x="800" y="246"/>
                        </a:lnTo>
                        <a:lnTo>
                          <a:pt x="801" y="278"/>
                        </a:lnTo>
                        <a:lnTo>
                          <a:pt x="797" y="310"/>
                        </a:lnTo>
                        <a:lnTo>
                          <a:pt x="787" y="341"/>
                        </a:lnTo>
                        <a:lnTo>
                          <a:pt x="773" y="370"/>
                        </a:lnTo>
                        <a:lnTo>
                          <a:pt x="752" y="394"/>
                        </a:lnTo>
                        <a:lnTo>
                          <a:pt x="724" y="415"/>
                        </a:lnTo>
                        <a:lnTo>
                          <a:pt x="691" y="431"/>
                        </a:lnTo>
                        <a:lnTo>
                          <a:pt x="651" y="440"/>
                        </a:lnTo>
                        <a:lnTo>
                          <a:pt x="603" y="443"/>
                        </a:lnTo>
                        <a:lnTo>
                          <a:pt x="600" y="442"/>
                        </a:lnTo>
                        <a:lnTo>
                          <a:pt x="593" y="440"/>
                        </a:lnTo>
                        <a:lnTo>
                          <a:pt x="581" y="437"/>
                        </a:lnTo>
                        <a:lnTo>
                          <a:pt x="566" y="433"/>
                        </a:lnTo>
                        <a:lnTo>
                          <a:pt x="545" y="427"/>
                        </a:lnTo>
                        <a:lnTo>
                          <a:pt x="520" y="422"/>
                        </a:lnTo>
                        <a:lnTo>
                          <a:pt x="491" y="416"/>
                        </a:lnTo>
                        <a:lnTo>
                          <a:pt x="458" y="411"/>
                        </a:lnTo>
                        <a:lnTo>
                          <a:pt x="422" y="405"/>
                        </a:lnTo>
                        <a:lnTo>
                          <a:pt x="382" y="401"/>
                        </a:lnTo>
                        <a:lnTo>
                          <a:pt x="338" y="397"/>
                        </a:lnTo>
                        <a:lnTo>
                          <a:pt x="290" y="394"/>
                        </a:lnTo>
                        <a:lnTo>
                          <a:pt x="239" y="392"/>
                        </a:lnTo>
                        <a:lnTo>
                          <a:pt x="185" y="391"/>
                        </a:lnTo>
                        <a:lnTo>
                          <a:pt x="127" y="393"/>
                        </a:lnTo>
                        <a:lnTo>
                          <a:pt x="68" y="396"/>
                        </a:lnTo>
                        <a:lnTo>
                          <a:pt x="75" y="373"/>
                        </a:lnTo>
                        <a:lnTo>
                          <a:pt x="80" y="350"/>
                        </a:lnTo>
                        <a:lnTo>
                          <a:pt x="83" y="324"/>
                        </a:lnTo>
                        <a:lnTo>
                          <a:pt x="84" y="300"/>
                        </a:lnTo>
                        <a:lnTo>
                          <a:pt x="82" y="274"/>
                        </a:lnTo>
                        <a:lnTo>
                          <a:pt x="79" y="248"/>
                        </a:lnTo>
                        <a:lnTo>
                          <a:pt x="74" y="221"/>
                        </a:lnTo>
                        <a:lnTo>
                          <a:pt x="68" y="195"/>
                        </a:lnTo>
                        <a:lnTo>
                          <a:pt x="60" y="169"/>
                        </a:lnTo>
                        <a:lnTo>
                          <a:pt x="52" y="143"/>
                        </a:lnTo>
                        <a:lnTo>
                          <a:pt x="43" y="116"/>
                        </a:lnTo>
                        <a:lnTo>
                          <a:pt x="34" y="91"/>
                        </a:lnTo>
                        <a:lnTo>
                          <a:pt x="25" y="67"/>
                        </a:lnTo>
                        <a:lnTo>
                          <a:pt x="16" y="43"/>
                        </a:lnTo>
                        <a:lnTo>
                          <a:pt x="8" y="21"/>
                        </a:lnTo>
                        <a:lnTo>
                          <a:pt x="0" y="0"/>
                        </a:lnTo>
                        <a:close/>
                      </a:path>
                    </a:pathLst>
                  </a:custGeom>
                  <a:solidFill>
                    <a:srgbClr val="ffffff"/>
                  </a:solidFill>
                  <a:ln w="7920">
                    <a:solidFill>
                      <a:srgbClr val="000000"/>
                    </a:solidFill>
                    <a:round/>
                  </a:ln>
                </p:spPr>
                <p:style>
                  <a:lnRef idx="0"/>
                  <a:fillRef idx="0"/>
                  <a:effectRef idx="0"/>
                  <a:fontRef idx="minor"/>
                </p:style>
                <p:txBody>
                  <a:bodyPr wrap="none" lIns="91080" rIns="91080" tIns="-27720" bIns="-27720" anchor="ctr">
                    <a:noAutofit/>
                  </a:bodyPr>
                  <a:p>
                    <a:endParaRPr b="0" lang="en-US" sz="2400" strike="noStrike" u="none">
                      <a:solidFill>
                        <a:srgbClr val="000000"/>
                      </a:solidFill>
                      <a:effectLst/>
                      <a:uFillTx/>
                      <a:latin typeface="Times New Roman"/>
                    </a:endParaRPr>
                  </a:p>
                </p:txBody>
              </p:sp>
              <p:sp>
                <p:nvSpPr>
                  <p:cNvPr id="3406" name=""/>
                  <p:cNvSpPr/>
                  <p:nvPr/>
                </p:nvSpPr>
                <p:spPr>
                  <a:xfrm>
                    <a:off x="3629160" y="5535000"/>
                    <a:ext cx="26280" cy="3960"/>
                  </a:xfrm>
                  <a:custGeom>
                    <a:avLst/>
                    <a:gdLst/>
                    <a:ahLst/>
                    <a:rect l="l" t="t" r="r" b="b"/>
                    <a:pathLst>
                      <a:path w="696" h="93">
                        <a:moveTo>
                          <a:pt x="0" y="0"/>
                        </a:moveTo>
                        <a:lnTo>
                          <a:pt x="5" y="0"/>
                        </a:lnTo>
                        <a:lnTo>
                          <a:pt x="19" y="0"/>
                        </a:lnTo>
                        <a:lnTo>
                          <a:pt x="42" y="0"/>
                        </a:lnTo>
                        <a:lnTo>
                          <a:pt x="74" y="1"/>
                        </a:lnTo>
                        <a:lnTo>
                          <a:pt x="112" y="3"/>
                        </a:lnTo>
                        <a:lnTo>
                          <a:pt x="155" y="5"/>
                        </a:lnTo>
                        <a:lnTo>
                          <a:pt x="203" y="8"/>
                        </a:lnTo>
                        <a:lnTo>
                          <a:pt x="255" y="12"/>
                        </a:lnTo>
                        <a:lnTo>
                          <a:pt x="310" y="17"/>
                        </a:lnTo>
                        <a:lnTo>
                          <a:pt x="367" y="24"/>
                        </a:lnTo>
                        <a:lnTo>
                          <a:pt x="425" y="31"/>
                        </a:lnTo>
                        <a:lnTo>
                          <a:pt x="483" y="41"/>
                        </a:lnTo>
                        <a:lnTo>
                          <a:pt x="539" y="51"/>
                        </a:lnTo>
                        <a:lnTo>
                          <a:pt x="595" y="63"/>
                        </a:lnTo>
                        <a:lnTo>
                          <a:pt x="647" y="76"/>
                        </a:lnTo>
                        <a:lnTo>
                          <a:pt x="696" y="93"/>
                        </a:lnTo>
                      </a:path>
                    </a:pathLst>
                  </a:custGeom>
                  <a:noFill/>
                  <a:ln w="4680">
                    <a:solidFill>
                      <a:srgbClr val="000000"/>
                    </a:solidFill>
                    <a:round/>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407" name=""/>
                  <p:cNvSpPr/>
                  <p:nvPr/>
                </p:nvSpPr>
                <p:spPr>
                  <a:xfrm>
                    <a:off x="3629160" y="5533920"/>
                    <a:ext cx="360" cy="2520"/>
                  </a:xfrm>
                  <a:custGeom>
                    <a:avLst/>
                    <a:gdLst/>
                    <a:ahLst/>
                    <a:rect l="l" t="t" r="r" b="b"/>
                    <a:pathLst>
                      <a:path w="0" h="67">
                        <a:moveTo>
                          <a:pt x="0" y="67"/>
                        </a:moveTo>
                        <a:lnTo>
                          <a:pt x="0" y="0"/>
                        </a:lnTo>
                        <a:lnTo>
                          <a:pt x="0" y="67"/>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408" name=""/>
                  <p:cNvSpPr/>
                  <p:nvPr/>
                </p:nvSpPr>
                <p:spPr>
                  <a:xfrm>
                    <a:off x="3655080" y="5537160"/>
                    <a:ext cx="360" cy="2160"/>
                  </a:xfrm>
                  <a:custGeom>
                    <a:avLst/>
                    <a:gdLst/>
                    <a:ahLst/>
                    <a:rect l="l" t="t" r="r" b="b"/>
                    <a:pathLst>
                      <a:path w="23" h="63">
                        <a:moveTo>
                          <a:pt x="23" y="0"/>
                        </a:moveTo>
                        <a:lnTo>
                          <a:pt x="0" y="63"/>
                        </a:lnTo>
                        <a:lnTo>
                          <a:pt x="23"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09" name=""/>
                  <p:cNvSpPr/>
                  <p:nvPr/>
                </p:nvSpPr>
                <p:spPr>
                  <a:xfrm>
                    <a:off x="3579840" y="5596560"/>
                    <a:ext cx="9720" cy="48600"/>
                  </a:xfrm>
                  <a:custGeom>
                    <a:avLst/>
                    <a:gdLst/>
                    <a:ahLst/>
                    <a:rect l="l" t="t" r="r" b="b"/>
                    <a:pathLst>
                      <a:path w="268" h="1207">
                        <a:moveTo>
                          <a:pt x="268" y="0"/>
                        </a:moveTo>
                        <a:lnTo>
                          <a:pt x="232" y="53"/>
                        </a:lnTo>
                        <a:lnTo>
                          <a:pt x="199" y="115"/>
                        </a:lnTo>
                        <a:lnTo>
                          <a:pt x="170" y="185"/>
                        </a:lnTo>
                        <a:lnTo>
                          <a:pt x="141" y="261"/>
                        </a:lnTo>
                        <a:lnTo>
                          <a:pt x="117" y="342"/>
                        </a:lnTo>
                        <a:lnTo>
                          <a:pt x="94" y="426"/>
                        </a:lnTo>
                        <a:lnTo>
                          <a:pt x="74" y="514"/>
                        </a:lnTo>
                        <a:lnTo>
                          <a:pt x="57" y="602"/>
                        </a:lnTo>
                        <a:lnTo>
                          <a:pt x="42" y="690"/>
                        </a:lnTo>
                        <a:lnTo>
                          <a:pt x="29" y="777"/>
                        </a:lnTo>
                        <a:lnTo>
                          <a:pt x="19" y="862"/>
                        </a:lnTo>
                        <a:lnTo>
                          <a:pt x="10" y="943"/>
                        </a:lnTo>
                        <a:lnTo>
                          <a:pt x="5" y="1020"/>
                        </a:lnTo>
                        <a:lnTo>
                          <a:pt x="2" y="1090"/>
                        </a:lnTo>
                        <a:lnTo>
                          <a:pt x="0" y="1152"/>
                        </a:lnTo>
                        <a:lnTo>
                          <a:pt x="2" y="1207"/>
                        </a:lnTo>
                      </a:path>
                    </a:pathLst>
                  </a:custGeom>
                  <a:noFill/>
                  <a:ln w="11160">
                    <a:solidFill>
                      <a:srgbClr val="ffffff"/>
                    </a:solidFill>
                    <a:round/>
                  </a:ln>
                </p:spPr>
                <p:style>
                  <a:lnRef idx="0"/>
                  <a:fillRef idx="0"/>
                  <a:effectRef idx="0"/>
                  <a:fontRef idx="minor"/>
                </p:style>
                <p:txBody>
                  <a:bodyPr wrap="none" lIns="91080" rIns="91080" tIns="3240" bIns="3240" anchor="ctr">
                    <a:noAutofit/>
                  </a:bodyPr>
                  <a:p>
                    <a:endParaRPr b="0" lang="en-US" sz="2400" strike="noStrike" u="none">
                      <a:solidFill>
                        <a:srgbClr val="000000"/>
                      </a:solidFill>
                      <a:effectLst/>
                      <a:uFillTx/>
                      <a:latin typeface="Times New Roman"/>
                    </a:endParaRPr>
                  </a:p>
                </p:txBody>
              </p:sp>
              <p:sp>
                <p:nvSpPr>
                  <p:cNvPr id="3410" name=""/>
                  <p:cNvSpPr/>
                  <p:nvPr/>
                </p:nvSpPr>
                <p:spPr>
                  <a:xfrm>
                    <a:off x="3588480" y="5594040"/>
                    <a:ext cx="4320" cy="3960"/>
                  </a:xfrm>
                  <a:custGeom>
                    <a:avLst/>
                    <a:gdLst/>
                    <a:ahLst/>
                    <a:rect l="l" t="t" r="r" b="b"/>
                    <a:pathLst>
                      <a:path w="122" h="108">
                        <a:moveTo>
                          <a:pt x="0" y="28"/>
                        </a:moveTo>
                        <a:lnTo>
                          <a:pt x="0" y="28"/>
                        </a:lnTo>
                        <a:lnTo>
                          <a:pt x="8" y="18"/>
                        </a:lnTo>
                        <a:lnTo>
                          <a:pt x="18" y="11"/>
                        </a:lnTo>
                        <a:lnTo>
                          <a:pt x="28" y="6"/>
                        </a:lnTo>
                        <a:lnTo>
                          <a:pt x="40" y="2"/>
                        </a:lnTo>
                        <a:lnTo>
                          <a:pt x="51" y="0"/>
                        </a:lnTo>
                        <a:lnTo>
                          <a:pt x="62" y="0"/>
                        </a:lnTo>
                        <a:lnTo>
                          <a:pt x="73" y="3"/>
                        </a:lnTo>
                        <a:lnTo>
                          <a:pt x="85" y="7"/>
                        </a:lnTo>
                        <a:lnTo>
                          <a:pt x="95" y="13"/>
                        </a:lnTo>
                        <a:lnTo>
                          <a:pt x="104" y="21"/>
                        </a:lnTo>
                        <a:lnTo>
                          <a:pt x="111" y="31"/>
                        </a:lnTo>
                        <a:lnTo>
                          <a:pt x="117" y="41"/>
                        </a:lnTo>
                        <a:lnTo>
                          <a:pt x="121" y="53"/>
                        </a:lnTo>
                        <a:lnTo>
                          <a:pt x="122" y="65"/>
                        </a:lnTo>
                        <a:lnTo>
                          <a:pt x="122" y="75"/>
                        </a:lnTo>
                        <a:lnTo>
                          <a:pt x="120" y="87"/>
                        </a:lnTo>
                        <a:lnTo>
                          <a:pt x="116" y="98"/>
                        </a:lnTo>
                        <a:lnTo>
                          <a:pt x="109" y="108"/>
                        </a:lnTo>
                        <a:lnTo>
                          <a:pt x="109" y="108"/>
                        </a:lnTo>
                        <a:lnTo>
                          <a:pt x="0" y="28"/>
                        </a:lnTo>
                        <a:close/>
                      </a:path>
                    </a:pathLst>
                  </a:custGeom>
                  <a:solidFill>
                    <a:srgbClr val="ffffff"/>
                  </a:solidFill>
                  <a:ln w="0">
                    <a:solidFill>
                      <a:srgbClr val="ffffff"/>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411" name=""/>
                  <p:cNvSpPr/>
                  <p:nvPr/>
                </p:nvSpPr>
                <p:spPr>
                  <a:xfrm>
                    <a:off x="3577680" y="5645160"/>
                    <a:ext cx="4320" cy="3240"/>
                  </a:xfrm>
                  <a:custGeom>
                    <a:avLst/>
                    <a:gdLst/>
                    <a:ahLst/>
                    <a:rect l="l" t="t" r="r" b="b"/>
                    <a:pathLst>
                      <a:path w="135" h="69">
                        <a:moveTo>
                          <a:pt x="135" y="0"/>
                        </a:moveTo>
                        <a:lnTo>
                          <a:pt x="135" y="0"/>
                        </a:lnTo>
                        <a:lnTo>
                          <a:pt x="135" y="10"/>
                        </a:lnTo>
                        <a:lnTo>
                          <a:pt x="132" y="22"/>
                        </a:lnTo>
                        <a:lnTo>
                          <a:pt x="128" y="33"/>
                        </a:lnTo>
                        <a:lnTo>
                          <a:pt x="121" y="43"/>
                        </a:lnTo>
                        <a:lnTo>
                          <a:pt x="113" y="51"/>
                        </a:lnTo>
                        <a:lnTo>
                          <a:pt x="103" y="59"/>
                        </a:lnTo>
                        <a:lnTo>
                          <a:pt x="93" y="65"/>
                        </a:lnTo>
                        <a:lnTo>
                          <a:pt x="82" y="68"/>
                        </a:lnTo>
                        <a:lnTo>
                          <a:pt x="70" y="69"/>
                        </a:lnTo>
                        <a:lnTo>
                          <a:pt x="59" y="69"/>
                        </a:lnTo>
                        <a:lnTo>
                          <a:pt x="48" y="66"/>
                        </a:lnTo>
                        <a:lnTo>
                          <a:pt x="37" y="62"/>
                        </a:lnTo>
                        <a:lnTo>
                          <a:pt x="27" y="56"/>
                        </a:lnTo>
                        <a:lnTo>
                          <a:pt x="18" y="47"/>
                        </a:lnTo>
                        <a:lnTo>
                          <a:pt x="11" y="38"/>
                        </a:lnTo>
                        <a:lnTo>
                          <a:pt x="5" y="27"/>
                        </a:lnTo>
                        <a:lnTo>
                          <a:pt x="2" y="17"/>
                        </a:lnTo>
                        <a:lnTo>
                          <a:pt x="0" y="4"/>
                        </a:lnTo>
                        <a:lnTo>
                          <a:pt x="0" y="4"/>
                        </a:lnTo>
                        <a:lnTo>
                          <a:pt x="135" y="0"/>
                        </a:lnTo>
                        <a:close/>
                      </a:path>
                    </a:pathLst>
                  </a:custGeom>
                  <a:solidFill>
                    <a:srgbClr val="ffffff"/>
                  </a:solidFill>
                  <a:ln w="0">
                    <a:solidFill>
                      <a:srgbClr val="ffffff"/>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12" name=""/>
                  <p:cNvSpPr/>
                  <p:nvPr/>
                </p:nvSpPr>
                <p:spPr>
                  <a:xfrm>
                    <a:off x="3421440" y="5694120"/>
                    <a:ext cx="10440" cy="9000"/>
                  </a:xfrm>
                  <a:custGeom>
                    <a:avLst/>
                    <a:gdLst/>
                    <a:ahLst/>
                    <a:rect l="l" t="t" r="r" b="b"/>
                    <a:pathLst>
                      <a:path w="283" h="237">
                        <a:moveTo>
                          <a:pt x="283" y="237"/>
                        </a:moveTo>
                        <a:lnTo>
                          <a:pt x="280" y="206"/>
                        </a:lnTo>
                        <a:lnTo>
                          <a:pt x="274" y="178"/>
                        </a:lnTo>
                        <a:lnTo>
                          <a:pt x="264" y="152"/>
                        </a:lnTo>
                        <a:lnTo>
                          <a:pt x="252" y="127"/>
                        </a:lnTo>
                        <a:lnTo>
                          <a:pt x="236" y="105"/>
                        </a:lnTo>
                        <a:lnTo>
                          <a:pt x="218" y="87"/>
                        </a:lnTo>
                        <a:lnTo>
                          <a:pt x="199" y="69"/>
                        </a:lnTo>
                        <a:lnTo>
                          <a:pt x="177" y="53"/>
                        </a:lnTo>
                        <a:lnTo>
                          <a:pt x="155" y="39"/>
                        </a:lnTo>
                        <a:lnTo>
                          <a:pt x="132" y="29"/>
                        </a:lnTo>
                        <a:lnTo>
                          <a:pt x="109" y="19"/>
                        </a:lnTo>
                        <a:lnTo>
                          <a:pt x="85" y="11"/>
                        </a:lnTo>
                        <a:lnTo>
                          <a:pt x="62" y="6"/>
                        </a:lnTo>
                        <a:lnTo>
                          <a:pt x="40" y="2"/>
                        </a:lnTo>
                        <a:lnTo>
                          <a:pt x="19" y="0"/>
                        </a:lnTo>
                        <a:lnTo>
                          <a:pt x="0" y="1"/>
                        </a:lnTo>
                      </a:path>
                    </a:pathLst>
                  </a:custGeom>
                  <a:noFill/>
                  <a:ln w="3240">
                    <a:solidFill>
                      <a:srgbClr val="000000"/>
                    </a:solidFill>
                    <a:round/>
                  </a:ln>
                </p:spPr>
                <p:style>
                  <a:lnRef idx="0"/>
                  <a:fillRef idx="0"/>
                  <a:effectRef idx="0"/>
                  <a:fontRef idx="minor"/>
                </p:style>
                <p:txBody>
                  <a:bodyPr wrap="none" lIns="91080" rIns="91080" tIns="-36360" bIns="-36360" anchor="ctr">
                    <a:noAutofit/>
                  </a:bodyPr>
                  <a:p>
                    <a:endParaRPr b="0" lang="en-US" sz="2400" strike="noStrike" u="none">
                      <a:solidFill>
                        <a:srgbClr val="000000"/>
                      </a:solidFill>
                      <a:effectLst/>
                      <a:uFillTx/>
                      <a:latin typeface="Times New Roman"/>
                    </a:endParaRPr>
                  </a:p>
                </p:txBody>
              </p:sp>
              <p:sp>
                <p:nvSpPr>
                  <p:cNvPr id="3413" name=""/>
                  <p:cNvSpPr/>
                  <p:nvPr/>
                </p:nvSpPr>
                <p:spPr>
                  <a:xfrm>
                    <a:off x="3431160" y="5703120"/>
                    <a:ext cx="1440" cy="1440"/>
                  </a:xfrm>
                  <a:prstGeom prst="rect">
                    <a:avLst/>
                  </a:pr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14" name=""/>
                  <p:cNvSpPr/>
                  <p:nvPr/>
                </p:nvSpPr>
                <p:spPr>
                  <a:xfrm>
                    <a:off x="3420720" y="5693400"/>
                    <a:ext cx="720" cy="1440"/>
                  </a:xfrm>
                  <a:custGeom>
                    <a:avLst/>
                    <a:gdLst/>
                    <a:ahLst/>
                    <a:rect l="l" t="t" r="r" b="b"/>
                    <a:pathLst>
                      <a:path w="24" h="46">
                        <a:moveTo>
                          <a:pt x="24" y="44"/>
                        </a:moveTo>
                        <a:lnTo>
                          <a:pt x="2" y="46"/>
                        </a:lnTo>
                        <a:lnTo>
                          <a:pt x="0" y="1"/>
                        </a:lnTo>
                        <a:lnTo>
                          <a:pt x="22" y="0"/>
                        </a:lnTo>
                        <a:lnTo>
                          <a:pt x="24" y="44"/>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15" name=""/>
                  <p:cNvSpPr/>
                  <p:nvPr/>
                </p:nvSpPr>
                <p:spPr>
                  <a:xfrm>
                    <a:off x="3412440" y="5694120"/>
                    <a:ext cx="9000" cy="9720"/>
                  </a:xfrm>
                  <a:custGeom>
                    <a:avLst/>
                    <a:gdLst/>
                    <a:ahLst/>
                    <a:rect l="l" t="t" r="r" b="b"/>
                    <a:pathLst>
                      <a:path w="236" h="253">
                        <a:moveTo>
                          <a:pt x="236" y="0"/>
                        </a:moveTo>
                        <a:lnTo>
                          <a:pt x="207" y="4"/>
                        </a:lnTo>
                        <a:lnTo>
                          <a:pt x="181" y="9"/>
                        </a:lnTo>
                        <a:lnTo>
                          <a:pt x="156" y="16"/>
                        </a:lnTo>
                        <a:lnTo>
                          <a:pt x="133" y="27"/>
                        </a:lnTo>
                        <a:lnTo>
                          <a:pt x="111" y="38"/>
                        </a:lnTo>
                        <a:lnTo>
                          <a:pt x="91" y="52"/>
                        </a:lnTo>
                        <a:lnTo>
                          <a:pt x="73" y="67"/>
                        </a:lnTo>
                        <a:lnTo>
                          <a:pt x="56" y="83"/>
                        </a:lnTo>
                        <a:lnTo>
                          <a:pt x="42" y="102"/>
                        </a:lnTo>
                        <a:lnTo>
                          <a:pt x="30" y="121"/>
                        </a:lnTo>
                        <a:lnTo>
                          <a:pt x="19" y="141"/>
                        </a:lnTo>
                        <a:lnTo>
                          <a:pt x="12" y="162"/>
                        </a:lnTo>
                        <a:lnTo>
                          <a:pt x="6" y="184"/>
                        </a:lnTo>
                        <a:lnTo>
                          <a:pt x="2" y="206"/>
                        </a:lnTo>
                        <a:lnTo>
                          <a:pt x="0" y="229"/>
                        </a:lnTo>
                        <a:lnTo>
                          <a:pt x="2" y="253"/>
                        </a:lnTo>
                      </a:path>
                    </a:pathLst>
                  </a:custGeom>
                  <a:noFill/>
                  <a:ln w="3240">
                    <a:solidFill>
                      <a:srgbClr val="000000"/>
                    </a:solidFill>
                    <a:round/>
                  </a:ln>
                </p:spPr>
                <p:style>
                  <a:lnRef idx="0"/>
                  <a:fillRef idx="0"/>
                  <a:effectRef idx="0"/>
                  <a:fontRef idx="minor"/>
                </p:style>
                <p:txBody>
                  <a:bodyPr wrap="none" lIns="91080" rIns="91080" tIns="-35640" bIns="-35640" anchor="ctr">
                    <a:noAutofit/>
                  </a:bodyPr>
                  <a:p>
                    <a:endParaRPr b="0" lang="en-US" sz="2400" strike="noStrike" u="none">
                      <a:solidFill>
                        <a:srgbClr val="000000"/>
                      </a:solidFill>
                      <a:effectLst/>
                      <a:uFillTx/>
                      <a:latin typeface="Times New Roman"/>
                    </a:endParaRPr>
                  </a:p>
                </p:txBody>
              </p:sp>
              <p:sp>
                <p:nvSpPr>
                  <p:cNvPr id="3416" name=""/>
                  <p:cNvSpPr/>
                  <p:nvPr/>
                </p:nvSpPr>
                <p:spPr>
                  <a:xfrm>
                    <a:off x="3421440" y="5693400"/>
                    <a:ext cx="360" cy="1440"/>
                  </a:xfrm>
                  <a:custGeom>
                    <a:avLst/>
                    <a:gdLst/>
                    <a:ahLst/>
                    <a:rect l="l" t="t" r="r" b="b"/>
                    <a:pathLst>
                      <a:path w="24" h="45">
                        <a:moveTo>
                          <a:pt x="0" y="1"/>
                        </a:moveTo>
                        <a:lnTo>
                          <a:pt x="21" y="0"/>
                        </a:lnTo>
                        <a:lnTo>
                          <a:pt x="24" y="43"/>
                        </a:lnTo>
                        <a:lnTo>
                          <a:pt x="2" y="45"/>
                        </a:lnTo>
                        <a:lnTo>
                          <a:pt x="0" y="1"/>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17" name=""/>
                  <p:cNvSpPr/>
                  <p:nvPr/>
                </p:nvSpPr>
                <p:spPr>
                  <a:xfrm>
                    <a:off x="3411360" y="5703840"/>
                    <a:ext cx="1440" cy="1440"/>
                  </a:xfrm>
                  <a:custGeom>
                    <a:avLst/>
                    <a:gdLst/>
                    <a:ahLst/>
                    <a:rect l="l" t="t" r="r" b="b"/>
                    <a:pathLst>
                      <a:path w="47" h="27">
                        <a:moveTo>
                          <a:pt x="45" y="0"/>
                        </a:moveTo>
                        <a:lnTo>
                          <a:pt x="47" y="23"/>
                        </a:lnTo>
                        <a:lnTo>
                          <a:pt x="2" y="27"/>
                        </a:lnTo>
                        <a:lnTo>
                          <a:pt x="0" y="5"/>
                        </a:lnTo>
                        <a:lnTo>
                          <a:pt x="45"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18" name=""/>
                  <p:cNvSpPr/>
                  <p:nvPr/>
                </p:nvSpPr>
                <p:spPr>
                  <a:xfrm>
                    <a:off x="3412440" y="5703840"/>
                    <a:ext cx="12600" cy="9720"/>
                  </a:xfrm>
                  <a:custGeom>
                    <a:avLst/>
                    <a:gdLst/>
                    <a:ahLst/>
                    <a:rect l="l" t="t" r="r" b="b"/>
                    <a:pathLst>
                      <a:path w="331" h="231">
                        <a:moveTo>
                          <a:pt x="0" y="0"/>
                        </a:moveTo>
                        <a:lnTo>
                          <a:pt x="4" y="26"/>
                        </a:lnTo>
                        <a:lnTo>
                          <a:pt x="10" y="52"/>
                        </a:lnTo>
                        <a:lnTo>
                          <a:pt x="18" y="77"/>
                        </a:lnTo>
                        <a:lnTo>
                          <a:pt x="29" y="102"/>
                        </a:lnTo>
                        <a:lnTo>
                          <a:pt x="42" y="125"/>
                        </a:lnTo>
                        <a:lnTo>
                          <a:pt x="58" y="147"/>
                        </a:lnTo>
                        <a:lnTo>
                          <a:pt x="76" y="167"/>
                        </a:lnTo>
                        <a:lnTo>
                          <a:pt x="96" y="185"/>
                        </a:lnTo>
                        <a:lnTo>
                          <a:pt x="118" y="199"/>
                        </a:lnTo>
                        <a:lnTo>
                          <a:pt x="142" y="212"/>
                        </a:lnTo>
                        <a:lnTo>
                          <a:pt x="169" y="221"/>
                        </a:lnTo>
                        <a:lnTo>
                          <a:pt x="197" y="229"/>
                        </a:lnTo>
                        <a:lnTo>
                          <a:pt x="227" y="231"/>
                        </a:lnTo>
                        <a:lnTo>
                          <a:pt x="260" y="230"/>
                        </a:lnTo>
                        <a:lnTo>
                          <a:pt x="295" y="225"/>
                        </a:lnTo>
                        <a:lnTo>
                          <a:pt x="331" y="216"/>
                        </a:lnTo>
                      </a:path>
                    </a:pathLst>
                  </a:custGeom>
                  <a:noFill/>
                  <a:ln w="3240">
                    <a:solidFill>
                      <a:srgbClr val="000000"/>
                    </a:solidFill>
                    <a:round/>
                  </a:ln>
                </p:spPr>
                <p:style>
                  <a:lnRef idx="0"/>
                  <a:fillRef idx="0"/>
                  <a:effectRef idx="0"/>
                  <a:fontRef idx="minor"/>
                </p:style>
                <p:txBody>
                  <a:bodyPr wrap="none" lIns="91080" rIns="91080" tIns="-35640" bIns="-35640" anchor="ctr">
                    <a:noAutofit/>
                  </a:bodyPr>
                  <a:p>
                    <a:endParaRPr b="0" lang="en-US" sz="2400" strike="noStrike" u="none">
                      <a:solidFill>
                        <a:srgbClr val="000000"/>
                      </a:solidFill>
                      <a:effectLst/>
                      <a:uFillTx/>
                      <a:latin typeface="Times New Roman"/>
                    </a:endParaRPr>
                  </a:p>
                </p:txBody>
              </p:sp>
              <p:sp>
                <p:nvSpPr>
                  <p:cNvPr id="3419" name=""/>
                  <p:cNvSpPr/>
                  <p:nvPr/>
                </p:nvSpPr>
                <p:spPr>
                  <a:xfrm>
                    <a:off x="3411360" y="5703120"/>
                    <a:ext cx="1440" cy="720"/>
                  </a:xfrm>
                  <a:custGeom>
                    <a:avLst/>
                    <a:gdLst/>
                    <a:ahLst/>
                    <a:rect l="l" t="t" r="r" b="b"/>
                    <a:pathLst>
                      <a:path w="47" h="27">
                        <a:moveTo>
                          <a:pt x="2" y="27"/>
                        </a:moveTo>
                        <a:lnTo>
                          <a:pt x="0" y="5"/>
                        </a:lnTo>
                        <a:lnTo>
                          <a:pt x="44" y="0"/>
                        </a:lnTo>
                        <a:lnTo>
                          <a:pt x="47" y="22"/>
                        </a:lnTo>
                        <a:lnTo>
                          <a:pt x="2" y="27"/>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420" name=""/>
                  <p:cNvSpPr/>
                  <p:nvPr/>
                </p:nvSpPr>
                <p:spPr>
                  <a:xfrm>
                    <a:off x="3424320" y="5712120"/>
                    <a:ext cx="1440" cy="1440"/>
                  </a:xfrm>
                  <a:custGeom>
                    <a:avLst/>
                    <a:gdLst/>
                    <a:ahLst/>
                    <a:rect l="l" t="t" r="r" b="b"/>
                    <a:pathLst>
                      <a:path w="34" h="48">
                        <a:moveTo>
                          <a:pt x="0" y="6"/>
                        </a:moveTo>
                        <a:lnTo>
                          <a:pt x="21" y="0"/>
                        </a:lnTo>
                        <a:lnTo>
                          <a:pt x="34" y="42"/>
                        </a:lnTo>
                        <a:lnTo>
                          <a:pt x="13" y="48"/>
                        </a:lnTo>
                        <a:lnTo>
                          <a:pt x="0" y="6"/>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21" name=""/>
                  <p:cNvSpPr/>
                  <p:nvPr/>
                </p:nvSpPr>
                <p:spPr>
                  <a:xfrm>
                    <a:off x="3597480" y="5483520"/>
                    <a:ext cx="15480" cy="31680"/>
                  </a:xfrm>
                  <a:custGeom>
                    <a:avLst/>
                    <a:gdLst/>
                    <a:ahLst/>
                    <a:rect l="l" t="t" r="r" b="b"/>
                    <a:pathLst>
                      <a:path w="432" h="779">
                        <a:moveTo>
                          <a:pt x="273" y="389"/>
                        </a:moveTo>
                        <a:lnTo>
                          <a:pt x="273" y="367"/>
                        </a:lnTo>
                        <a:lnTo>
                          <a:pt x="273" y="328"/>
                        </a:lnTo>
                        <a:lnTo>
                          <a:pt x="270" y="291"/>
                        </a:lnTo>
                        <a:lnTo>
                          <a:pt x="265" y="255"/>
                        </a:lnTo>
                        <a:lnTo>
                          <a:pt x="257" y="221"/>
                        </a:lnTo>
                        <a:lnTo>
                          <a:pt x="247" y="188"/>
                        </a:lnTo>
                        <a:lnTo>
                          <a:pt x="234" y="158"/>
                        </a:lnTo>
                        <a:lnTo>
                          <a:pt x="220" y="129"/>
                        </a:lnTo>
                        <a:lnTo>
                          <a:pt x="205" y="103"/>
                        </a:lnTo>
                        <a:lnTo>
                          <a:pt x="189" y="80"/>
                        </a:lnTo>
                        <a:lnTo>
                          <a:pt x="172" y="59"/>
                        </a:lnTo>
                        <a:lnTo>
                          <a:pt x="154" y="41"/>
                        </a:lnTo>
                        <a:lnTo>
                          <a:pt x="136" y="25"/>
                        </a:lnTo>
                        <a:lnTo>
                          <a:pt x="120" y="14"/>
                        </a:lnTo>
                        <a:lnTo>
                          <a:pt x="102" y="5"/>
                        </a:lnTo>
                        <a:lnTo>
                          <a:pt x="86" y="0"/>
                        </a:lnTo>
                        <a:lnTo>
                          <a:pt x="71" y="0"/>
                        </a:lnTo>
                        <a:lnTo>
                          <a:pt x="48" y="4"/>
                        </a:lnTo>
                        <a:lnTo>
                          <a:pt x="30" y="14"/>
                        </a:lnTo>
                        <a:lnTo>
                          <a:pt x="17" y="27"/>
                        </a:lnTo>
                        <a:lnTo>
                          <a:pt x="7" y="45"/>
                        </a:lnTo>
                        <a:lnTo>
                          <a:pt x="2" y="66"/>
                        </a:lnTo>
                        <a:lnTo>
                          <a:pt x="0" y="90"/>
                        </a:lnTo>
                        <a:lnTo>
                          <a:pt x="2" y="117"/>
                        </a:lnTo>
                        <a:lnTo>
                          <a:pt x="7" y="146"/>
                        </a:lnTo>
                        <a:lnTo>
                          <a:pt x="17" y="175"/>
                        </a:lnTo>
                        <a:lnTo>
                          <a:pt x="28" y="206"/>
                        </a:lnTo>
                        <a:lnTo>
                          <a:pt x="43" y="237"/>
                        </a:lnTo>
                        <a:lnTo>
                          <a:pt x="61" y="269"/>
                        </a:lnTo>
                        <a:lnTo>
                          <a:pt x="82" y="299"/>
                        </a:lnTo>
                        <a:lnTo>
                          <a:pt x="105" y="329"/>
                        </a:lnTo>
                        <a:lnTo>
                          <a:pt x="130" y="357"/>
                        </a:lnTo>
                        <a:lnTo>
                          <a:pt x="158" y="383"/>
                        </a:lnTo>
                        <a:lnTo>
                          <a:pt x="158" y="417"/>
                        </a:lnTo>
                        <a:lnTo>
                          <a:pt x="161" y="452"/>
                        </a:lnTo>
                        <a:lnTo>
                          <a:pt x="165" y="486"/>
                        </a:lnTo>
                        <a:lnTo>
                          <a:pt x="172" y="522"/>
                        </a:lnTo>
                        <a:lnTo>
                          <a:pt x="181" y="556"/>
                        </a:lnTo>
                        <a:lnTo>
                          <a:pt x="191" y="588"/>
                        </a:lnTo>
                        <a:lnTo>
                          <a:pt x="204" y="620"/>
                        </a:lnTo>
                        <a:lnTo>
                          <a:pt x="217" y="650"/>
                        </a:lnTo>
                        <a:lnTo>
                          <a:pt x="233" y="678"/>
                        </a:lnTo>
                        <a:lnTo>
                          <a:pt x="249" y="703"/>
                        </a:lnTo>
                        <a:lnTo>
                          <a:pt x="267" y="725"/>
                        </a:lnTo>
                        <a:lnTo>
                          <a:pt x="285" y="744"/>
                        </a:lnTo>
                        <a:lnTo>
                          <a:pt x="303" y="759"/>
                        </a:lnTo>
                        <a:lnTo>
                          <a:pt x="323" y="770"/>
                        </a:lnTo>
                        <a:lnTo>
                          <a:pt x="343" y="776"/>
                        </a:lnTo>
                        <a:lnTo>
                          <a:pt x="364" y="779"/>
                        </a:lnTo>
                        <a:lnTo>
                          <a:pt x="386" y="773"/>
                        </a:lnTo>
                        <a:lnTo>
                          <a:pt x="404" y="764"/>
                        </a:lnTo>
                        <a:lnTo>
                          <a:pt x="418" y="748"/>
                        </a:lnTo>
                        <a:lnTo>
                          <a:pt x="426" y="728"/>
                        </a:lnTo>
                        <a:lnTo>
                          <a:pt x="431" y="705"/>
                        </a:lnTo>
                        <a:lnTo>
                          <a:pt x="432" y="679"/>
                        </a:lnTo>
                        <a:lnTo>
                          <a:pt x="428" y="649"/>
                        </a:lnTo>
                        <a:lnTo>
                          <a:pt x="422" y="618"/>
                        </a:lnTo>
                        <a:lnTo>
                          <a:pt x="412" y="586"/>
                        </a:lnTo>
                        <a:lnTo>
                          <a:pt x="399" y="554"/>
                        </a:lnTo>
                        <a:lnTo>
                          <a:pt x="383" y="521"/>
                        </a:lnTo>
                        <a:lnTo>
                          <a:pt x="365" y="491"/>
                        </a:lnTo>
                        <a:lnTo>
                          <a:pt x="345" y="461"/>
                        </a:lnTo>
                        <a:lnTo>
                          <a:pt x="322" y="433"/>
                        </a:lnTo>
                        <a:lnTo>
                          <a:pt x="298" y="409"/>
                        </a:lnTo>
                        <a:lnTo>
                          <a:pt x="273" y="389"/>
                        </a:lnTo>
                        <a:close/>
                      </a:path>
                    </a:pathLst>
                  </a:custGeom>
                  <a:solidFill>
                    <a:srgbClr val="ffffff"/>
                  </a:solidFill>
                  <a:ln w="4680">
                    <a:solidFill>
                      <a:srgbClr val="000000"/>
                    </a:solidFill>
                    <a:round/>
                  </a:ln>
                </p:spPr>
                <p:style>
                  <a:lnRef idx="0"/>
                  <a:fillRef idx="0"/>
                  <a:effectRef idx="0"/>
                  <a:fontRef idx="minor"/>
                </p:style>
                <p:txBody>
                  <a:bodyPr wrap="none" lIns="91080" rIns="91080" tIns="-13680" bIns="-13680" anchor="ctr">
                    <a:noAutofit/>
                  </a:bodyPr>
                  <a:p>
                    <a:endParaRPr b="0" lang="en-US" sz="2400" strike="noStrike" u="none">
                      <a:solidFill>
                        <a:srgbClr val="000000"/>
                      </a:solidFill>
                      <a:effectLst/>
                      <a:uFillTx/>
                      <a:latin typeface="Times New Roman"/>
                    </a:endParaRPr>
                  </a:p>
                </p:txBody>
              </p:sp>
              <p:sp>
                <p:nvSpPr>
                  <p:cNvPr id="3422" name=""/>
                  <p:cNvSpPr/>
                  <p:nvPr/>
                </p:nvSpPr>
                <p:spPr>
                  <a:xfrm>
                    <a:off x="3597480" y="5484240"/>
                    <a:ext cx="16560" cy="31680"/>
                  </a:xfrm>
                  <a:custGeom>
                    <a:avLst/>
                    <a:gdLst/>
                    <a:ahLst/>
                    <a:rect l="l" t="t" r="r" b="b"/>
                    <a:pathLst>
                      <a:path w="428" h="784">
                        <a:moveTo>
                          <a:pt x="288" y="740"/>
                        </a:moveTo>
                        <a:lnTo>
                          <a:pt x="300" y="717"/>
                        </a:lnTo>
                        <a:lnTo>
                          <a:pt x="308" y="694"/>
                        </a:lnTo>
                        <a:lnTo>
                          <a:pt x="314" y="670"/>
                        </a:lnTo>
                        <a:lnTo>
                          <a:pt x="317" y="647"/>
                        </a:lnTo>
                        <a:lnTo>
                          <a:pt x="317" y="624"/>
                        </a:lnTo>
                        <a:lnTo>
                          <a:pt x="314" y="601"/>
                        </a:lnTo>
                        <a:lnTo>
                          <a:pt x="310" y="579"/>
                        </a:lnTo>
                        <a:lnTo>
                          <a:pt x="302" y="559"/>
                        </a:lnTo>
                        <a:lnTo>
                          <a:pt x="292" y="539"/>
                        </a:lnTo>
                        <a:lnTo>
                          <a:pt x="280" y="521"/>
                        </a:lnTo>
                        <a:lnTo>
                          <a:pt x="265" y="504"/>
                        </a:lnTo>
                        <a:lnTo>
                          <a:pt x="248" y="491"/>
                        </a:lnTo>
                        <a:lnTo>
                          <a:pt x="230" y="478"/>
                        </a:lnTo>
                        <a:lnTo>
                          <a:pt x="209" y="470"/>
                        </a:lnTo>
                        <a:lnTo>
                          <a:pt x="187" y="463"/>
                        </a:lnTo>
                        <a:lnTo>
                          <a:pt x="164" y="460"/>
                        </a:lnTo>
                        <a:lnTo>
                          <a:pt x="161" y="453"/>
                        </a:lnTo>
                        <a:lnTo>
                          <a:pt x="159" y="447"/>
                        </a:lnTo>
                        <a:lnTo>
                          <a:pt x="157" y="440"/>
                        </a:lnTo>
                        <a:lnTo>
                          <a:pt x="156" y="435"/>
                        </a:lnTo>
                        <a:lnTo>
                          <a:pt x="155" y="429"/>
                        </a:lnTo>
                        <a:lnTo>
                          <a:pt x="153" y="424"/>
                        </a:lnTo>
                        <a:lnTo>
                          <a:pt x="152" y="419"/>
                        </a:lnTo>
                        <a:lnTo>
                          <a:pt x="152" y="414"/>
                        </a:lnTo>
                        <a:lnTo>
                          <a:pt x="152" y="410"/>
                        </a:lnTo>
                        <a:lnTo>
                          <a:pt x="152" y="407"/>
                        </a:lnTo>
                        <a:lnTo>
                          <a:pt x="152" y="404"/>
                        </a:lnTo>
                        <a:lnTo>
                          <a:pt x="152" y="400"/>
                        </a:lnTo>
                        <a:lnTo>
                          <a:pt x="152" y="398"/>
                        </a:lnTo>
                        <a:lnTo>
                          <a:pt x="152" y="397"/>
                        </a:lnTo>
                        <a:lnTo>
                          <a:pt x="152" y="396"/>
                        </a:lnTo>
                        <a:lnTo>
                          <a:pt x="153" y="396"/>
                        </a:lnTo>
                        <a:lnTo>
                          <a:pt x="167" y="374"/>
                        </a:lnTo>
                        <a:lnTo>
                          <a:pt x="177" y="351"/>
                        </a:lnTo>
                        <a:lnTo>
                          <a:pt x="183" y="326"/>
                        </a:lnTo>
                        <a:lnTo>
                          <a:pt x="185" y="301"/>
                        </a:lnTo>
                        <a:lnTo>
                          <a:pt x="184" y="274"/>
                        </a:lnTo>
                        <a:lnTo>
                          <a:pt x="180" y="248"/>
                        </a:lnTo>
                        <a:lnTo>
                          <a:pt x="172" y="222"/>
                        </a:lnTo>
                        <a:lnTo>
                          <a:pt x="163" y="198"/>
                        </a:lnTo>
                        <a:lnTo>
                          <a:pt x="150" y="176"/>
                        </a:lnTo>
                        <a:lnTo>
                          <a:pt x="136" y="155"/>
                        </a:lnTo>
                        <a:lnTo>
                          <a:pt x="119" y="137"/>
                        </a:lnTo>
                        <a:lnTo>
                          <a:pt x="101" y="122"/>
                        </a:lnTo>
                        <a:lnTo>
                          <a:pt x="81" y="111"/>
                        </a:lnTo>
                        <a:lnTo>
                          <a:pt x="61" y="104"/>
                        </a:lnTo>
                        <a:lnTo>
                          <a:pt x="39" y="102"/>
                        </a:lnTo>
                        <a:lnTo>
                          <a:pt x="17" y="106"/>
                        </a:lnTo>
                        <a:lnTo>
                          <a:pt x="0" y="90"/>
                        </a:lnTo>
                        <a:lnTo>
                          <a:pt x="1" y="57"/>
                        </a:lnTo>
                        <a:lnTo>
                          <a:pt x="8" y="32"/>
                        </a:lnTo>
                        <a:lnTo>
                          <a:pt x="21" y="14"/>
                        </a:lnTo>
                        <a:lnTo>
                          <a:pt x="38" y="3"/>
                        </a:lnTo>
                        <a:lnTo>
                          <a:pt x="58" y="0"/>
                        </a:lnTo>
                        <a:lnTo>
                          <a:pt x="81" y="4"/>
                        </a:lnTo>
                        <a:lnTo>
                          <a:pt x="105" y="14"/>
                        </a:lnTo>
                        <a:lnTo>
                          <a:pt x="130" y="32"/>
                        </a:lnTo>
                        <a:lnTo>
                          <a:pt x="156" y="55"/>
                        </a:lnTo>
                        <a:lnTo>
                          <a:pt x="180" y="84"/>
                        </a:lnTo>
                        <a:lnTo>
                          <a:pt x="202" y="119"/>
                        </a:lnTo>
                        <a:lnTo>
                          <a:pt x="221" y="160"/>
                        </a:lnTo>
                        <a:lnTo>
                          <a:pt x="236" y="207"/>
                        </a:lnTo>
                        <a:lnTo>
                          <a:pt x="248" y="259"/>
                        </a:lnTo>
                        <a:lnTo>
                          <a:pt x="254" y="315"/>
                        </a:lnTo>
                        <a:lnTo>
                          <a:pt x="254" y="377"/>
                        </a:lnTo>
                        <a:lnTo>
                          <a:pt x="300" y="411"/>
                        </a:lnTo>
                        <a:lnTo>
                          <a:pt x="337" y="448"/>
                        </a:lnTo>
                        <a:lnTo>
                          <a:pt x="369" y="488"/>
                        </a:lnTo>
                        <a:lnTo>
                          <a:pt x="392" y="529"/>
                        </a:lnTo>
                        <a:lnTo>
                          <a:pt x="410" y="571"/>
                        </a:lnTo>
                        <a:lnTo>
                          <a:pt x="421" y="612"/>
                        </a:lnTo>
                        <a:lnTo>
                          <a:pt x="427" y="651"/>
                        </a:lnTo>
                        <a:lnTo>
                          <a:pt x="428" y="686"/>
                        </a:lnTo>
                        <a:lnTo>
                          <a:pt x="423" y="718"/>
                        </a:lnTo>
                        <a:lnTo>
                          <a:pt x="414" y="745"/>
                        </a:lnTo>
                        <a:lnTo>
                          <a:pt x="401" y="766"/>
                        </a:lnTo>
                        <a:lnTo>
                          <a:pt x="385" y="779"/>
                        </a:lnTo>
                        <a:lnTo>
                          <a:pt x="364" y="784"/>
                        </a:lnTo>
                        <a:lnTo>
                          <a:pt x="340" y="780"/>
                        </a:lnTo>
                        <a:lnTo>
                          <a:pt x="315" y="765"/>
                        </a:lnTo>
                        <a:lnTo>
                          <a:pt x="288" y="740"/>
                        </a:lnTo>
                        <a:close/>
                      </a:path>
                    </a:pathLst>
                  </a:custGeom>
                  <a:solidFill>
                    <a:srgbClr val="000000"/>
                  </a:solidFill>
                  <a:ln w="0">
                    <a:noFill/>
                  </a:ln>
                </p:spPr>
                <p:style>
                  <a:lnRef idx="0"/>
                  <a:fillRef idx="0"/>
                  <a:effectRef idx="0"/>
                  <a:fontRef idx="minor"/>
                </p:style>
                <p:txBody>
                  <a:bodyPr wrap="none" lIns="91080" rIns="91080" tIns="-13680" bIns="-13680" anchor="ctr">
                    <a:noAutofit/>
                  </a:bodyPr>
                  <a:p>
                    <a:endParaRPr b="0" lang="en-US" sz="2400" strike="noStrike" u="none">
                      <a:solidFill>
                        <a:srgbClr val="000000"/>
                      </a:solidFill>
                      <a:effectLst/>
                      <a:uFillTx/>
                      <a:latin typeface="Times New Roman"/>
                    </a:endParaRPr>
                  </a:p>
                </p:txBody>
              </p:sp>
              <p:sp>
                <p:nvSpPr>
                  <p:cNvPr id="3423" name=""/>
                  <p:cNvSpPr/>
                  <p:nvPr/>
                </p:nvSpPr>
                <p:spPr>
                  <a:xfrm>
                    <a:off x="3598920" y="5533200"/>
                    <a:ext cx="11880" cy="16920"/>
                  </a:xfrm>
                  <a:custGeom>
                    <a:avLst/>
                    <a:gdLst/>
                    <a:ahLst/>
                    <a:rect l="l" t="t" r="r" b="b"/>
                    <a:pathLst>
                      <a:path w="308" h="425">
                        <a:moveTo>
                          <a:pt x="0" y="424"/>
                        </a:moveTo>
                        <a:lnTo>
                          <a:pt x="39" y="425"/>
                        </a:lnTo>
                        <a:lnTo>
                          <a:pt x="77" y="421"/>
                        </a:lnTo>
                        <a:lnTo>
                          <a:pt x="112" y="413"/>
                        </a:lnTo>
                        <a:lnTo>
                          <a:pt x="146" y="402"/>
                        </a:lnTo>
                        <a:lnTo>
                          <a:pt x="178" y="386"/>
                        </a:lnTo>
                        <a:lnTo>
                          <a:pt x="206" y="367"/>
                        </a:lnTo>
                        <a:lnTo>
                          <a:pt x="231" y="344"/>
                        </a:lnTo>
                        <a:lnTo>
                          <a:pt x="254" y="318"/>
                        </a:lnTo>
                        <a:lnTo>
                          <a:pt x="273" y="288"/>
                        </a:lnTo>
                        <a:lnTo>
                          <a:pt x="288" y="255"/>
                        </a:lnTo>
                        <a:lnTo>
                          <a:pt x="299" y="219"/>
                        </a:lnTo>
                        <a:lnTo>
                          <a:pt x="306" y="180"/>
                        </a:lnTo>
                        <a:lnTo>
                          <a:pt x="308" y="139"/>
                        </a:lnTo>
                        <a:lnTo>
                          <a:pt x="305" y="95"/>
                        </a:lnTo>
                        <a:lnTo>
                          <a:pt x="297" y="49"/>
                        </a:lnTo>
                        <a:lnTo>
                          <a:pt x="284" y="0"/>
                        </a:lnTo>
                      </a:path>
                    </a:pathLst>
                  </a:custGeom>
                  <a:noFill/>
                  <a:ln w="4680">
                    <a:solidFill>
                      <a:srgbClr val="000000"/>
                    </a:solidFill>
                    <a:round/>
                  </a:ln>
                </p:spPr>
                <p:style>
                  <a:lnRef idx="0"/>
                  <a:fillRef idx="0"/>
                  <a:effectRef idx="0"/>
                  <a:fontRef idx="minor"/>
                </p:style>
                <p:txBody>
                  <a:bodyPr wrap="none" lIns="91080" rIns="91080" tIns="-28440" bIns="-28440" anchor="ctr">
                    <a:noAutofit/>
                  </a:bodyPr>
                  <a:p>
                    <a:endParaRPr b="0" lang="en-US" sz="2400" strike="noStrike" u="none">
                      <a:solidFill>
                        <a:srgbClr val="000000"/>
                      </a:solidFill>
                      <a:effectLst/>
                      <a:uFillTx/>
                      <a:latin typeface="Times New Roman"/>
                    </a:endParaRPr>
                  </a:p>
                </p:txBody>
              </p:sp>
              <p:sp>
                <p:nvSpPr>
                  <p:cNvPr id="3424" name=""/>
                  <p:cNvSpPr/>
                  <p:nvPr/>
                </p:nvSpPr>
                <p:spPr>
                  <a:xfrm>
                    <a:off x="3597480" y="5548680"/>
                    <a:ext cx="1080" cy="2880"/>
                  </a:xfrm>
                  <a:custGeom>
                    <a:avLst/>
                    <a:gdLst/>
                    <a:ahLst/>
                    <a:rect l="l" t="t" r="r" b="b"/>
                    <a:pathLst>
                      <a:path w="39" h="70">
                        <a:moveTo>
                          <a:pt x="35" y="70"/>
                        </a:moveTo>
                        <a:lnTo>
                          <a:pt x="0" y="67"/>
                        </a:lnTo>
                        <a:lnTo>
                          <a:pt x="7" y="0"/>
                        </a:lnTo>
                        <a:lnTo>
                          <a:pt x="39" y="3"/>
                        </a:lnTo>
                        <a:lnTo>
                          <a:pt x="35" y="70"/>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425" name=""/>
                  <p:cNvSpPr/>
                  <p:nvPr/>
                </p:nvSpPr>
                <p:spPr>
                  <a:xfrm>
                    <a:off x="3607920" y="5531400"/>
                    <a:ext cx="2880" cy="1440"/>
                  </a:xfrm>
                  <a:custGeom>
                    <a:avLst/>
                    <a:gdLst/>
                    <a:ahLst/>
                    <a:rect l="l" t="t" r="r" b="b"/>
                    <a:pathLst>
                      <a:path w="74" h="54">
                        <a:moveTo>
                          <a:pt x="11" y="54"/>
                        </a:moveTo>
                        <a:lnTo>
                          <a:pt x="0" y="22"/>
                        </a:lnTo>
                        <a:lnTo>
                          <a:pt x="64" y="0"/>
                        </a:lnTo>
                        <a:lnTo>
                          <a:pt x="74" y="33"/>
                        </a:lnTo>
                        <a:lnTo>
                          <a:pt x="11" y="54"/>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26" name=""/>
                  <p:cNvSpPr/>
                  <p:nvPr/>
                </p:nvSpPr>
                <p:spPr>
                  <a:xfrm flipH="1" flipV="1">
                    <a:off x="3593160" y="5491440"/>
                    <a:ext cx="15480" cy="41400"/>
                  </a:xfrm>
                  <a:prstGeom prst="line">
                    <a:avLst/>
                  </a:prstGeom>
                  <a:ln w="4680">
                    <a:solidFill>
                      <a:srgbClr val="000000"/>
                    </a:solidFill>
                    <a:miter/>
                  </a:ln>
                </p:spPr>
                <p:style>
                  <a:lnRef idx="0"/>
                  <a:fillRef idx="0"/>
                  <a:effectRef idx="0"/>
                  <a:fontRef idx="minor"/>
                </p:style>
                <p:txBody>
                  <a:bodyPr lIns="91080" rIns="91080" tIns="-3960" bIns="-3960" anchor="ctr">
                    <a:noAutofit/>
                  </a:bodyPr>
                  <a:p>
                    <a:endParaRPr b="0" lang="en-US" sz="2400" strike="noStrike" u="none">
                      <a:solidFill>
                        <a:srgbClr val="000000"/>
                      </a:solidFill>
                      <a:effectLst/>
                      <a:uFillTx/>
                      <a:latin typeface="Times New Roman"/>
                    </a:endParaRPr>
                  </a:p>
                </p:txBody>
              </p:sp>
              <p:sp>
                <p:nvSpPr>
                  <p:cNvPr id="3427" name=""/>
                  <p:cNvSpPr/>
                  <p:nvPr/>
                </p:nvSpPr>
                <p:spPr>
                  <a:xfrm>
                    <a:off x="3592800" y="5478480"/>
                    <a:ext cx="5760" cy="12960"/>
                  </a:xfrm>
                  <a:custGeom>
                    <a:avLst/>
                    <a:gdLst/>
                    <a:ahLst/>
                    <a:rect l="l" t="t" r="r" b="b"/>
                    <a:pathLst>
                      <a:path w="151" h="328">
                        <a:moveTo>
                          <a:pt x="27" y="328"/>
                        </a:moveTo>
                        <a:lnTo>
                          <a:pt x="19" y="305"/>
                        </a:lnTo>
                        <a:lnTo>
                          <a:pt x="12" y="282"/>
                        </a:lnTo>
                        <a:lnTo>
                          <a:pt x="6" y="257"/>
                        </a:lnTo>
                        <a:lnTo>
                          <a:pt x="2" y="232"/>
                        </a:lnTo>
                        <a:lnTo>
                          <a:pt x="0" y="206"/>
                        </a:lnTo>
                        <a:lnTo>
                          <a:pt x="0" y="180"/>
                        </a:lnTo>
                        <a:lnTo>
                          <a:pt x="2" y="155"/>
                        </a:lnTo>
                        <a:lnTo>
                          <a:pt x="7" y="130"/>
                        </a:lnTo>
                        <a:lnTo>
                          <a:pt x="14" y="106"/>
                        </a:lnTo>
                        <a:lnTo>
                          <a:pt x="24" y="83"/>
                        </a:lnTo>
                        <a:lnTo>
                          <a:pt x="37" y="63"/>
                        </a:lnTo>
                        <a:lnTo>
                          <a:pt x="53" y="44"/>
                        </a:lnTo>
                        <a:lnTo>
                          <a:pt x="72" y="29"/>
                        </a:lnTo>
                        <a:lnTo>
                          <a:pt x="95" y="16"/>
                        </a:lnTo>
                        <a:lnTo>
                          <a:pt x="121" y="6"/>
                        </a:lnTo>
                        <a:lnTo>
                          <a:pt x="151" y="0"/>
                        </a:lnTo>
                      </a:path>
                    </a:pathLst>
                  </a:custGeom>
                  <a:noFill/>
                  <a:ln w="4680">
                    <a:solidFill>
                      <a:srgbClr val="000000"/>
                    </a:solidFill>
                    <a:round/>
                  </a:ln>
                </p:spPr>
                <p:style>
                  <a:lnRef idx="0"/>
                  <a:fillRef idx="0"/>
                  <a:effectRef idx="0"/>
                  <a:fontRef idx="minor"/>
                </p:style>
                <p:txBody>
                  <a:bodyPr wrap="none" lIns="91080" rIns="91080" tIns="-32400" bIns="-32400" anchor="ctr">
                    <a:noAutofit/>
                  </a:bodyPr>
                  <a:p>
                    <a:endParaRPr b="0" lang="en-US" sz="2400" strike="noStrike" u="none">
                      <a:solidFill>
                        <a:srgbClr val="000000"/>
                      </a:solidFill>
                      <a:effectLst/>
                      <a:uFillTx/>
                      <a:latin typeface="Times New Roman"/>
                    </a:endParaRPr>
                  </a:p>
                </p:txBody>
              </p:sp>
              <p:sp>
                <p:nvSpPr>
                  <p:cNvPr id="3428" name=""/>
                  <p:cNvSpPr/>
                  <p:nvPr/>
                </p:nvSpPr>
                <p:spPr>
                  <a:xfrm>
                    <a:off x="3592800" y="5491080"/>
                    <a:ext cx="2880" cy="2160"/>
                  </a:xfrm>
                  <a:custGeom>
                    <a:avLst/>
                    <a:gdLst/>
                    <a:ahLst/>
                    <a:rect l="l" t="t" r="r" b="b"/>
                    <a:pathLst>
                      <a:path w="75" h="56">
                        <a:moveTo>
                          <a:pt x="61" y="0"/>
                        </a:moveTo>
                        <a:lnTo>
                          <a:pt x="75" y="30"/>
                        </a:lnTo>
                        <a:lnTo>
                          <a:pt x="13" y="56"/>
                        </a:lnTo>
                        <a:lnTo>
                          <a:pt x="0" y="25"/>
                        </a:lnTo>
                        <a:lnTo>
                          <a:pt x="61"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29" name=""/>
                  <p:cNvSpPr/>
                  <p:nvPr/>
                </p:nvSpPr>
                <p:spPr>
                  <a:xfrm>
                    <a:off x="3598200" y="5477040"/>
                    <a:ext cx="1440" cy="2160"/>
                  </a:xfrm>
                  <a:custGeom>
                    <a:avLst/>
                    <a:gdLst/>
                    <a:ahLst/>
                    <a:rect l="l" t="t" r="r" b="b"/>
                    <a:pathLst>
                      <a:path w="42" h="71">
                        <a:moveTo>
                          <a:pt x="0" y="4"/>
                        </a:moveTo>
                        <a:lnTo>
                          <a:pt x="33" y="0"/>
                        </a:lnTo>
                        <a:lnTo>
                          <a:pt x="42" y="66"/>
                        </a:lnTo>
                        <a:lnTo>
                          <a:pt x="9" y="71"/>
                        </a:lnTo>
                        <a:lnTo>
                          <a:pt x="0" y="4"/>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30" name=""/>
                  <p:cNvSpPr/>
                  <p:nvPr/>
                </p:nvSpPr>
                <p:spPr>
                  <a:xfrm flipH="1" flipV="1">
                    <a:off x="3586680" y="5502600"/>
                    <a:ext cx="7920" cy="23400"/>
                  </a:xfrm>
                  <a:prstGeom prst="line">
                    <a:avLst/>
                  </a:prstGeom>
                  <a:ln w="4680">
                    <a:solidFill>
                      <a:srgbClr val="000000"/>
                    </a:solidFill>
                    <a:miter/>
                  </a:ln>
                </p:spPr>
                <p:style>
                  <a:lnRef idx="0"/>
                  <a:fillRef idx="0"/>
                  <a:effectRef idx="0"/>
                  <a:fontRef idx="minor"/>
                </p:style>
                <p:txBody>
                  <a:bodyPr lIns="91080" rIns="91080" tIns="-21960" bIns="-21960" anchor="ctr">
                    <a:noAutofit/>
                  </a:bodyPr>
                  <a:p>
                    <a:endParaRPr b="0" lang="en-US" sz="2400" strike="noStrike" u="none">
                      <a:solidFill>
                        <a:srgbClr val="000000"/>
                      </a:solidFill>
                      <a:effectLst/>
                      <a:uFillTx/>
                      <a:latin typeface="Times New Roman"/>
                    </a:endParaRPr>
                  </a:p>
                </p:txBody>
              </p:sp>
              <p:sp>
                <p:nvSpPr>
                  <p:cNvPr id="3431" name=""/>
                  <p:cNvSpPr/>
                  <p:nvPr/>
                </p:nvSpPr>
                <p:spPr>
                  <a:xfrm>
                    <a:off x="3584520" y="5483520"/>
                    <a:ext cx="2880" cy="19440"/>
                  </a:xfrm>
                  <a:custGeom>
                    <a:avLst/>
                    <a:gdLst/>
                    <a:ahLst/>
                    <a:rect l="l" t="t" r="r" b="b"/>
                    <a:pathLst>
                      <a:path w="94" h="482">
                        <a:moveTo>
                          <a:pt x="66" y="482"/>
                        </a:moveTo>
                        <a:lnTo>
                          <a:pt x="64" y="477"/>
                        </a:lnTo>
                        <a:lnTo>
                          <a:pt x="59" y="464"/>
                        </a:lnTo>
                        <a:lnTo>
                          <a:pt x="52" y="445"/>
                        </a:lnTo>
                        <a:lnTo>
                          <a:pt x="43" y="419"/>
                        </a:lnTo>
                        <a:lnTo>
                          <a:pt x="34" y="388"/>
                        </a:lnTo>
                        <a:lnTo>
                          <a:pt x="24" y="354"/>
                        </a:lnTo>
                        <a:lnTo>
                          <a:pt x="15" y="316"/>
                        </a:lnTo>
                        <a:lnTo>
                          <a:pt x="8" y="275"/>
                        </a:lnTo>
                        <a:lnTo>
                          <a:pt x="2" y="234"/>
                        </a:lnTo>
                        <a:lnTo>
                          <a:pt x="0" y="193"/>
                        </a:lnTo>
                        <a:lnTo>
                          <a:pt x="2" y="152"/>
                        </a:lnTo>
                        <a:lnTo>
                          <a:pt x="9" y="114"/>
                        </a:lnTo>
                        <a:lnTo>
                          <a:pt x="20" y="79"/>
                        </a:lnTo>
                        <a:lnTo>
                          <a:pt x="37" y="47"/>
                        </a:lnTo>
                        <a:lnTo>
                          <a:pt x="61" y="20"/>
                        </a:lnTo>
                        <a:lnTo>
                          <a:pt x="94" y="0"/>
                        </a:lnTo>
                      </a:path>
                    </a:pathLst>
                  </a:custGeom>
                  <a:noFill/>
                  <a:ln w="4680">
                    <a:solidFill>
                      <a:srgbClr val="000000"/>
                    </a:solidFill>
                    <a:round/>
                  </a:ln>
                </p:spPr>
                <p:style>
                  <a:lnRef idx="0"/>
                  <a:fillRef idx="0"/>
                  <a:effectRef idx="0"/>
                  <a:fontRef idx="minor"/>
                </p:style>
                <p:txBody>
                  <a:bodyPr wrap="none" lIns="91080" rIns="91080" tIns="-25920" bIns="-25920" anchor="ctr">
                    <a:noAutofit/>
                  </a:bodyPr>
                  <a:p>
                    <a:endParaRPr b="0" lang="en-US" sz="2400" strike="noStrike" u="none">
                      <a:solidFill>
                        <a:srgbClr val="000000"/>
                      </a:solidFill>
                      <a:effectLst/>
                      <a:uFillTx/>
                      <a:latin typeface="Times New Roman"/>
                    </a:endParaRPr>
                  </a:p>
                </p:txBody>
              </p:sp>
              <p:sp>
                <p:nvSpPr>
                  <p:cNvPr id="3432" name=""/>
                  <p:cNvSpPr/>
                  <p:nvPr/>
                </p:nvSpPr>
                <p:spPr>
                  <a:xfrm>
                    <a:off x="3585960" y="5502960"/>
                    <a:ext cx="2160" cy="2160"/>
                  </a:xfrm>
                  <a:custGeom>
                    <a:avLst/>
                    <a:gdLst/>
                    <a:ahLst/>
                    <a:rect l="l" t="t" r="r" b="b"/>
                    <a:pathLst>
                      <a:path w="75" h="57">
                        <a:moveTo>
                          <a:pt x="61" y="0"/>
                        </a:moveTo>
                        <a:lnTo>
                          <a:pt x="75" y="31"/>
                        </a:lnTo>
                        <a:lnTo>
                          <a:pt x="13" y="57"/>
                        </a:lnTo>
                        <a:lnTo>
                          <a:pt x="0" y="26"/>
                        </a:lnTo>
                        <a:lnTo>
                          <a:pt x="61"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33" name=""/>
                  <p:cNvSpPr/>
                  <p:nvPr/>
                </p:nvSpPr>
                <p:spPr>
                  <a:xfrm>
                    <a:off x="3587400" y="5482080"/>
                    <a:ext cx="2160" cy="3240"/>
                  </a:xfrm>
                  <a:custGeom>
                    <a:avLst/>
                    <a:gdLst/>
                    <a:ahLst/>
                    <a:rect l="l" t="t" r="r" b="b"/>
                    <a:pathLst>
                      <a:path w="60" h="75">
                        <a:moveTo>
                          <a:pt x="0" y="14"/>
                        </a:moveTo>
                        <a:lnTo>
                          <a:pt x="29" y="0"/>
                        </a:lnTo>
                        <a:lnTo>
                          <a:pt x="60" y="59"/>
                        </a:lnTo>
                        <a:lnTo>
                          <a:pt x="29" y="75"/>
                        </a:lnTo>
                        <a:lnTo>
                          <a:pt x="0" y="14"/>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34" name=""/>
                  <p:cNvSpPr/>
                  <p:nvPr/>
                </p:nvSpPr>
                <p:spPr>
                  <a:xfrm>
                    <a:off x="3413160" y="5527440"/>
                    <a:ext cx="190800" cy="152640"/>
                  </a:xfrm>
                  <a:custGeom>
                    <a:avLst/>
                    <a:gdLst/>
                    <a:ahLst/>
                    <a:rect l="l" t="t" r="r" b="b"/>
                    <a:pathLst>
                      <a:path w="5036" h="3771">
                        <a:moveTo>
                          <a:pt x="24" y="3478"/>
                        </a:moveTo>
                        <a:lnTo>
                          <a:pt x="36" y="3458"/>
                        </a:lnTo>
                        <a:lnTo>
                          <a:pt x="69" y="3402"/>
                        </a:lnTo>
                        <a:lnTo>
                          <a:pt x="123" y="3315"/>
                        </a:lnTo>
                        <a:lnTo>
                          <a:pt x="193" y="3200"/>
                        </a:lnTo>
                        <a:lnTo>
                          <a:pt x="276" y="3065"/>
                        </a:lnTo>
                        <a:lnTo>
                          <a:pt x="371" y="2911"/>
                        </a:lnTo>
                        <a:lnTo>
                          <a:pt x="473" y="2745"/>
                        </a:lnTo>
                        <a:lnTo>
                          <a:pt x="580" y="2572"/>
                        </a:lnTo>
                        <a:lnTo>
                          <a:pt x="689" y="2395"/>
                        </a:lnTo>
                        <a:lnTo>
                          <a:pt x="798" y="2220"/>
                        </a:lnTo>
                        <a:lnTo>
                          <a:pt x="903" y="2051"/>
                        </a:lnTo>
                        <a:lnTo>
                          <a:pt x="1000" y="1892"/>
                        </a:lnTo>
                        <a:lnTo>
                          <a:pt x="1090" y="1749"/>
                        </a:lnTo>
                        <a:lnTo>
                          <a:pt x="1166" y="1627"/>
                        </a:lnTo>
                        <a:lnTo>
                          <a:pt x="1228" y="1529"/>
                        </a:lnTo>
                        <a:lnTo>
                          <a:pt x="1274" y="1462"/>
                        </a:lnTo>
                        <a:lnTo>
                          <a:pt x="1335" y="1379"/>
                        </a:lnTo>
                        <a:lnTo>
                          <a:pt x="1395" y="1302"/>
                        </a:lnTo>
                        <a:lnTo>
                          <a:pt x="1456" y="1231"/>
                        </a:lnTo>
                        <a:lnTo>
                          <a:pt x="1516" y="1165"/>
                        </a:lnTo>
                        <a:lnTo>
                          <a:pt x="1577" y="1104"/>
                        </a:lnTo>
                        <a:lnTo>
                          <a:pt x="1637" y="1046"/>
                        </a:lnTo>
                        <a:lnTo>
                          <a:pt x="1698" y="994"/>
                        </a:lnTo>
                        <a:lnTo>
                          <a:pt x="1761" y="944"/>
                        </a:lnTo>
                        <a:lnTo>
                          <a:pt x="1824" y="898"/>
                        </a:lnTo>
                        <a:lnTo>
                          <a:pt x="1889" y="854"/>
                        </a:lnTo>
                        <a:lnTo>
                          <a:pt x="1955" y="813"/>
                        </a:lnTo>
                        <a:lnTo>
                          <a:pt x="2024" y="774"/>
                        </a:lnTo>
                        <a:lnTo>
                          <a:pt x="2095" y="737"/>
                        </a:lnTo>
                        <a:lnTo>
                          <a:pt x="2169" y="701"/>
                        </a:lnTo>
                        <a:lnTo>
                          <a:pt x="2245" y="667"/>
                        </a:lnTo>
                        <a:lnTo>
                          <a:pt x="2325" y="633"/>
                        </a:lnTo>
                        <a:lnTo>
                          <a:pt x="2430" y="590"/>
                        </a:lnTo>
                        <a:lnTo>
                          <a:pt x="2548" y="547"/>
                        </a:lnTo>
                        <a:lnTo>
                          <a:pt x="2677" y="503"/>
                        </a:lnTo>
                        <a:lnTo>
                          <a:pt x="2815" y="459"/>
                        </a:lnTo>
                        <a:lnTo>
                          <a:pt x="2961" y="415"/>
                        </a:lnTo>
                        <a:lnTo>
                          <a:pt x="3114" y="372"/>
                        </a:lnTo>
                        <a:lnTo>
                          <a:pt x="3274" y="328"/>
                        </a:lnTo>
                        <a:lnTo>
                          <a:pt x="3439" y="285"/>
                        </a:lnTo>
                        <a:lnTo>
                          <a:pt x="3608" y="244"/>
                        </a:lnTo>
                        <a:lnTo>
                          <a:pt x="3780" y="204"/>
                        </a:lnTo>
                        <a:lnTo>
                          <a:pt x="3954" y="166"/>
                        </a:lnTo>
                        <a:lnTo>
                          <a:pt x="4128" y="128"/>
                        </a:lnTo>
                        <a:lnTo>
                          <a:pt x="4303" y="93"/>
                        </a:lnTo>
                        <a:lnTo>
                          <a:pt x="4475" y="59"/>
                        </a:lnTo>
                        <a:lnTo>
                          <a:pt x="4646" y="29"/>
                        </a:lnTo>
                        <a:lnTo>
                          <a:pt x="4813" y="2"/>
                        </a:lnTo>
                        <a:lnTo>
                          <a:pt x="4856" y="0"/>
                        </a:lnTo>
                        <a:lnTo>
                          <a:pt x="4895" y="5"/>
                        </a:lnTo>
                        <a:lnTo>
                          <a:pt x="4931" y="18"/>
                        </a:lnTo>
                        <a:lnTo>
                          <a:pt x="4962" y="37"/>
                        </a:lnTo>
                        <a:lnTo>
                          <a:pt x="4988" y="62"/>
                        </a:lnTo>
                        <a:lnTo>
                          <a:pt x="5008" y="90"/>
                        </a:lnTo>
                        <a:lnTo>
                          <a:pt x="5024" y="120"/>
                        </a:lnTo>
                        <a:lnTo>
                          <a:pt x="5033" y="154"/>
                        </a:lnTo>
                        <a:lnTo>
                          <a:pt x="5036" y="188"/>
                        </a:lnTo>
                        <a:lnTo>
                          <a:pt x="5033" y="221"/>
                        </a:lnTo>
                        <a:lnTo>
                          <a:pt x="5024" y="254"/>
                        </a:lnTo>
                        <a:lnTo>
                          <a:pt x="5006" y="284"/>
                        </a:lnTo>
                        <a:lnTo>
                          <a:pt x="4980" y="312"/>
                        </a:lnTo>
                        <a:lnTo>
                          <a:pt x="4948" y="335"/>
                        </a:lnTo>
                        <a:lnTo>
                          <a:pt x="4907" y="353"/>
                        </a:lnTo>
                        <a:lnTo>
                          <a:pt x="4858" y="365"/>
                        </a:lnTo>
                        <a:lnTo>
                          <a:pt x="4720" y="393"/>
                        </a:lnTo>
                        <a:lnTo>
                          <a:pt x="4580" y="421"/>
                        </a:lnTo>
                        <a:lnTo>
                          <a:pt x="4438" y="449"/>
                        </a:lnTo>
                        <a:lnTo>
                          <a:pt x="4294" y="480"/>
                        </a:lnTo>
                        <a:lnTo>
                          <a:pt x="4149" y="511"/>
                        </a:lnTo>
                        <a:lnTo>
                          <a:pt x="4003" y="543"/>
                        </a:lnTo>
                        <a:lnTo>
                          <a:pt x="3856" y="576"/>
                        </a:lnTo>
                        <a:lnTo>
                          <a:pt x="3709" y="612"/>
                        </a:lnTo>
                        <a:lnTo>
                          <a:pt x="3562" y="649"/>
                        </a:lnTo>
                        <a:lnTo>
                          <a:pt x="3415" y="687"/>
                        </a:lnTo>
                        <a:lnTo>
                          <a:pt x="3270" y="728"/>
                        </a:lnTo>
                        <a:lnTo>
                          <a:pt x="3126" y="770"/>
                        </a:lnTo>
                        <a:lnTo>
                          <a:pt x="2984" y="815"/>
                        </a:lnTo>
                        <a:lnTo>
                          <a:pt x="2844" y="862"/>
                        </a:lnTo>
                        <a:lnTo>
                          <a:pt x="2708" y="912"/>
                        </a:lnTo>
                        <a:lnTo>
                          <a:pt x="2574" y="964"/>
                        </a:lnTo>
                        <a:lnTo>
                          <a:pt x="2507" y="989"/>
                        </a:lnTo>
                        <a:lnTo>
                          <a:pt x="2440" y="1019"/>
                        </a:lnTo>
                        <a:lnTo>
                          <a:pt x="2372" y="1052"/>
                        </a:lnTo>
                        <a:lnTo>
                          <a:pt x="2303" y="1090"/>
                        </a:lnTo>
                        <a:lnTo>
                          <a:pt x="2235" y="1131"/>
                        </a:lnTo>
                        <a:lnTo>
                          <a:pt x="2166" y="1176"/>
                        </a:lnTo>
                        <a:lnTo>
                          <a:pt x="2096" y="1226"/>
                        </a:lnTo>
                        <a:lnTo>
                          <a:pt x="2028" y="1279"/>
                        </a:lnTo>
                        <a:lnTo>
                          <a:pt x="1961" y="1336"/>
                        </a:lnTo>
                        <a:lnTo>
                          <a:pt x="1893" y="1398"/>
                        </a:lnTo>
                        <a:lnTo>
                          <a:pt x="1827" y="1463"/>
                        </a:lnTo>
                        <a:lnTo>
                          <a:pt x="1763" y="1533"/>
                        </a:lnTo>
                        <a:lnTo>
                          <a:pt x="1700" y="1606"/>
                        </a:lnTo>
                        <a:lnTo>
                          <a:pt x="1638" y="1683"/>
                        </a:lnTo>
                        <a:lnTo>
                          <a:pt x="1579" y="1765"/>
                        </a:lnTo>
                        <a:lnTo>
                          <a:pt x="1523" y="1851"/>
                        </a:lnTo>
                        <a:lnTo>
                          <a:pt x="354" y="3741"/>
                        </a:lnTo>
                        <a:lnTo>
                          <a:pt x="328" y="3758"/>
                        </a:lnTo>
                        <a:lnTo>
                          <a:pt x="299" y="3768"/>
                        </a:lnTo>
                        <a:lnTo>
                          <a:pt x="267" y="3771"/>
                        </a:lnTo>
                        <a:lnTo>
                          <a:pt x="233" y="3768"/>
                        </a:lnTo>
                        <a:lnTo>
                          <a:pt x="199" y="3758"/>
                        </a:lnTo>
                        <a:lnTo>
                          <a:pt x="164" y="3743"/>
                        </a:lnTo>
                        <a:lnTo>
                          <a:pt x="130" y="3726"/>
                        </a:lnTo>
                        <a:lnTo>
                          <a:pt x="99" y="3703"/>
                        </a:lnTo>
                        <a:lnTo>
                          <a:pt x="71" y="3678"/>
                        </a:lnTo>
                        <a:lnTo>
                          <a:pt x="45" y="3651"/>
                        </a:lnTo>
                        <a:lnTo>
                          <a:pt x="24" y="3622"/>
                        </a:lnTo>
                        <a:lnTo>
                          <a:pt x="10" y="3592"/>
                        </a:lnTo>
                        <a:lnTo>
                          <a:pt x="1" y="3562"/>
                        </a:lnTo>
                        <a:lnTo>
                          <a:pt x="0" y="3532"/>
                        </a:lnTo>
                        <a:lnTo>
                          <a:pt x="7" y="3504"/>
                        </a:lnTo>
                        <a:lnTo>
                          <a:pt x="24" y="3478"/>
                        </a:lnTo>
                        <a:close/>
                      </a:path>
                    </a:pathLst>
                  </a:custGeom>
                  <a:solidFill>
                    <a:srgbClr val="ffffff"/>
                  </a:solid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435" name=""/>
                  <p:cNvSpPr/>
                  <p:nvPr/>
                </p:nvSpPr>
                <p:spPr>
                  <a:xfrm>
                    <a:off x="3512520" y="5535000"/>
                    <a:ext cx="90720" cy="24120"/>
                  </a:xfrm>
                  <a:custGeom>
                    <a:avLst/>
                    <a:gdLst/>
                    <a:ahLst/>
                    <a:rect l="l" t="t" r="r" b="b"/>
                    <a:pathLst>
                      <a:path w="2409" h="598">
                        <a:moveTo>
                          <a:pt x="2409" y="0"/>
                        </a:moveTo>
                        <a:lnTo>
                          <a:pt x="2289" y="18"/>
                        </a:lnTo>
                        <a:lnTo>
                          <a:pt x="2155" y="41"/>
                        </a:lnTo>
                        <a:lnTo>
                          <a:pt x="2007" y="69"/>
                        </a:lnTo>
                        <a:lnTo>
                          <a:pt x="1850" y="100"/>
                        </a:lnTo>
                        <a:lnTo>
                          <a:pt x="1684" y="134"/>
                        </a:lnTo>
                        <a:lnTo>
                          <a:pt x="1513" y="171"/>
                        </a:lnTo>
                        <a:lnTo>
                          <a:pt x="1337" y="210"/>
                        </a:lnTo>
                        <a:lnTo>
                          <a:pt x="1162" y="251"/>
                        </a:lnTo>
                        <a:lnTo>
                          <a:pt x="986" y="294"/>
                        </a:lnTo>
                        <a:lnTo>
                          <a:pt x="815" y="337"/>
                        </a:lnTo>
                        <a:lnTo>
                          <a:pt x="650" y="381"/>
                        </a:lnTo>
                        <a:lnTo>
                          <a:pt x="493" y="426"/>
                        </a:lnTo>
                        <a:lnTo>
                          <a:pt x="347" y="470"/>
                        </a:lnTo>
                        <a:lnTo>
                          <a:pt x="215" y="514"/>
                        </a:lnTo>
                        <a:lnTo>
                          <a:pt x="98" y="556"/>
                        </a:lnTo>
                        <a:lnTo>
                          <a:pt x="0" y="598"/>
                        </a:lnTo>
                      </a:path>
                    </a:pathLst>
                  </a:custGeom>
                  <a:noFill/>
                  <a:ln w="4680">
                    <a:solidFill>
                      <a:srgbClr val="000000"/>
                    </a:solidFill>
                    <a:round/>
                  </a:ln>
                </p:spPr>
                <p:style>
                  <a:lnRef idx="0"/>
                  <a:fillRef idx="0"/>
                  <a:effectRef idx="0"/>
                  <a:fontRef idx="minor"/>
                </p:style>
                <p:txBody>
                  <a:bodyPr wrap="none" lIns="91080" rIns="91080" tIns="-21240" bIns="-21240" anchor="ctr">
                    <a:noAutofit/>
                  </a:bodyPr>
                  <a:p>
                    <a:endParaRPr b="0" lang="en-US" sz="2400" strike="noStrike" u="none">
                      <a:solidFill>
                        <a:srgbClr val="000000"/>
                      </a:solidFill>
                      <a:effectLst/>
                      <a:uFillTx/>
                      <a:latin typeface="Times New Roman"/>
                    </a:endParaRPr>
                  </a:p>
                </p:txBody>
              </p:sp>
              <p:sp>
                <p:nvSpPr>
                  <p:cNvPr id="3436" name=""/>
                  <p:cNvSpPr/>
                  <p:nvPr/>
                </p:nvSpPr>
                <p:spPr>
                  <a:xfrm>
                    <a:off x="3603600" y="5533200"/>
                    <a:ext cx="360" cy="3240"/>
                  </a:xfrm>
                  <a:custGeom>
                    <a:avLst/>
                    <a:gdLst/>
                    <a:ahLst/>
                    <a:rect l="l" t="t" r="r" b="b"/>
                    <a:pathLst>
                      <a:path w="8" h="67">
                        <a:moveTo>
                          <a:pt x="0" y="0"/>
                        </a:moveTo>
                        <a:lnTo>
                          <a:pt x="8"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37" name=""/>
                  <p:cNvSpPr/>
                  <p:nvPr/>
                </p:nvSpPr>
                <p:spPr>
                  <a:xfrm>
                    <a:off x="3511440" y="5557680"/>
                    <a:ext cx="720" cy="3240"/>
                  </a:xfrm>
                  <a:custGeom>
                    <a:avLst/>
                    <a:gdLst/>
                    <a:ahLst/>
                    <a:rect l="l" t="t" r="r" b="b"/>
                    <a:pathLst>
                      <a:path w="27" h="61">
                        <a:moveTo>
                          <a:pt x="27" y="61"/>
                        </a:moveTo>
                        <a:lnTo>
                          <a:pt x="0" y="0"/>
                        </a:lnTo>
                        <a:lnTo>
                          <a:pt x="27" y="61"/>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38" name=""/>
                  <p:cNvSpPr/>
                  <p:nvPr/>
                </p:nvSpPr>
                <p:spPr>
                  <a:xfrm>
                    <a:off x="3464640" y="5559120"/>
                    <a:ext cx="47520" cy="41400"/>
                  </a:xfrm>
                  <a:custGeom>
                    <a:avLst/>
                    <a:gdLst/>
                    <a:ahLst/>
                    <a:rect l="l" t="t" r="r" b="b"/>
                    <a:pathLst>
                      <a:path w="1258" h="1024">
                        <a:moveTo>
                          <a:pt x="1258" y="0"/>
                        </a:moveTo>
                        <a:lnTo>
                          <a:pt x="1146" y="42"/>
                        </a:lnTo>
                        <a:lnTo>
                          <a:pt x="1039" y="89"/>
                        </a:lnTo>
                        <a:lnTo>
                          <a:pt x="937" y="138"/>
                        </a:lnTo>
                        <a:lnTo>
                          <a:pt x="839" y="192"/>
                        </a:lnTo>
                        <a:lnTo>
                          <a:pt x="746" y="247"/>
                        </a:lnTo>
                        <a:lnTo>
                          <a:pt x="657" y="307"/>
                        </a:lnTo>
                        <a:lnTo>
                          <a:pt x="573" y="369"/>
                        </a:lnTo>
                        <a:lnTo>
                          <a:pt x="492" y="434"/>
                        </a:lnTo>
                        <a:lnTo>
                          <a:pt x="416" y="502"/>
                        </a:lnTo>
                        <a:lnTo>
                          <a:pt x="343" y="571"/>
                        </a:lnTo>
                        <a:lnTo>
                          <a:pt x="276" y="642"/>
                        </a:lnTo>
                        <a:lnTo>
                          <a:pt x="213" y="716"/>
                        </a:lnTo>
                        <a:lnTo>
                          <a:pt x="153" y="790"/>
                        </a:lnTo>
                        <a:lnTo>
                          <a:pt x="98" y="867"/>
                        </a:lnTo>
                        <a:lnTo>
                          <a:pt x="47" y="945"/>
                        </a:lnTo>
                        <a:lnTo>
                          <a:pt x="0" y="1024"/>
                        </a:lnTo>
                      </a:path>
                    </a:pathLst>
                  </a:custGeom>
                  <a:noFill/>
                  <a:ln w="4680">
                    <a:solidFill>
                      <a:srgbClr val="000000"/>
                    </a:solidFill>
                    <a:round/>
                  </a:ln>
                </p:spPr>
                <p:style>
                  <a:lnRef idx="0"/>
                  <a:fillRef idx="0"/>
                  <a:effectRef idx="0"/>
                  <a:fontRef idx="minor"/>
                </p:style>
                <p:txBody>
                  <a:bodyPr wrap="none" lIns="91080" rIns="91080" tIns="-3960" bIns="-3960" anchor="ctr">
                    <a:noAutofit/>
                  </a:bodyPr>
                  <a:p>
                    <a:endParaRPr b="0" lang="en-US" sz="2400" strike="noStrike" u="none">
                      <a:solidFill>
                        <a:srgbClr val="000000"/>
                      </a:solidFill>
                      <a:effectLst/>
                      <a:uFillTx/>
                      <a:latin typeface="Times New Roman"/>
                    </a:endParaRPr>
                  </a:p>
                </p:txBody>
              </p:sp>
              <p:sp>
                <p:nvSpPr>
                  <p:cNvPr id="3439" name=""/>
                  <p:cNvSpPr/>
                  <p:nvPr/>
                </p:nvSpPr>
                <p:spPr>
                  <a:xfrm>
                    <a:off x="3511440" y="5557680"/>
                    <a:ext cx="720" cy="3240"/>
                  </a:xfrm>
                  <a:custGeom>
                    <a:avLst/>
                    <a:gdLst/>
                    <a:ahLst/>
                    <a:rect l="l" t="t" r="r" b="b"/>
                    <a:pathLst>
                      <a:path w="21" h="63">
                        <a:moveTo>
                          <a:pt x="0" y="0"/>
                        </a:moveTo>
                        <a:lnTo>
                          <a:pt x="21" y="63"/>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40" name=""/>
                  <p:cNvSpPr/>
                  <p:nvPr/>
                </p:nvSpPr>
                <p:spPr>
                  <a:xfrm>
                    <a:off x="3463200" y="5599800"/>
                    <a:ext cx="2160" cy="1440"/>
                  </a:xfrm>
                  <a:custGeom>
                    <a:avLst/>
                    <a:gdLst/>
                    <a:ahLst/>
                    <a:rect l="l" t="t" r="r" b="b"/>
                    <a:pathLst>
                      <a:path w="59" h="34">
                        <a:moveTo>
                          <a:pt x="59" y="34"/>
                        </a:moveTo>
                        <a:lnTo>
                          <a:pt x="0" y="0"/>
                        </a:lnTo>
                        <a:lnTo>
                          <a:pt x="59" y="34"/>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41" name=""/>
                  <p:cNvSpPr/>
                  <p:nvPr/>
                </p:nvSpPr>
                <p:spPr>
                  <a:xfrm flipH="1">
                    <a:off x="3420000" y="5600520"/>
                    <a:ext cx="44640" cy="77760"/>
                  </a:xfrm>
                  <a:prstGeom prst="line">
                    <a:avLst/>
                  </a:prstGeom>
                  <a:ln w="4680">
                    <a:solidFill>
                      <a:srgbClr val="000000"/>
                    </a:solidFill>
                    <a:miter/>
                  </a:ln>
                </p:spPr>
                <p:style>
                  <a:lnRef idx="0"/>
                  <a:fillRef idx="0"/>
                  <a:effectRef idx="0"/>
                  <a:fontRef idx="minor"/>
                </p:style>
                <p:txBody>
                  <a:bodyPr lIns="91080" rIns="91080" tIns="32400" bIns="32400" anchor="ctr">
                    <a:noAutofit/>
                  </a:bodyPr>
                  <a:p>
                    <a:endParaRPr b="0" lang="en-US" sz="2400" strike="noStrike" u="none">
                      <a:solidFill>
                        <a:srgbClr val="000000"/>
                      </a:solidFill>
                      <a:effectLst/>
                      <a:uFillTx/>
                      <a:latin typeface="Times New Roman"/>
                    </a:endParaRPr>
                  </a:p>
                </p:txBody>
              </p:sp>
              <p:sp>
                <p:nvSpPr>
                  <p:cNvPr id="3442" name=""/>
                  <p:cNvSpPr/>
                  <p:nvPr/>
                </p:nvSpPr>
                <p:spPr>
                  <a:xfrm>
                    <a:off x="3214800" y="5752800"/>
                    <a:ext cx="92520" cy="71280"/>
                  </a:xfrm>
                  <a:custGeom>
                    <a:avLst/>
                    <a:gdLst/>
                    <a:ahLst/>
                    <a:rect l="l" t="t" r="r" b="b"/>
                    <a:pathLst>
                      <a:path w="2438" h="1760">
                        <a:moveTo>
                          <a:pt x="0" y="0"/>
                        </a:moveTo>
                        <a:lnTo>
                          <a:pt x="0" y="1"/>
                        </a:lnTo>
                        <a:lnTo>
                          <a:pt x="0" y="7"/>
                        </a:lnTo>
                        <a:lnTo>
                          <a:pt x="0" y="17"/>
                        </a:lnTo>
                        <a:lnTo>
                          <a:pt x="0" y="30"/>
                        </a:lnTo>
                        <a:lnTo>
                          <a:pt x="0" y="45"/>
                        </a:lnTo>
                        <a:lnTo>
                          <a:pt x="1" y="62"/>
                        </a:lnTo>
                        <a:lnTo>
                          <a:pt x="2" y="82"/>
                        </a:lnTo>
                        <a:lnTo>
                          <a:pt x="5" y="102"/>
                        </a:lnTo>
                        <a:lnTo>
                          <a:pt x="6" y="124"/>
                        </a:lnTo>
                        <a:lnTo>
                          <a:pt x="8" y="147"/>
                        </a:lnTo>
                        <a:lnTo>
                          <a:pt x="11" y="169"/>
                        </a:lnTo>
                        <a:lnTo>
                          <a:pt x="14" y="192"/>
                        </a:lnTo>
                        <a:lnTo>
                          <a:pt x="18" y="214"/>
                        </a:lnTo>
                        <a:lnTo>
                          <a:pt x="22" y="236"/>
                        </a:lnTo>
                        <a:lnTo>
                          <a:pt x="28" y="255"/>
                        </a:lnTo>
                        <a:lnTo>
                          <a:pt x="34" y="274"/>
                        </a:lnTo>
                        <a:lnTo>
                          <a:pt x="37" y="284"/>
                        </a:lnTo>
                        <a:lnTo>
                          <a:pt x="48" y="311"/>
                        </a:lnTo>
                        <a:lnTo>
                          <a:pt x="64" y="354"/>
                        </a:lnTo>
                        <a:lnTo>
                          <a:pt x="85" y="410"/>
                        </a:lnTo>
                        <a:lnTo>
                          <a:pt x="111" y="476"/>
                        </a:lnTo>
                        <a:lnTo>
                          <a:pt x="139" y="551"/>
                        </a:lnTo>
                        <a:lnTo>
                          <a:pt x="171" y="631"/>
                        </a:lnTo>
                        <a:lnTo>
                          <a:pt x="203" y="714"/>
                        </a:lnTo>
                        <a:lnTo>
                          <a:pt x="236" y="797"/>
                        </a:lnTo>
                        <a:lnTo>
                          <a:pt x="268" y="879"/>
                        </a:lnTo>
                        <a:lnTo>
                          <a:pt x="300" y="955"/>
                        </a:lnTo>
                        <a:lnTo>
                          <a:pt x="329" y="1026"/>
                        </a:lnTo>
                        <a:lnTo>
                          <a:pt x="355" y="1086"/>
                        </a:lnTo>
                        <a:lnTo>
                          <a:pt x="378" y="1135"/>
                        </a:lnTo>
                        <a:lnTo>
                          <a:pt x="394" y="1170"/>
                        </a:lnTo>
                        <a:lnTo>
                          <a:pt x="407" y="1187"/>
                        </a:lnTo>
                        <a:lnTo>
                          <a:pt x="391" y="1233"/>
                        </a:lnTo>
                        <a:lnTo>
                          <a:pt x="383" y="1281"/>
                        </a:lnTo>
                        <a:lnTo>
                          <a:pt x="382" y="1330"/>
                        </a:lnTo>
                        <a:lnTo>
                          <a:pt x="387" y="1380"/>
                        </a:lnTo>
                        <a:lnTo>
                          <a:pt x="400" y="1429"/>
                        </a:lnTo>
                        <a:lnTo>
                          <a:pt x="420" y="1479"/>
                        </a:lnTo>
                        <a:lnTo>
                          <a:pt x="445" y="1525"/>
                        </a:lnTo>
                        <a:lnTo>
                          <a:pt x="477" y="1570"/>
                        </a:lnTo>
                        <a:lnTo>
                          <a:pt x="515" y="1612"/>
                        </a:lnTo>
                        <a:lnTo>
                          <a:pt x="559" y="1650"/>
                        </a:lnTo>
                        <a:lnTo>
                          <a:pt x="610" y="1683"/>
                        </a:lnTo>
                        <a:lnTo>
                          <a:pt x="665" y="1712"/>
                        </a:lnTo>
                        <a:lnTo>
                          <a:pt x="726" y="1734"/>
                        </a:lnTo>
                        <a:lnTo>
                          <a:pt x="793" y="1750"/>
                        </a:lnTo>
                        <a:lnTo>
                          <a:pt x="865" y="1759"/>
                        </a:lnTo>
                        <a:lnTo>
                          <a:pt x="942" y="1760"/>
                        </a:lnTo>
                        <a:lnTo>
                          <a:pt x="1042" y="1757"/>
                        </a:lnTo>
                        <a:lnTo>
                          <a:pt x="1141" y="1749"/>
                        </a:lnTo>
                        <a:lnTo>
                          <a:pt x="1242" y="1736"/>
                        </a:lnTo>
                        <a:lnTo>
                          <a:pt x="1342" y="1720"/>
                        </a:lnTo>
                        <a:lnTo>
                          <a:pt x="1443" y="1699"/>
                        </a:lnTo>
                        <a:lnTo>
                          <a:pt x="1543" y="1675"/>
                        </a:lnTo>
                        <a:lnTo>
                          <a:pt x="1640" y="1647"/>
                        </a:lnTo>
                        <a:lnTo>
                          <a:pt x="1738" y="1616"/>
                        </a:lnTo>
                        <a:lnTo>
                          <a:pt x="1834" y="1583"/>
                        </a:lnTo>
                        <a:lnTo>
                          <a:pt x="1928" y="1547"/>
                        </a:lnTo>
                        <a:lnTo>
                          <a:pt x="2020" y="1508"/>
                        </a:lnTo>
                        <a:lnTo>
                          <a:pt x="2109" y="1468"/>
                        </a:lnTo>
                        <a:lnTo>
                          <a:pt x="2196" y="1426"/>
                        </a:lnTo>
                        <a:lnTo>
                          <a:pt x="2280" y="1384"/>
                        </a:lnTo>
                        <a:lnTo>
                          <a:pt x="2360" y="1340"/>
                        </a:lnTo>
                        <a:lnTo>
                          <a:pt x="2438" y="1296"/>
                        </a:lnTo>
                        <a:lnTo>
                          <a:pt x="2261" y="1184"/>
                        </a:lnTo>
                        <a:lnTo>
                          <a:pt x="2187" y="1227"/>
                        </a:lnTo>
                        <a:lnTo>
                          <a:pt x="2112" y="1267"/>
                        </a:lnTo>
                        <a:lnTo>
                          <a:pt x="2038" y="1304"/>
                        </a:lnTo>
                        <a:lnTo>
                          <a:pt x="1962" y="1338"/>
                        </a:lnTo>
                        <a:lnTo>
                          <a:pt x="1888" y="1369"/>
                        </a:lnTo>
                        <a:lnTo>
                          <a:pt x="1815" y="1399"/>
                        </a:lnTo>
                        <a:lnTo>
                          <a:pt x="1743" y="1424"/>
                        </a:lnTo>
                        <a:lnTo>
                          <a:pt x="1673" y="1448"/>
                        </a:lnTo>
                        <a:lnTo>
                          <a:pt x="1606" y="1470"/>
                        </a:lnTo>
                        <a:lnTo>
                          <a:pt x="1542" y="1489"/>
                        </a:lnTo>
                        <a:lnTo>
                          <a:pt x="1480" y="1506"/>
                        </a:lnTo>
                        <a:lnTo>
                          <a:pt x="1423" y="1522"/>
                        </a:lnTo>
                        <a:lnTo>
                          <a:pt x="1369" y="1535"/>
                        </a:lnTo>
                        <a:lnTo>
                          <a:pt x="1320" y="1547"/>
                        </a:lnTo>
                        <a:lnTo>
                          <a:pt x="1277" y="1556"/>
                        </a:lnTo>
                        <a:lnTo>
                          <a:pt x="1239" y="1566"/>
                        </a:lnTo>
                        <a:lnTo>
                          <a:pt x="1204" y="1575"/>
                        </a:lnTo>
                        <a:lnTo>
                          <a:pt x="1172" y="1583"/>
                        </a:lnTo>
                        <a:lnTo>
                          <a:pt x="1141" y="1588"/>
                        </a:lnTo>
                        <a:lnTo>
                          <a:pt x="1112" y="1592"/>
                        </a:lnTo>
                        <a:lnTo>
                          <a:pt x="1086" y="1593"/>
                        </a:lnTo>
                        <a:lnTo>
                          <a:pt x="1064" y="1593"/>
                        </a:lnTo>
                        <a:lnTo>
                          <a:pt x="1045" y="1591"/>
                        </a:lnTo>
                        <a:lnTo>
                          <a:pt x="1031" y="1587"/>
                        </a:lnTo>
                        <a:lnTo>
                          <a:pt x="1023" y="1580"/>
                        </a:lnTo>
                        <a:lnTo>
                          <a:pt x="1020" y="1573"/>
                        </a:lnTo>
                        <a:lnTo>
                          <a:pt x="1023" y="1565"/>
                        </a:lnTo>
                        <a:lnTo>
                          <a:pt x="1034" y="1554"/>
                        </a:lnTo>
                        <a:lnTo>
                          <a:pt x="1052" y="1542"/>
                        </a:lnTo>
                        <a:lnTo>
                          <a:pt x="1079" y="1528"/>
                        </a:lnTo>
                        <a:lnTo>
                          <a:pt x="1115" y="1513"/>
                        </a:lnTo>
                        <a:lnTo>
                          <a:pt x="1160" y="1497"/>
                        </a:lnTo>
                        <a:lnTo>
                          <a:pt x="1195" y="1482"/>
                        </a:lnTo>
                        <a:lnTo>
                          <a:pt x="1227" y="1465"/>
                        </a:lnTo>
                        <a:lnTo>
                          <a:pt x="1254" y="1447"/>
                        </a:lnTo>
                        <a:lnTo>
                          <a:pt x="1277" y="1427"/>
                        </a:lnTo>
                        <a:lnTo>
                          <a:pt x="1297" y="1406"/>
                        </a:lnTo>
                        <a:lnTo>
                          <a:pt x="1313" y="1384"/>
                        </a:lnTo>
                        <a:lnTo>
                          <a:pt x="1326" y="1361"/>
                        </a:lnTo>
                        <a:lnTo>
                          <a:pt x="1337" y="1336"/>
                        </a:lnTo>
                        <a:lnTo>
                          <a:pt x="1344" y="1310"/>
                        </a:lnTo>
                        <a:lnTo>
                          <a:pt x="1350" y="1284"/>
                        </a:lnTo>
                        <a:lnTo>
                          <a:pt x="1355" y="1257"/>
                        </a:lnTo>
                        <a:lnTo>
                          <a:pt x="1357" y="1228"/>
                        </a:lnTo>
                        <a:lnTo>
                          <a:pt x="1358" y="1200"/>
                        </a:lnTo>
                        <a:lnTo>
                          <a:pt x="1357" y="1171"/>
                        </a:lnTo>
                        <a:lnTo>
                          <a:pt x="1356" y="1140"/>
                        </a:lnTo>
                        <a:lnTo>
                          <a:pt x="1355" y="1111"/>
                        </a:lnTo>
                        <a:lnTo>
                          <a:pt x="1353" y="1111"/>
                        </a:lnTo>
                        <a:lnTo>
                          <a:pt x="1349" y="1112"/>
                        </a:lnTo>
                        <a:lnTo>
                          <a:pt x="1344" y="1113"/>
                        </a:lnTo>
                        <a:lnTo>
                          <a:pt x="1337" y="1114"/>
                        </a:lnTo>
                        <a:lnTo>
                          <a:pt x="1327" y="1117"/>
                        </a:lnTo>
                        <a:lnTo>
                          <a:pt x="1316" y="1119"/>
                        </a:lnTo>
                        <a:lnTo>
                          <a:pt x="1302" y="1122"/>
                        </a:lnTo>
                        <a:lnTo>
                          <a:pt x="1287" y="1127"/>
                        </a:lnTo>
                        <a:lnTo>
                          <a:pt x="1270" y="1130"/>
                        </a:lnTo>
                        <a:lnTo>
                          <a:pt x="1250" y="1134"/>
                        </a:lnTo>
                        <a:lnTo>
                          <a:pt x="1229" y="1139"/>
                        </a:lnTo>
                        <a:lnTo>
                          <a:pt x="1204" y="1144"/>
                        </a:lnTo>
                        <a:lnTo>
                          <a:pt x="1179" y="1150"/>
                        </a:lnTo>
                        <a:lnTo>
                          <a:pt x="1152" y="1155"/>
                        </a:lnTo>
                        <a:lnTo>
                          <a:pt x="1122" y="1161"/>
                        </a:lnTo>
                        <a:lnTo>
                          <a:pt x="1092" y="1168"/>
                        </a:lnTo>
                        <a:lnTo>
                          <a:pt x="1065" y="1172"/>
                        </a:lnTo>
                        <a:lnTo>
                          <a:pt x="1038" y="1174"/>
                        </a:lnTo>
                        <a:lnTo>
                          <a:pt x="1012" y="1175"/>
                        </a:lnTo>
                        <a:lnTo>
                          <a:pt x="988" y="1175"/>
                        </a:lnTo>
                        <a:lnTo>
                          <a:pt x="965" y="1172"/>
                        </a:lnTo>
                        <a:lnTo>
                          <a:pt x="943" y="1165"/>
                        </a:lnTo>
                        <a:lnTo>
                          <a:pt x="923" y="1158"/>
                        </a:lnTo>
                        <a:lnTo>
                          <a:pt x="905" y="1148"/>
                        </a:lnTo>
                        <a:lnTo>
                          <a:pt x="888" y="1135"/>
                        </a:lnTo>
                        <a:lnTo>
                          <a:pt x="873" y="1119"/>
                        </a:lnTo>
                        <a:lnTo>
                          <a:pt x="861" y="1100"/>
                        </a:lnTo>
                        <a:lnTo>
                          <a:pt x="851" y="1078"/>
                        </a:lnTo>
                        <a:lnTo>
                          <a:pt x="844" y="1053"/>
                        </a:lnTo>
                        <a:lnTo>
                          <a:pt x="839" y="1025"/>
                        </a:lnTo>
                        <a:lnTo>
                          <a:pt x="837" y="993"/>
                        </a:lnTo>
                        <a:lnTo>
                          <a:pt x="839" y="957"/>
                        </a:lnTo>
                        <a:lnTo>
                          <a:pt x="832" y="948"/>
                        </a:lnTo>
                        <a:lnTo>
                          <a:pt x="817" y="931"/>
                        </a:lnTo>
                        <a:lnTo>
                          <a:pt x="790" y="905"/>
                        </a:lnTo>
                        <a:lnTo>
                          <a:pt x="756" y="872"/>
                        </a:lnTo>
                        <a:lnTo>
                          <a:pt x="714" y="832"/>
                        </a:lnTo>
                        <a:lnTo>
                          <a:pt x="664" y="785"/>
                        </a:lnTo>
                        <a:lnTo>
                          <a:pt x="610" y="733"/>
                        </a:lnTo>
                        <a:lnTo>
                          <a:pt x="550" y="673"/>
                        </a:lnTo>
                        <a:lnTo>
                          <a:pt x="487" y="609"/>
                        </a:lnTo>
                        <a:lnTo>
                          <a:pt x="422" y="538"/>
                        </a:lnTo>
                        <a:lnTo>
                          <a:pt x="354" y="464"/>
                        </a:lnTo>
                        <a:lnTo>
                          <a:pt x="287" y="385"/>
                        </a:lnTo>
                        <a:lnTo>
                          <a:pt x="220" y="302"/>
                        </a:lnTo>
                        <a:lnTo>
                          <a:pt x="156" y="216"/>
                        </a:lnTo>
                        <a:lnTo>
                          <a:pt x="93" y="126"/>
                        </a:lnTo>
                        <a:lnTo>
                          <a:pt x="35" y="35"/>
                        </a:lnTo>
                        <a:lnTo>
                          <a:pt x="0" y="0"/>
                        </a:lnTo>
                        <a:close/>
                      </a:path>
                    </a:pathLst>
                  </a:custGeom>
                  <a:solidFill>
                    <a:srgbClr val="ffffff"/>
                  </a:solidFill>
                  <a:ln w="7920">
                    <a:solidFill>
                      <a:srgbClr val="000000"/>
                    </a:solidFill>
                    <a:round/>
                  </a:ln>
                </p:spPr>
                <p:style>
                  <a:lnRef idx="0"/>
                  <a:fillRef idx="0"/>
                  <a:effectRef idx="0"/>
                  <a:fontRef idx="minor"/>
                </p:style>
                <p:txBody>
                  <a:bodyPr wrap="none" lIns="91080" rIns="91080" tIns="25920" bIns="25920" anchor="ctr">
                    <a:noAutofit/>
                  </a:bodyPr>
                  <a:p>
                    <a:endParaRPr b="0" lang="en-US" sz="2400" strike="noStrike" u="none">
                      <a:solidFill>
                        <a:srgbClr val="000000"/>
                      </a:solidFill>
                      <a:effectLst/>
                      <a:uFillTx/>
                      <a:latin typeface="Times New Roman"/>
                    </a:endParaRPr>
                  </a:p>
                </p:txBody>
              </p:sp>
              <p:sp>
                <p:nvSpPr>
                  <p:cNvPr id="3443" name=""/>
                  <p:cNvSpPr/>
                  <p:nvPr/>
                </p:nvSpPr>
                <p:spPr>
                  <a:xfrm>
                    <a:off x="3240720" y="5797440"/>
                    <a:ext cx="19440" cy="10440"/>
                  </a:xfrm>
                  <a:custGeom>
                    <a:avLst/>
                    <a:gdLst/>
                    <a:ahLst/>
                    <a:rect l="l" t="t" r="r" b="b"/>
                    <a:pathLst>
                      <a:path w="515" h="262">
                        <a:moveTo>
                          <a:pt x="514" y="71"/>
                        </a:moveTo>
                        <a:lnTo>
                          <a:pt x="515" y="110"/>
                        </a:lnTo>
                        <a:lnTo>
                          <a:pt x="503" y="148"/>
                        </a:lnTo>
                        <a:lnTo>
                          <a:pt x="481" y="181"/>
                        </a:lnTo>
                        <a:lnTo>
                          <a:pt x="451" y="208"/>
                        </a:lnTo>
                        <a:lnTo>
                          <a:pt x="412" y="230"/>
                        </a:lnTo>
                        <a:lnTo>
                          <a:pt x="368" y="247"/>
                        </a:lnTo>
                        <a:lnTo>
                          <a:pt x="320" y="258"/>
                        </a:lnTo>
                        <a:lnTo>
                          <a:pt x="269" y="262"/>
                        </a:lnTo>
                        <a:lnTo>
                          <a:pt x="219" y="259"/>
                        </a:lnTo>
                        <a:lnTo>
                          <a:pt x="169" y="247"/>
                        </a:lnTo>
                        <a:lnTo>
                          <a:pt x="123" y="228"/>
                        </a:lnTo>
                        <a:lnTo>
                          <a:pt x="81" y="202"/>
                        </a:lnTo>
                        <a:lnTo>
                          <a:pt x="46" y="165"/>
                        </a:lnTo>
                        <a:lnTo>
                          <a:pt x="20" y="120"/>
                        </a:lnTo>
                        <a:lnTo>
                          <a:pt x="4" y="65"/>
                        </a:lnTo>
                        <a:lnTo>
                          <a:pt x="0" y="0"/>
                        </a:lnTo>
                      </a:path>
                    </a:pathLst>
                  </a:custGeom>
                  <a:noFill/>
                  <a:ln w="7920">
                    <a:solidFill>
                      <a:srgbClr val="000000"/>
                    </a:solidFill>
                    <a:round/>
                  </a:ln>
                </p:spPr>
                <p:style>
                  <a:lnRef idx="0"/>
                  <a:fillRef idx="0"/>
                  <a:effectRef idx="0"/>
                  <a:fontRef idx="minor"/>
                </p:style>
                <p:txBody>
                  <a:bodyPr wrap="none" lIns="91080" rIns="91080" tIns="-34920" bIns="-34920" anchor="ctr">
                    <a:noAutofit/>
                  </a:bodyPr>
                  <a:p>
                    <a:endParaRPr b="0" lang="en-US" sz="2400" strike="noStrike" u="none">
                      <a:solidFill>
                        <a:srgbClr val="000000"/>
                      </a:solidFill>
                      <a:effectLst/>
                      <a:uFillTx/>
                      <a:latin typeface="Times New Roman"/>
                    </a:endParaRPr>
                  </a:p>
                </p:txBody>
              </p:sp>
              <p:sp>
                <p:nvSpPr>
                  <p:cNvPr id="3444" name=""/>
                  <p:cNvSpPr/>
                  <p:nvPr/>
                </p:nvSpPr>
                <p:spPr>
                  <a:xfrm>
                    <a:off x="3258000" y="5798160"/>
                    <a:ext cx="3600" cy="2520"/>
                  </a:xfrm>
                  <a:custGeom>
                    <a:avLst/>
                    <a:gdLst/>
                    <a:ahLst/>
                    <a:rect l="l" t="t" r="r" b="b"/>
                    <a:pathLst>
                      <a:path w="89" h="54">
                        <a:moveTo>
                          <a:pt x="1" y="54"/>
                        </a:moveTo>
                        <a:lnTo>
                          <a:pt x="1" y="54"/>
                        </a:lnTo>
                        <a:lnTo>
                          <a:pt x="0" y="46"/>
                        </a:lnTo>
                        <a:lnTo>
                          <a:pt x="1" y="39"/>
                        </a:lnTo>
                        <a:lnTo>
                          <a:pt x="2" y="31"/>
                        </a:lnTo>
                        <a:lnTo>
                          <a:pt x="5" y="25"/>
                        </a:lnTo>
                        <a:lnTo>
                          <a:pt x="10" y="17"/>
                        </a:lnTo>
                        <a:lnTo>
                          <a:pt x="16" y="12"/>
                        </a:lnTo>
                        <a:lnTo>
                          <a:pt x="22" y="7"/>
                        </a:lnTo>
                        <a:lnTo>
                          <a:pt x="29" y="3"/>
                        </a:lnTo>
                        <a:lnTo>
                          <a:pt x="37" y="1"/>
                        </a:lnTo>
                        <a:lnTo>
                          <a:pt x="45" y="0"/>
                        </a:lnTo>
                        <a:lnTo>
                          <a:pt x="51" y="1"/>
                        </a:lnTo>
                        <a:lnTo>
                          <a:pt x="60" y="2"/>
                        </a:lnTo>
                        <a:lnTo>
                          <a:pt x="66" y="6"/>
                        </a:lnTo>
                        <a:lnTo>
                          <a:pt x="73" y="11"/>
                        </a:lnTo>
                        <a:lnTo>
                          <a:pt x="79" y="16"/>
                        </a:lnTo>
                        <a:lnTo>
                          <a:pt x="84" y="22"/>
                        </a:lnTo>
                        <a:lnTo>
                          <a:pt x="87" y="30"/>
                        </a:lnTo>
                        <a:lnTo>
                          <a:pt x="89" y="37"/>
                        </a:lnTo>
                        <a:lnTo>
                          <a:pt x="89" y="37"/>
                        </a:lnTo>
                        <a:lnTo>
                          <a:pt x="1" y="54"/>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445" name=""/>
                  <p:cNvSpPr/>
                  <p:nvPr/>
                </p:nvSpPr>
                <p:spPr>
                  <a:xfrm>
                    <a:off x="3239280" y="5794920"/>
                    <a:ext cx="2880" cy="2160"/>
                  </a:xfrm>
                  <a:custGeom>
                    <a:avLst/>
                    <a:gdLst/>
                    <a:ahLst/>
                    <a:rect l="l" t="t" r="r" b="b"/>
                    <a:pathLst>
                      <a:path w="90" h="46">
                        <a:moveTo>
                          <a:pt x="0" y="44"/>
                        </a:moveTo>
                        <a:lnTo>
                          <a:pt x="0" y="44"/>
                        </a:lnTo>
                        <a:lnTo>
                          <a:pt x="1" y="37"/>
                        </a:lnTo>
                        <a:lnTo>
                          <a:pt x="3" y="28"/>
                        </a:lnTo>
                        <a:lnTo>
                          <a:pt x="7" y="22"/>
                        </a:lnTo>
                        <a:lnTo>
                          <a:pt x="12" y="16"/>
                        </a:lnTo>
                        <a:lnTo>
                          <a:pt x="18" y="9"/>
                        </a:lnTo>
                        <a:lnTo>
                          <a:pt x="24" y="5"/>
                        </a:lnTo>
                        <a:lnTo>
                          <a:pt x="32" y="2"/>
                        </a:lnTo>
                        <a:lnTo>
                          <a:pt x="39" y="0"/>
                        </a:lnTo>
                        <a:lnTo>
                          <a:pt x="46" y="0"/>
                        </a:lnTo>
                        <a:lnTo>
                          <a:pt x="54" y="1"/>
                        </a:lnTo>
                        <a:lnTo>
                          <a:pt x="62" y="3"/>
                        </a:lnTo>
                        <a:lnTo>
                          <a:pt x="68" y="7"/>
                        </a:lnTo>
                        <a:lnTo>
                          <a:pt x="75" y="11"/>
                        </a:lnTo>
                        <a:lnTo>
                          <a:pt x="81" y="18"/>
                        </a:lnTo>
                        <a:lnTo>
                          <a:pt x="85" y="24"/>
                        </a:lnTo>
                        <a:lnTo>
                          <a:pt x="88" y="31"/>
                        </a:lnTo>
                        <a:lnTo>
                          <a:pt x="90" y="39"/>
                        </a:lnTo>
                        <a:lnTo>
                          <a:pt x="90" y="46"/>
                        </a:lnTo>
                        <a:lnTo>
                          <a:pt x="90" y="46"/>
                        </a:lnTo>
                        <a:lnTo>
                          <a:pt x="0" y="44"/>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46" name=""/>
                  <p:cNvSpPr/>
                  <p:nvPr/>
                </p:nvSpPr>
                <p:spPr>
                  <a:xfrm>
                    <a:off x="3254400" y="5794920"/>
                    <a:ext cx="46080" cy="23400"/>
                  </a:xfrm>
                  <a:custGeom>
                    <a:avLst/>
                    <a:gdLst/>
                    <a:ahLst/>
                    <a:rect l="l" t="t" r="r" b="b"/>
                    <a:pathLst>
                      <a:path w="1222" h="565">
                        <a:moveTo>
                          <a:pt x="1222" y="131"/>
                        </a:moveTo>
                        <a:lnTo>
                          <a:pt x="1158" y="96"/>
                        </a:lnTo>
                        <a:lnTo>
                          <a:pt x="1093" y="67"/>
                        </a:lnTo>
                        <a:lnTo>
                          <a:pt x="1025" y="45"/>
                        </a:lnTo>
                        <a:lnTo>
                          <a:pt x="958" y="27"/>
                        </a:lnTo>
                        <a:lnTo>
                          <a:pt x="890" y="14"/>
                        </a:lnTo>
                        <a:lnTo>
                          <a:pt x="823" y="6"/>
                        </a:lnTo>
                        <a:lnTo>
                          <a:pt x="755" y="1"/>
                        </a:lnTo>
                        <a:lnTo>
                          <a:pt x="691" y="0"/>
                        </a:lnTo>
                        <a:lnTo>
                          <a:pt x="629" y="1"/>
                        </a:lnTo>
                        <a:lnTo>
                          <a:pt x="570" y="5"/>
                        </a:lnTo>
                        <a:lnTo>
                          <a:pt x="515" y="11"/>
                        </a:lnTo>
                        <a:lnTo>
                          <a:pt x="464" y="19"/>
                        </a:lnTo>
                        <a:lnTo>
                          <a:pt x="418" y="27"/>
                        </a:lnTo>
                        <a:lnTo>
                          <a:pt x="378" y="35"/>
                        </a:lnTo>
                        <a:lnTo>
                          <a:pt x="345" y="45"/>
                        </a:lnTo>
                        <a:lnTo>
                          <a:pt x="318" y="54"/>
                        </a:lnTo>
                        <a:lnTo>
                          <a:pt x="319" y="87"/>
                        </a:lnTo>
                        <a:lnTo>
                          <a:pt x="319" y="120"/>
                        </a:lnTo>
                        <a:lnTo>
                          <a:pt x="319" y="151"/>
                        </a:lnTo>
                        <a:lnTo>
                          <a:pt x="318" y="182"/>
                        </a:lnTo>
                        <a:lnTo>
                          <a:pt x="316" y="212"/>
                        </a:lnTo>
                        <a:lnTo>
                          <a:pt x="313" y="240"/>
                        </a:lnTo>
                        <a:lnTo>
                          <a:pt x="308" y="268"/>
                        </a:lnTo>
                        <a:lnTo>
                          <a:pt x="300" y="293"/>
                        </a:lnTo>
                        <a:lnTo>
                          <a:pt x="291" y="318"/>
                        </a:lnTo>
                        <a:lnTo>
                          <a:pt x="280" y="341"/>
                        </a:lnTo>
                        <a:lnTo>
                          <a:pt x="267" y="362"/>
                        </a:lnTo>
                        <a:lnTo>
                          <a:pt x="250" y="382"/>
                        </a:lnTo>
                        <a:lnTo>
                          <a:pt x="231" y="400"/>
                        </a:lnTo>
                        <a:lnTo>
                          <a:pt x="209" y="417"/>
                        </a:lnTo>
                        <a:lnTo>
                          <a:pt x="183" y="432"/>
                        </a:lnTo>
                        <a:lnTo>
                          <a:pt x="154" y="444"/>
                        </a:lnTo>
                        <a:lnTo>
                          <a:pt x="122" y="457"/>
                        </a:lnTo>
                        <a:lnTo>
                          <a:pt x="92" y="470"/>
                        </a:lnTo>
                        <a:lnTo>
                          <a:pt x="67" y="484"/>
                        </a:lnTo>
                        <a:lnTo>
                          <a:pt x="45" y="499"/>
                        </a:lnTo>
                        <a:lnTo>
                          <a:pt x="26" y="513"/>
                        </a:lnTo>
                        <a:lnTo>
                          <a:pt x="12" y="526"/>
                        </a:lnTo>
                        <a:lnTo>
                          <a:pt x="3" y="538"/>
                        </a:lnTo>
                        <a:lnTo>
                          <a:pt x="0" y="548"/>
                        </a:lnTo>
                        <a:lnTo>
                          <a:pt x="1" y="557"/>
                        </a:lnTo>
                        <a:lnTo>
                          <a:pt x="8" y="562"/>
                        </a:lnTo>
                        <a:lnTo>
                          <a:pt x="22" y="565"/>
                        </a:lnTo>
                        <a:lnTo>
                          <a:pt x="43" y="565"/>
                        </a:lnTo>
                        <a:lnTo>
                          <a:pt x="70" y="560"/>
                        </a:lnTo>
                        <a:lnTo>
                          <a:pt x="105" y="551"/>
                        </a:lnTo>
                        <a:lnTo>
                          <a:pt x="148" y="539"/>
                        </a:lnTo>
                        <a:lnTo>
                          <a:pt x="200" y="521"/>
                        </a:lnTo>
                        <a:lnTo>
                          <a:pt x="206" y="519"/>
                        </a:lnTo>
                        <a:lnTo>
                          <a:pt x="227" y="514"/>
                        </a:lnTo>
                        <a:lnTo>
                          <a:pt x="260" y="506"/>
                        </a:lnTo>
                        <a:lnTo>
                          <a:pt x="305" y="495"/>
                        </a:lnTo>
                        <a:lnTo>
                          <a:pt x="358" y="481"/>
                        </a:lnTo>
                        <a:lnTo>
                          <a:pt x="421" y="463"/>
                        </a:lnTo>
                        <a:lnTo>
                          <a:pt x="491" y="443"/>
                        </a:lnTo>
                        <a:lnTo>
                          <a:pt x="565" y="420"/>
                        </a:lnTo>
                        <a:lnTo>
                          <a:pt x="645" y="394"/>
                        </a:lnTo>
                        <a:lnTo>
                          <a:pt x="728" y="364"/>
                        </a:lnTo>
                        <a:lnTo>
                          <a:pt x="813" y="332"/>
                        </a:lnTo>
                        <a:lnTo>
                          <a:pt x="899" y="297"/>
                        </a:lnTo>
                        <a:lnTo>
                          <a:pt x="983" y="259"/>
                        </a:lnTo>
                        <a:lnTo>
                          <a:pt x="1066" y="219"/>
                        </a:lnTo>
                        <a:lnTo>
                          <a:pt x="1146" y="176"/>
                        </a:lnTo>
                        <a:lnTo>
                          <a:pt x="1222" y="131"/>
                        </a:lnTo>
                        <a:close/>
                      </a:path>
                    </a:pathLst>
                  </a:custGeom>
                  <a:solidFill>
                    <a:srgbClr val="000000"/>
                  </a:solidFill>
                  <a:ln w="0">
                    <a:noFill/>
                  </a:ln>
                </p:spPr>
                <p:style>
                  <a:lnRef idx="0"/>
                  <a:fillRef idx="0"/>
                  <a:effectRef idx="0"/>
                  <a:fontRef idx="minor"/>
                </p:style>
                <p:txBody>
                  <a:bodyPr wrap="none" lIns="91080" rIns="91080" tIns="-21960" bIns="-21960" anchor="ctr">
                    <a:noAutofit/>
                  </a:bodyPr>
                  <a:p>
                    <a:endParaRPr b="0" lang="en-US" sz="2400" strike="noStrike" u="none">
                      <a:solidFill>
                        <a:srgbClr val="000000"/>
                      </a:solidFill>
                      <a:effectLst/>
                      <a:uFillTx/>
                      <a:latin typeface="Times New Roman"/>
                    </a:endParaRPr>
                  </a:p>
                </p:txBody>
              </p:sp>
              <p:sp>
                <p:nvSpPr>
                  <p:cNvPr id="3447" name=""/>
                  <p:cNvSpPr/>
                  <p:nvPr/>
                </p:nvSpPr>
                <p:spPr>
                  <a:xfrm>
                    <a:off x="3327480" y="5678640"/>
                    <a:ext cx="55080" cy="61560"/>
                  </a:xfrm>
                  <a:custGeom>
                    <a:avLst/>
                    <a:gdLst/>
                    <a:ahLst/>
                    <a:rect l="l" t="t" r="r" b="b"/>
                    <a:pathLst>
                      <a:path w="1455" h="1511">
                        <a:moveTo>
                          <a:pt x="1455" y="761"/>
                        </a:moveTo>
                        <a:lnTo>
                          <a:pt x="975" y="1506"/>
                        </a:lnTo>
                        <a:lnTo>
                          <a:pt x="881" y="1511"/>
                        </a:lnTo>
                        <a:lnTo>
                          <a:pt x="785" y="1508"/>
                        </a:lnTo>
                        <a:lnTo>
                          <a:pt x="687" y="1493"/>
                        </a:lnTo>
                        <a:lnTo>
                          <a:pt x="592" y="1469"/>
                        </a:lnTo>
                        <a:lnTo>
                          <a:pt x="497" y="1435"/>
                        </a:lnTo>
                        <a:lnTo>
                          <a:pt x="407" y="1391"/>
                        </a:lnTo>
                        <a:lnTo>
                          <a:pt x="322" y="1337"/>
                        </a:lnTo>
                        <a:lnTo>
                          <a:pt x="243" y="1273"/>
                        </a:lnTo>
                        <a:lnTo>
                          <a:pt x="173" y="1201"/>
                        </a:lnTo>
                        <a:lnTo>
                          <a:pt x="113" y="1119"/>
                        </a:lnTo>
                        <a:lnTo>
                          <a:pt x="63" y="1027"/>
                        </a:lnTo>
                        <a:lnTo>
                          <a:pt x="28" y="927"/>
                        </a:lnTo>
                        <a:lnTo>
                          <a:pt x="5" y="817"/>
                        </a:lnTo>
                        <a:lnTo>
                          <a:pt x="0" y="699"/>
                        </a:lnTo>
                        <a:lnTo>
                          <a:pt x="12" y="571"/>
                        </a:lnTo>
                        <a:lnTo>
                          <a:pt x="43" y="436"/>
                        </a:lnTo>
                        <a:lnTo>
                          <a:pt x="80" y="342"/>
                        </a:lnTo>
                        <a:lnTo>
                          <a:pt x="127" y="261"/>
                        </a:lnTo>
                        <a:lnTo>
                          <a:pt x="185" y="191"/>
                        </a:lnTo>
                        <a:lnTo>
                          <a:pt x="251" y="131"/>
                        </a:lnTo>
                        <a:lnTo>
                          <a:pt x="325" y="84"/>
                        </a:lnTo>
                        <a:lnTo>
                          <a:pt x="404" y="46"/>
                        </a:lnTo>
                        <a:lnTo>
                          <a:pt x="488" y="20"/>
                        </a:lnTo>
                        <a:lnTo>
                          <a:pt x="575" y="4"/>
                        </a:lnTo>
                        <a:lnTo>
                          <a:pt x="663" y="0"/>
                        </a:lnTo>
                        <a:lnTo>
                          <a:pt x="753" y="6"/>
                        </a:lnTo>
                        <a:lnTo>
                          <a:pt x="841" y="22"/>
                        </a:lnTo>
                        <a:lnTo>
                          <a:pt x="928" y="49"/>
                        </a:lnTo>
                        <a:lnTo>
                          <a:pt x="1011" y="87"/>
                        </a:lnTo>
                        <a:lnTo>
                          <a:pt x="1090" y="135"/>
                        </a:lnTo>
                        <a:lnTo>
                          <a:pt x="1163" y="194"/>
                        </a:lnTo>
                        <a:lnTo>
                          <a:pt x="1230" y="264"/>
                        </a:lnTo>
                        <a:lnTo>
                          <a:pt x="1231" y="265"/>
                        </a:lnTo>
                        <a:lnTo>
                          <a:pt x="1236" y="270"/>
                        </a:lnTo>
                        <a:lnTo>
                          <a:pt x="1244" y="278"/>
                        </a:lnTo>
                        <a:lnTo>
                          <a:pt x="1256" y="290"/>
                        </a:lnTo>
                        <a:lnTo>
                          <a:pt x="1269" y="306"/>
                        </a:lnTo>
                        <a:lnTo>
                          <a:pt x="1284" y="326"/>
                        </a:lnTo>
                        <a:lnTo>
                          <a:pt x="1301" y="349"/>
                        </a:lnTo>
                        <a:lnTo>
                          <a:pt x="1319" y="376"/>
                        </a:lnTo>
                        <a:lnTo>
                          <a:pt x="1338" y="409"/>
                        </a:lnTo>
                        <a:lnTo>
                          <a:pt x="1357" y="444"/>
                        </a:lnTo>
                        <a:lnTo>
                          <a:pt x="1376" y="485"/>
                        </a:lnTo>
                        <a:lnTo>
                          <a:pt x="1393" y="530"/>
                        </a:lnTo>
                        <a:lnTo>
                          <a:pt x="1411" y="580"/>
                        </a:lnTo>
                        <a:lnTo>
                          <a:pt x="1428" y="635"/>
                        </a:lnTo>
                        <a:lnTo>
                          <a:pt x="1443" y="695"/>
                        </a:lnTo>
                        <a:lnTo>
                          <a:pt x="1455" y="761"/>
                        </a:lnTo>
                        <a:close/>
                      </a:path>
                    </a:pathLst>
                  </a:custGeom>
                  <a:solidFill>
                    <a:srgbClr val="000000"/>
                  </a:solidFill>
                  <a:ln w="0">
                    <a:noFill/>
                  </a:ln>
                </p:spPr>
                <p:style>
                  <a:lnRef idx="0"/>
                  <a:fillRef idx="0"/>
                  <a:effectRef idx="0"/>
                  <a:fontRef idx="minor"/>
                </p:style>
                <p:txBody>
                  <a:bodyPr wrap="none" lIns="91080" rIns="91080" tIns="16200" bIns="16200" anchor="ctr">
                    <a:noAutofit/>
                  </a:bodyPr>
                  <a:p>
                    <a:endParaRPr b="0" lang="en-US" sz="2400" strike="noStrike" u="none">
                      <a:solidFill>
                        <a:srgbClr val="000000"/>
                      </a:solidFill>
                      <a:effectLst/>
                      <a:uFillTx/>
                      <a:latin typeface="Times New Roman"/>
                    </a:endParaRPr>
                  </a:p>
                </p:txBody>
              </p:sp>
              <p:sp>
                <p:nvSpPr>
                  <p:cNvPr id="3448" name=""/>
                  <p:cNvSpPr/>
                  <p:nvPr/>
                </p:nvSpPr>
                <p:spPr>
                  <a:xfrm>
                    <a:off x="3327480" y="5672880"/>
                    <a:ext cx="45360" cy="13680"/>
                  </a:xfrm>
                  <a:custGeom>
                    <a:avLst/>
                    <a:gdLst/>
                    <a:ahLst/>
                    <a:rect l="l" t="t" r="r" b="b"/>
                    <a:pathLst>
                      <a:path w="1205" h="349">
                        <a:moveTo>
                          <a:pt x="1205" y="203"/>
                        </a:moveTo>
                        <a:lnTo>
                          <a:pt x="1132" y="148"/>
                        </a:lnTo>
                        <a:lnTo>
                          <a:pt x="1055" y="101"/>
                        </a:lnTo>
                        <a:lnTo>
                          <a:pt x="976" y="64"/>
                        </a:lnTo>
                        <a:lnTo>
                          <a:pt x="896" y="35"/>
                        </a:lnTo>
                        <a:lnTo>
                          <a:pt x="814" y="14"/>
                        </a:lnTo>
                        <a:lnTo>
                          <a:pt x="730" y="4"/>
                        </a:lnTo>
                        <a:lnTo>
                          <a:pt x="647" y="0"/>
                        </a:lnTo>
                        <a:lnTo>
                          <a:pt x="564" y="7"/>
                        </a:lnTo>
                        <a:lnTo>
                          <a:pt x="482" y="20"/>
                        </a:lnTo>
                        <a:lnTo>
                          <a:pt x="402" y="43"/>
                        </a:lnTo>
                        <a:lnTo>
                          <a:pt x="325" y="74"/>
                        </a:lnTo>
                        <a:lnTo>
                          <a:pt x="250" y="113"/>
                        </a:lnTo>
                        <a:lnTo>
                          <a:pt x="180" y="160"/>
                        </a:lnTo>
                        <a:lnTo>
                          <a:pt x="115" y="215"/>
                        </a:lnTo>
                        <a:lnTo>
                          <a:pt x="54" y="278"/>
                        </a:lnTo>
                        <a:lnTo>
                          <a:pt x="0" y="349"/>
                        </a:lnTo>
                      </a:path>
                    </a:pathLst>
                  </a:custGeom>
                  <a:noFill/>
                  <a:ln w="4680">
                    <a:solidFill>
                      <a:srgbClr val="000000"/>
                    </a:solidFill>
                    <a:round/>
                  </a:ln>
                </p:spPr>
                <p:style>
                  <a:lnRef idx="0"/>
                  <a:fillRef idx="0"/>
                  <a:effectRef idx="0"/>
                  <a:fontRef idx="minor"/>
                </p:style>
                <p:txBody>
                  <a:bodyPr wrap="none" lIns="91080" rIns="91080" tIns="-31680" bIns="-31680" anchor="ctr">
                    <a:noAutofit/>
                  </a:bodyPr>
                  <a:p>
                    <a:endParaRPr b="0" lang="en-US" sz="2400" strike="noStrike" u="none">
                      <a:solidFill>
                        <a:srgbClr val="000000"/>
                      </a:solidFill>
                      <a:effectLst/>
                      <a:uFillTx/>
                      <a:latin typeface="Times New Roman"/>
                    </a:endParaRPr>
                  </a:p>
                </p:txBody>
              </p:sp>
              <p:sp>
                <p:nvSpPr>
                  <p:cNvPr id="3449" name=""/>
                  <p:cNvSpPr/>
                  <p:nvPr/>
                </p:nvSpPr>
                <p:spPr>
                  <a:xfrm>
                    <a:off x="3372120" y="5680440"/>
                    <a:ext cx="2160" cy="2160"/>
                  </a:xfrm>
                  <a:custGeom>
                    <a:avLst/>
                    <a:gdLst/>
                    <a:ahLst/>
                    <a:rect l="l" t="t" r="r" b="b"/>
                    <a:pathLst>
                      <a:path w="56" h="59">
                        <a:moveTo>
                          <a:pt x="45" y="0"/>
                        </a:moveTo>
                        <a:lnTo>
                          <a:pt x="45" y="0"/>
                        </a:lnTo>
                        <a:lnTo>
                          <a:pt x="49" y="4"/>
                        </a:lnTo>
                        <a:lnTo>
                          <a:pt x="52" y="8"/>
                        </a:lnTo>
                        <a:lnTo>
                          <a:pt x="54" y="15"/>
                        </a:lnTo>
                        <a:lnTo>
                          <a:pt x="56" y="20"/>
                        </a:lnTo>
                        <a:lnTo>
                          <a:pt x="56" y="25"/>
                        </a:lnTo>
                        <a:lnTo>
                          <a:pt x="55" y="31"/>
                        </a:lnTo>
                        <a:lnTo>
                          <a:pt x="54" y="37"/>
                        </a:lnTo>
                        <a:lnTo>
                          <a:pt x="52" y="42"/>
                        </a:lnTo>
                        <a:lnTo>
                          <a:pt x="48" y="47"/>
                        </a:lnTo>
                        <a:lnTo>
                          <a:pt x="44" y="52"/>
                        </a:lnTo>
                        <a:lnTo>
                          <a:pt x="39" y="55"/>
                        </a:lnTo>
                        <a:lnTo>
                          <a:pt x="33" y="57"/>
                        </a:lnTo>
                        <a:lnTo>
                          <a:pt x="28" y="59"/>
                        </a:lnTo>
                        <a:lnTo>
                          <a:pt x="23" y="59"/>
                        </a:lnTo>
                        <a:lnTo>
                          <a:pt x="17" y="58"/>
                        </a:lnTo>
                        <a:lnTo>
                          <a:pt x="11" y="57"/>
                        </a:lnTo>
                        <a:lnTo>
                          <a:pt x="6" y="55"/>
                        </a:lnTo>
                        <a:lnTo>
                          <a:pt x="0" y="50"/>
                        </a:lnTo>
                        <a:lnTo>
                          <a:pt x="0" y="50"/>
                        </a:lnTo>
                        <a:lnTo>
                          <a:pt x="45"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50" name=""/>
                  <p:cNvSpPr/>
                  <p:nvPr/>
                </p:nvSpPr>
                <p:spPr>
                  <a:xfrm>
                    <a:off x="3325680" y="5685840"/>
                    <a:ext cx="2160" cy="2160"/>
                  </a:xfrm>
                  <a:custGeom>
                    <a:avLst/>
                    <a:gdLst/>
                    <a:ahLst/>
                    <a:rect l="l" t="t" r="r" b="b"/>
                    <a:pathLst>
                      <a:path w="61" h="53">
                        <a:moveTo>
                          <a:pt x="61" y="38"/>
                        </a:moveTo>
                        <a:lnTo>
                          <a:pt x="61" y="38"/>
                        </a:lnTo>
                        <a:lnTo>
                          <a:pt x="58" y="42"/>
                        </a:lnTo>
                        <a:lnTo>
                          <a:pt x="52" y="47"/>
                        </a:lnTo>
                        <a:lnTo>
                          <a:pt x="47" y="50"/>
                        </a:lnTo>
                        <a:lnTo>
                          <a:pt x="42" y="52"/>
                        </a:lnTo>
                        <a:lnTo>
                          <a:pt x="37" y="53"/>
                        </a:lnTo>
                        <a:lnTo>
                          <a:pt x="31" y="53"/>
                        </a:lnTo>
                        <a:lnTo>
                          <a:pt x="25" y="52"/>
                        </a:lnTo>
                        <a:lnTo>
                          <a:pt x="20" y="50"/>
                        </a:lnTo>
                        <a:lnTo>
                          <a:pt x="14" y="47"/>
                        </a:lnTo>
                        <a:lnTo>
                          <a:pt x="10" y="43"/>
                        </a:lnTo>
                        <a:lnTo>
                          <a:pt x="6" y="38"/>
                        </a:lnTo>
                        <a:lnTo>
                          <a:pt x="3" y="33"/>
                        </a:lnTo>
                        <a:lnTo>
                          <a:pt x="1" y="28"/>
                        </a:lnTo>
                        <a:lnTo>
                          <a:pt x="0" y="22"/>
                        </a:lnTo>
                        <a:lnTo>
                          <a:pt x="0" y="17"/>
                        </a:lnTo>
                        <a:lnTo>
                          <a:pt x="1" y="11"/>
                        </a:lnTo>
                        <a:lnTo>
                          <a:pt x="3" y="6"/>
                        </a:lnTo>
                        <a:lnTo>
                          <a:pt x="6" y="0"/>
                        </a:lnTo>
                        <a:lnTo>
                          <a:pt x="6" y="0"/>
                        </a:lnTo>
                        <a:lnTo>
                          <a:pt x="61" y="38"/>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51" name=""/>
                  <p:cNvSpPr/>
                  <p:nvPr/>
                </p:nvSpPr>
                <p:spPr>
                  <a:xfrm>
                    <a:off x="3337920" y="5739840"/>
                    <a:ext cx="24120" cy="6120"/>
                  </a:xfrm>
                  <a:custGeom>
                    <a:avLst/>
                    <a:gdLst/>
                    <a:ahLst/>
                    <a:rect l="l" t="t" r="r" b="b"/>
                    <a:pathLst>
                      <a:path w="650" h="169">
                        <a:moveTo>
                          <a:pt x="650" y="167"/>
                        </a:moveTo>
                        <a:lnTo>
                          <a:pt x="611" y="169"/>
                        </a:lnTo>
                        <a:lnTo>
                          <a:pt x="571" y="169"/>
                        </a:lnTo>
                        <a:lnTo>
                          <a:pt x="528" y="168"/>
                        </a:lnTo>
                        <a:lnTo>
                          <a:pt x="483" y="166"/>
                        </a:lnTo>
                        <a:lnTo>
                          <a:pt x="438" y="162"/>
                        </a:lnTo>
                        <a:lnTo>
                          <a:pt x="390" y="156"/>
                        </a:lnTo>
                        <a:lnTo>
                          <a:pt x="344" y="148"/>
                        </a:lnTo>
                        <a:lnTo>
                          <a:pt x="297" y="139"/>
                        </a:lnTo>
                        <a:lnTo>
                          <a:pt x="252" y="127"/>
                        </a:lnTo>
                        <a:lnTo>
                          <a:pt x="207" y="115"/>
                        </a:lnTo>
                        <a:lnTo>
                          <a:pt x="164" y="100"/>
                        </a:lnTo>
                        <a:lnTo>
                          <a:pt x="124" y="83"/>
                        </a:lnTo>
                        <a:lnTo>
                          <a:pt x="88" y="65"/>
                        </a:lnTo>
                        <a:lnTo>
                          <a:pt x="54" y="45"/>
                        </a:lnTo>
                        <a:lnTo>
                          <a:pt x="25" y="23"/>
                        </a:lnTo>
                        <a:lnTo>
                          <a:pt x="0" y="0"/>
                        </a:lnTo>
                      </a:path>
                    </a:pathLst>
                  </a:custGeom>
                  <a:noFill/>
                  <a:ln w="4680">
                    <a:solidFill>
                      <a:srgbClr val="000000"/>
                    </a:solidFill>
                    <a:round/>
                  </a:ln>
                </p:spPr>
                <p:style>
                  <a:lnRef idx="0"/>
                  <a:fillRef idx="0"/>
                  <a:effectRef idx="0"/>
                  <a:fontRef idx="minor"/>
                </p:style>
                <p:txBody>
                  <a:bodyPr wrap="none" lIns="91080" rIns="91080" tIns="-39240" bIns="-39240" anchor="ctr">
                    <a:noAutofit/>
                  </a:bodyPr>
                  <a:p>
                    <a:endParaRPr b="0" lang="en-US" sz="2400" strike="noStrike" u="none">
                      <a:solidFill>
                        <a:srgbClr val="000000"/>
                      </a:solidFill>
                      <a:effectLst/>
                      <a:uFillTx/>
                      <a:latin typeface="Times New Roman"/>
                    </a:endParaRPr>
                  </a:p>
                </p:txBody>
              </p:sp>
              <p:sp>
                <p:nvSpPr>
                  <p:cNvPr id="3452" name=""/>
                  <p:cNvSpPr/>
                  <p:nvPr/>
                </p:nvSpPr>
                <p:spPr>
                  <a:xfrm>
                    <a:off x="3362400" y="5744520"/>
                    <a:ext cx="1080" cy="3240"/>
                  </a:xfrm>
                  <a:custGeom>
                    <a:avLst/>
                    <a:gdLst/>
                    <a:ahLst/>
                    <a:rect l="l" t="t" r="r" b="b"/>
                    <a:pathLst>
                      <a:path w="35" h="67">
                        <a:moveTo>
                          <a:pt x="0" y="0"/>
                        </a:moveTo>
                        <a:lnTo>
                          <a:pt x="0" y="0"/>
                        </a:lnTo>
                        <a:lnTo>
                          <a:pt x="4" y="0"/>
                        </a:lnTo>
                        <a:lnTo>
                          <a:pt x="10" y="1"/>
                        </a:lnTo>
                        <a:lnTo>
                          <a:pt x="15" y="3"/>
                        </a:lnTo>
                        <a:lnTo>
                          <a:pt x="21" y="6"/>
                        </a:lnTo>
                        <a:lnTo>
                          <a:pt x="25" y="10"/>
                        </a:lnTo>
                        <a:lnTo>
                          <a:pt x="29" y="14"/>
                        </a:lnTo>
                        <a:lnTo>
                          <a:pt x="32" y="20"/>
                        </a:lnTo>
                        <a:lnTo>
                          <a:pt x="34" y="25"/>
                        </a:lnTo>
                        <a:lnTo>
                          <a:pt x="35" y="31"/>
                        </a:lnTo>
                        <a:lnTo>
                          <a:pt x="35" y="35"/>
                        </a:lnTo>
                        <a:lnTo>
                          <a:pt x="34" y="42"/>
                        </a:lnTo>
                        <a:lnTo>
                          <a:pt x="32" y="47"/>
                        </a:lnTo>
                        <a:lnTo>
                          <a:pt x="29" y="52"/>
                        </a:lnTo>
                        <a:lnTo>
                          <a:pt x="25" y="56"/>
                        </a:lnTo>
                        <a:lnTo>
                          <a:pt x="21" y="61"/>
                        </a:lnTo>
                        <a:lnTo>
                          <a:pt x="15" y="64"/>
                        </a:lnTo>
                        <a:lnTo>
                          <a:pt x="10" y="66"/>
                        </a:lnTo>
                        <a:lnTo>
                          <a:pt x="4" y="67"/>
                        </a:lnTo>
                        <a:lnTo>
                          <a:pt x="4"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53" name=""/>
                  <p:cNvSpPr/>
                  <p:nvPr/>
                </p:nvSpPr>
                <p:spPr>
                  <a:xfrm>
                    <a:off x="3336480" y="5738040"/>
                    <a:ext cx="2160" cy="2160"/>
                  </a:xfrm>
                  <a:custGeom>
                    <a:avLst/>
                    <a:gdLst/>
                    <a:ahLst/>
                    <a:rect l="l" t="t" r="r" b="b"/>
                    <a:pathLst>
                      <a:path w="59" h="55">
                        <a:moveTo>
                          <a:pt x="8" y="55"/>
                        </a:moveTo>
                        <a:lnTo>
                          <a:pt x="8" y="55"/>
                        </a:lnTo>
                        <a:lnTo>
                          <a:pt x="5" y="51"/>
                        </a:lnTo>
                        <a:lnTo>
                          <a:pt x="2" y="46"/>
                        </a:lnTo>
                        <a:lnTo>
                          <a:pt x="1" y="40"/>
                        </a:lnTo>
                        <a:lnTo>
                          <a:pt x="0" y="34"/>
                        </a:lnTo>
                        <a:lnTo>
                          <a:pt x="0" y="29"/>
                        </a:lnTo>
                        <a:lnTo>
                          <a:pt x="2" y="24"/>
                        </a:lnTo>
                        <a:lnTo>
                          <a:pt x="4" y="18"/>
                        </a:lnTo>
                        <a:lnTo>
                          <a:pt x="7" y="13"/>
                        </a:lnTo>
                        <a:lnTo>
                          <a:pt x="11" y="8"/>
                        </a:lnTo>
                        <a:lnTo>
                          <a:pt x="16" y="5"/>
                        </a:lnTo>
                        <a:lnTo>
                          <a:pt x="21" y="2"/>
                        </a:lnTo>
                        <a:lnTo>
                          <a:pt x="27" y="1"/>
                        </a:lnTo>
                        <a:lnTo>
                          <a:pt x="32" y="0"/>
                        </a:lnTo>
                        <a:lnTo>
                          <a:pt x="38" y="0"/>
                        </a:lnTo>
                        <a:lnTo>
                          <a:pt x="43" y="2"/>
                        </a:lnTo>
                        <a:lnTo>
                          <a:pt x="49" y="4"/>
                        </a:lnTo>
                        <a:lnTo>
                          <a:pt x="53" y="7"/>
                        </a:lnTo>
                        <a:lnTo>
                          <a:pt x="59" y="11"/>
                        </a:lnTo>
                        <a:lnTo>
                          <a:pt x="59" y="11"/>
                        </a:lnTo>
                        <a:lnTo>
                          <a:pt x="8" y="55"/>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54" name=""/>
                  <p:cNvSpPr/>
                  <p:nvPr/>
                </p:nvSpPr>
                <p:spPr>
                  <a:xfrm>
                    <a:off x="3300480" y="5638680"/>
                    <a:ext cx="91800" cy="43560"/>
                  </a:xfrm>
                  <a:custGeom>
                    <a:avLst/>
                    <a:gdLst/>
                    <a:ahLst/>
                    <a:rect l="l" t="t" r="r" b="b"/>
                    <a:pathLst>
                      <a:path w="2426" h="1081">
                        <a:moveTo>
                          <a:pt x="2426" y="413"/>
                        </a:moveTo>
                        <a:lnTo>
                          <a:pt x="2271" y="285"/>
                        </a:lnTo>
                        <a:lnTo>
                          <a:pt x="2106" y="182"/>
                        </a:lnTo>
                        <a:lnTo>
                          <a:pt x="1933" y="102"/>
                        </a:lnTo>
                        <a:lnTo>
                          <a:pt x="1752" y="45"/>
                        </a:lnTo>
                        <a:lnTo>
                          <a:pt x="1568" y="11"/>
                        </a:lnTo>
                        <a:lnTo>
                          <a:pt x="1382" y="0"/>
                        </a:lnTo>
                        <a:lnTo>
                          <a:pt x="1198" y="11"/>
                        </a:lnTo>
                        <a:lnTo>
                          <a:pt x="1017" y="45"/>
                        </a:lnTo>
                        <a:lnTo>
                          <a:pt x="842" y="100"/>
                        </a:lnTo>
                        <a:lnTo>
                          <a:pt x="676" y="177"/>
                        </a:lnTo>
                        <a:lnTo>
                          <a:pt x="521" y="276"/>
                        </a:lnTo>
                        <a:lnTo>
                          <a:pt x="380" y="395"/>
                        </a:lnTo>
                        <a:lnTo>
                          <a:pt x="254" y="535"/>
                        </a:lnTo>
                        <a:lnTo>
                          <a:pt x="147" y="697"/>
                        </a:lnTo>
                        <a:lnTo>
                          <a:pt x="62" y="879"/>
                        </a:lnTo>
                        <a:lnTo>
                          <a:pt x="0" y="1081"/>
                        </a:lnTo>
                      </a:path>
                    </a:pathLst>
                  </a:custGeom>
                  <a:noFill/>
                  <a:ln w="4680">
                    <a:solidFill>
                      <a:srgbClr val="000000"/>
                    </a:solidFill>
                    <a:round/>
                  </a:ln>
                </p:spPr>
                <p:style>
                  <a:lnRef idx="0"/>
                  <a:fillRef idx="0"/>
                  <a:effectRef idx="0"/>
                  <a:fontRef idx="minor"/>
                </p:style>
                <p:txBody>
                  <a:bodyPr wrap="none" lIns="91080" rIns="91080" tIns="-1800" bIns="-1800" anchor="ctr">
                    <a:noAutofit/>
                  </a:bodyPr>
                  <a:p>
                    <a:endParaRPr b="0" lang="en-US" sz="2400" strike="noStrike" u="none">
                      <a:solidFill>
                        <a:srgbClr val="000000"/>
                      </a:solidFill>
                      <a:effectLst/>
                      <a:uFillTx/>
                      <a:latin typeface="Times New Roman"/>
                    </a:endParaRPr>
                  </a:p>
                </p:txBody>
              </p:sp>
              <p:sp>
                <p:nvSpPr>
                  <p:cNvPr id="3455" name=""/>
                  <p:cNvSpPr/>
                  <p:nvPr/>
                </p:nvSpPr>
                <p:spPr>
                  <a:xfrm>
                    <a:off x="3391920" y="5654880"/>
                    <a:ext cx="2160" cy="2520"/>
                  </a:xfrm>
                  <a:custGeom>
                    <a:avLst/>
                    <a:gdLst/>
                    <a:ahLst/>
                    <a:rect l="l" t="t" r="r" b="b"/>
                    <a:pathLst>
                      <a:path w="56" h="58">
                        <a:moveTo>
                          <a:pt x="46" y="0"/>
                        </a:moveTo>
                        <a:lnTo>
                          <a:pt x="46" y="0"/>
                        </a:lnTo>
                        <a:lnTo>
                          <a:pt x="50" y="4"/>
                        </a:lnTo>
                        <a:lnTo>
                          <a:pt x="53" y="10"/>
                        </a:lnTo>
                        <a:lnTo>
                          <a:pt x="55" y="15"/>
                        </a:lnTo>
                        <a:lnTo>
                          <a:pt x="56" y="21"/>
                        </a:lnTo>
                        <a:lnTo>
                          <a:pt x="56" y="25"/>
                        </a:lnTo>
                        <a:lnTo>
                          <a:pt x="55" y="32"/>
                        </a:lnTo>
                        <a:lnTo>
                          <a:pt x="53" y="37"/>
                        </a:lnTo>
                        <a:lnTo>
                          <a:pt x="51" y="42"/>
                        </a:lnTo>
                        <a:lnTo>
                          <a:pt x="47" y="47"/>
                        </a:lnTo>
                        <a:lnTo>
                          <a:pt x="43" y="52"/>
                        </a:lnTo>
                        <a:lnTo>
                          <a:pt x="37" y="55"/>
                        </a:lnTo>
                        <a:lnTo>
                          <a:pt x="32" y="57"/>
                        </a:lnTo>
                        <a:lnTo>
                          <a:pt x="26" y="58"/>
                        </a:lnTo>
                        <a:lnTo>
                          <a:pt x="22" y="58"/>
                        </a:lnTo>
                        <a:lnTo>
                          <a:pt x="15" y="57"/>
                        </a:lnTo>
                        <a:lnTo>
                          <a:pt x="10" y="55"/>
                        </a:lnTo>
                        <a:lnTo>
                          <a:pt x="5" y="53"/>
                        </a:lnTo>
                        <a:lnTo>
                          <a:pt x="0" y="48"/>
                        </a:lnTo>
                        <a:lnTo>
                          <a:pt x="0" y="48"/>
                        </a:lnTo>
                        <a:lnTo>
                          <a:pt x="46" y="0"/>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456" name=""/>
                  <p:cNvSpPr/>
                  <p:nvPr/>
                </p:nvSpPr>
                <p:spPr>
                  <a:xfrm>
                    <a:off x="3299400" y="5682600"/>
                    <a:ext cx="2880" cy="1440"/>
                  </a:xfrm>
                  <a:custGeom>
                    <a:avLst/>
                    <a:gdLst/>
                    <a:ahLst/>
                    <a:rect l="l" t="t" r="r" b="b"/>
                    <a:pathLst>
                      <a:path w="66" h="41">
                        <a:moveTo>
                          <a:pt x="66" y="15"/>
                        </a:moveTo>
                        <a:lnTo>
                          <a:pt x="66" y="15"/>
                        </a:lnTo>
                        <a:lnTo>
                          <a:pt x="64" y="20"/>
                        </a:lnTo>
                        <a:lnTo>
                          <a:pt x="62" y="25"/>
                        </a:lnTo>
                        <a:lnTo>
                          <a:pt x="58" y="31"/>
                        </a:lnTo>
                        <a:lnTo>
                          <a:pt x="54" y="35"/>
                        </a:lnTo>
                        <a:lnTo>
                          <a:pt x="48" y="38"/>
                        </a:lnTo>
                        <a:lnTo>
                          <a:pt x="43" y="40"/>
                        </a:lnTo>
                        <a:lnTo>
                          <a:pt x="37" y="41"/>
                        </a:lnTo>
                        <a:lnTo>
                          <a:pt x="33" y="41"/>
                        </a:lnTo>
                        <a:lnTo>
                          <a:pt x="26" y="40"/>
                        </a:lnTo>
                        <a:lnTo>
                          <a:pt x="21" y="38"/>
                        </a:lnTo>
                        <a:lnTo>
                          <a:pt x="16" y="36"/>
                        </a:lnTo>
                        <a:lnTo>
                          <a:pt x="10" y="32"/>
                        </a:lnTo>
                        <a:lnTo>
                          <a:pt x="6" y="28"/>
                        </a:lnTo>
                        <a:lnTo>
                          <a:pt x="3" y="22"/>
                        </a:lnTo>
                        <a:lnTo>
                          <a:pt x="1" y="17"/>
                        </a:lnTo>
                        <a:lnTo>
                          <a:pt x="0" y="11"/>
                        </a:lnTo>
                        <a:lnTo>
                          <a:pt x="0" y="7"/>
                        </a:lnTo>
                        <a:lnTo>
                          <a:pt x="1" y="0"/>
                        </a:lnTo>
                        <a:lnTo>
                          <a:pt x="1" y="0"/>
                        </a:lnTo>
                        <a:lnTo>
                          <a:pt x="66" y="15"/>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57" name=""/>
                  <p:cNvSpPr/>
                  <p:nvPr/>
                </p:nvSpPr>
                <p:spPr>
                  <a:xfrm>
                    <a:off x="3425040" y="5759280"/>
                    <a:ext cx="21600" cy="22320"/>
                  </a:xfrm>
                  <a:custGeom>
                    <a:avLst/>
                    <a:gdLst/>
                    <a:ahLst/>
                    <a:rect l="l" t="t" r="r" b="b"/>
                    <a:pathLst>
                      <a:path w="573" h="572">
                        <a:moveTo>
                          <a:pt x="286" y="572"/>
                        </a:moveTo>
                        <a:lnTo>
                          <a:pt x="314" y="570"/>
                        </a:lnTo>
                        <a:lnTo>
                          <a:pt x="342" y="566"/>
                        </a:lnTo>
                        <a:lnTo>
                          <a:pt x="370" y="560"/>
                        </a:lnTo>
                        <a:lnTo>
                          <a:pt x="396" y="550"/>
                        </a:lnTo>
                        <a:lnTo>
                          <a:pt x="421" y="538"/>
                        </a:lnTo>
                        <a:lnTo>
                          <a:pt x="445" y="524"/>
                        </a:lnTo>
                        <a:lnTo>
                          <a:pt x="467" y="507"/>
                        </a:lnTo>
                        <a:lnTo>
                          <a:pt x="487" y="489"/>
                        </a:lnTo>
                        <a:lnTo>
                          <a:pt x="505" y="468"/>
                        </a:lnTo>
                        <a:lnTo>
                          <a:pt x="522" y="446"/>
                        </a:lnTo>
                        <a:lnTo>
                          <a:pt x="537" y="423"/>
                        </a:lnTo>
                        <a:lnTo>
                          <a:pt x="549" y="398"/>
                        </a:lnTo>
                        <a:lnTo>
                          <a:pt x="559" y="372"/>
                        </a:lnTo>
                        <a:lnTo>
                          <a:pt x="566" y="344"/>
                        </a:lnTo>
                        <a:lnTo>
                          <a:pt x="570" y="315"/>
                        </a:lnTo>
                        <a:lnTo>
                          <a:pt x="573" y="287"/>
                        </a:lnTo>
                        <a:lnTo>
                          <a:pt x="570" y="257"/>
                        </a:lnTo>
                        <a:lnTo>
                          <a:pt x="566" y="229"/>
                        </a:lnTo>
                        <a:lnTo>
                          <a:pt x="559" y="201"/>
                        </a:lnTo>
                        <a:lnTo>
                          <a:pt x="549" y="175"/>
                        </a:lnTo>
                        <a:lnTo>
                          <a:pt x="538" y="150"/>
                        </a:lnTo>
                        <a:lnTo>
                          <a:pt x="523" y="126"/>
                        </a:lnTo>
                        <a:lnTo>
                          <a:pt x="507" y="104"/>
                        </a:lnTo>
                        <a:lnTo>
                          <a:pt x="488" y="84"/>
                        </a:lnTo>
                        <a:lnTo>
                          <a:pt x="468" y="66"/>
                        </a:lnTo>
                        <a:lnTo>
                          <a:pt x="446" y="49"/>
                        </a:lnTo>
                        <a:lnTo>
                          <a:pt x="422" y="34"/>
                        </a:lnTo>
                        <a:lnTo>
                          <a:pt x="398" y="22"/>
                        </a:lnTo>
                        <a:lnTo>
                          <a:pt x="372" y="12"/>
                        </a:lnTo>
                        <a:lnTo>
                          <a:pt x="345" y="5"/>
                        </a:lnTo>
                        <a:lnTo>
                          <a:pt x="315" y="1"/>
                        </a:lnTo>
                        <a:lnTo>
                          <a:pt x="287" y="0"/>
                        </a:lnTo>
                        <a:lnTo>
                          <a:pt x="257" y="1"/>
                        </a:lnTo>
                        <a:lnTo>
                          <a:pt x="229" y="5"/>
                        </a:lnTo>
                        <a:lnTo>
                          <a:pt x="202" y="12"/>
                        </a:lnTo>
                        <a:lnTo>
                          <a:pt x="175" y="22"/>
                        </a:lnTo>
                        <a:lnTo>
                          <a:pt x="150" y="33"/>
                        </a:lnTo>
                        <a:lnTo>
                          <a:pt x="126" y="48"/>
                        </a:lnTo>
                        <a:lnTo>
                          <a:pt x="104" y="64"/>
                        </a:lnTo>
                        <a:lnTo>
                          <a:pt x="84" y="83"/>
                        </a:lnTo>
                        <a:lnTo>
                          <a:pt x="65" y="103"/>
                        </a:lnTo>
                        <a:lnTo>
                          <a:pt x="48" y="125"/>
                        </a:lnTo>
                        <a:lnTo>
                          <a:pt x="35" y="149"/>
                        </a:lnTo>
                        <a:lnTo>
                          <a:pt x="22" y="173"/>
                        </a:lnTo>
                        <a:lnTo>
                          <a:pt x="12" y="199"/>
                        </a:lnTo>
                        <a:lnTo>
                          <a:pt x="5" y="227"/>
                        </a:lnTo>
                        <a:lnTo>
                          <a:pt x="1" y="256"/>
                        </a:lnTo>
                        <a:lnTo>
                          <a:pt x="0" y="286"/>
                        </a:lnTo>
                        <a:lnTo>
                          <a:pt x="1" y="314"/>
                        </a:lnTo>
                        <a:lnTo>
                          <a:pt x="5" y="343"/>
                        </a:lnTo>
                        <a:lnTo>
                          <a:pt x="11" y="371"/>
                        </a:lnTo>
                        <a:lnTo>
                          <a:pt x="21" y="397"/>
                        </a:lnTo>
                        <a:lnTo>
                          <a:pt x="34" y="422"/>
                        </a:lnTo>
                        <a:lnTo>
                          <a:pt x="48" y="445"/>
                        </a:lnTo>
                        <a:lnTo>
                          <a:pt x="64" y="467"/>
                        </a:lnTo>
                        <a:lnTo>
                          <a:pt x="83" y="488"/>
                        </a:lnTo>
                        <a:lnTo>
                          <a:pt x="103" y="506"/>
                        </a:lnTo>
                        <a:lnTo>
                          <a:pt x="125" y="523"/>
                        </a:lnTo>
                        <a:lnTo>
                          <a:pt x="149" y="538"/>
                        </a:lnTo>
                        <a:lnTo>
                          <a:pt x="174" y="549"/>
                        </a:lnTo>
                        <a:lnTo>
                          <a:pt x="201" y="559"/>
                        </a:lnTo>
                        <a:lnTo>
                          <a:pt x="228" y="566"/>
                        </a:lnTo>
                        <a:lnTo>
                          <a:pt x="256" y="570"/>
                        </a:lnTo>
                        <a:lnTo>
                          <a:pt x="286" y="572"/>
                        </a:lnTo>
                        <a:close/>
                      </a:path>
                    </a:pathLst>
                  </a:custGeom>
                  <a:solidFill>
                    <a:srgbClr val="ffffff"/>
                  </a:solidFill>
                  <a:ln w="4680">
                    <a:solidFill>
                      <a:srgbClr val="000000"/>
                    </a:solidFill>
                    <a:round/>
                  </a:ln>
                </p:spPr>
                <p:style>
                  <a:lnRef idx="0"/>
                  <a:fillRef idx="0"/>
                  <a:effectRef idx="0"/>
                  <a:fontRef idx="minor"/>
                </p:style>
                <p:txBody>
                  <a:bodyPr wrap="none" lIns="91080" rIns="91080" tIns="-23040" bIns="-23040" anchor="ctr">
                    <a:noAutofit/>
                  </a:bodyPr>
                  <a:p>
                    <a:endParaRPr b="0" lang="en-US" sz="2400" strike="noStrike" u="none">
                      <a:solidFill>
                        <a:srgbClr val="000000"/>
                      </a:solidFill>
                      <a:effectLst/>
                      <a:uFillTx/>
                      <a:latin typeface="Times New Roman"/>
                    </a:endParaRPr>
                  </a:p>
                </p:txBody>
              </p:sp>
              <p:sp>
                <p:nvSpPr>
                  <p:cNvPr id="3458" name=""/>
                  <p:cNvSpPr/>
                  <p:nvPr/>
                </p:nvSpPr>
                <p:spPr>
                  <a:xfrm>
                    <a:off x="3427560" y="5763240"/>
                    <a:ext cx="16560" cy="18360"/>
                  </a:xfrm>
                  <a:custGeom>
                    <a:avLst/>
                    <a:gdLst/>
                    <a:ahLst/>
                    <a:rect l="l" t="t" r="r" b="b"/>
                    <a:pathLst>
                      <a:path w="436" h="457">
                        <a:moveTo>
                          <a:pt x="224" y="457"/>
                        </a:moveTo>
                        <a:lnTo>
                          <a:pt x="242" y="456"/>
                        </a:lnTo>
                        <a:lnTo>
                          <a:pt x="261" y="452"/>
                        </a:lnTo>
                        <a:lnTo>
                          <a:pt x="280" y="448"/>
                        </a:lnTo>
                        <a:lnTo>
                          <a:pt x="299" y="443"/>
                        </a:lnTo>
                        <a:lnTo>
                          <a:pt x="316" y="436"/>
                        </a:lnTo>
                        <a:lnTo>
                          <a:pt x="334" y="426"/>
                        </a:lnTo>
                        <a:lnTo>
                          <a:pt x="350" y="415"/>
                        </a:lnTo>
                        <a:lnTo>
                          <a:pt x="364" y="402"/>
                        </a:lnTo>
                        <a:lnTo>
                          <a:pt x="379" y="386"/>
                        </a:lnTo>
                        <a:lnTo>
                          <a:pt x="392" y="370"/>
                        </a:lnTo>
                        <a:lnTo>
                          <a:pt x="403" y="352"/>
                        </a:lnTo>
                        <a:lnTo>
                          <a:pt x="413" y="331"/>
                        </a:lnTo>
                        <a:lnTo>
                          <a:pt x="421" y="308"/>
                        </a:lnTo>
                        <a:lnTo>
                          <a:pt x="427" y="283"/>
                        </a:lnTo>
                        <a:lnTo>
                          <a:pt x="433" y="257"/>
                        </a:lnTo>
                        <a:lnTo>
                          <a:pt x="436" y="229"/>
                        </a:lnTo>
                        <a:lnTo>
                          <a:pt x="436" y="201"/>
                        </a:lnTo>
                        <a:lnTo>
                          <a:pt x="433" y="177"/>
                        </a:lnTo>
                        <a:lnTo>
                          <a:pt x="427" y="154"/>
                        </a:lnTo>
                        <a:lnTo>
                          <a:pt x="420" y="132"/>
                        </a:lnTo>
                        <a:lnTo>
                          <a:pt x="411" y="111"/>
                        </a:lnTo>
                        <a:lnTo>
                          <a:pt x="398" y="92"/>
                        </a:lnTo>
                        <a:lnTo>
                          <a:pt x="385" y="75"/>
                        </a:lnTo>
                        <a:lnTo>
                          <a:pt x="370" y="59"/>
                        </a:lnTo>
                        <a:lnTo>
                          <a:pt x="354" y="46"/>
                        </a:lnTo>
                        <a:lnTo>
                          <a:pt x="336" y="33"/>
                        </a:lnTo>
                        <a:lnTo>
                          <a:pt x="318" y="23"/>
                        </a:lnTo>
                        <a:lnTo>
                          <a:pt x="299" y="14"/>
                        </a:lnTo>
                        <a:lnTo>
                          <a:pt x="280" y="8"/>
                        </a:lnTo>
                        <a:lnTo>
                          <a:pt x="261" y="3"/>
                        </a:lnTo>
                        <a:lnTo>
                          <a:pt x="242" y="0"/>
                        </a:lnTo>
                        <a:lnTo>
                          <a:pt x="225" y="0"/>
                        </a:lnTo>
                        <a:lnTo>
                          <a:pt x="207" y="0"/>
                        </a:lnTo>
                        <a:lnTo>
                          <a:pt x="189" y="3"/>
                        </a:lnTo>
                        <a:lnTo>
                          <a:pt x="170" y="7"/>
                        </a:lnTo>
                        <a:lnTo>
                          <a:pt x="151" y="12"/>
                        </a:lnTo>
                        <a:lnTo>
                          <a:pt x="132" y="21"/>
                        </a:lnTo>
                        <a:lnTo>
                          <a:pt x="114" y="30"/>
                        </a:lnTo>
                        <a:lnTo>
                          <a:pt x="96" y="40"/>
                        </a:lnTo>
                        <a:lnTo>
                          <a:pt x="79" y="54"/>
                        </a:lnTo>
                        <a:lnTo>
                          <a:pt x="63" y="69"/>
                        </a:lnTo>
                        <a:lnTo>
                          <a:pt x="48" y="85"/>
                        </a:lnTo>
                        <a:lnTo>
                          <a:pt x="34" y="102"/>
                        </a:lnTo>
                        <a:lnTo>
                          <a:pt x="23" y="122"/>
                        </a:lnTo>
                        <a:lnTo>
                          <a:pt x="13" y="143"/>
                        </a:lnTo>
                        <a:lnTo>
                          <a:pt x="6" y="167"/>
                        </a:lnTo>
                        <a:lnTo>
                          <a:pt x="1" y="191"/>
                        </a:lnTo>
                        <a:lnTo>
                          <a:pt x="0" y="217"/>
                        </a:lnTo>
                        <a:lnTo>
                          <a:pt x="1" y="243"/>
                        </a:lnTo>
                        <a:lnTo>
                          <a:pt x="4" y="269"/>
                        </a:lnTo>
                        <a:lnTo>
                          <a:pt x="10" y="293"/>
                        </a:lnTo>
                        <a:lnTo>
                          <a:pt x="20" y="315"/>
                        </a:lnTo>
                        <a:lnTo>
                          <a:pt x="30" y="337"/>
                        </a:lnTo>
                        <a:lnTo>
                          <a:pt x="43" y="356"/>
                        </a:lnTo>
                        <a:lnTo>
                          <a:pt x="58" y="375"/>
                        </a:lnTo>
                        <a:lnTo>
                          <a:pt x="73" y="390"/>
                        </a:lnTo>
                        <a:lnTo>
                          <a:pt x="91" y="405"/>
                        </a:lnTo>
                        <a:lnTo>
                          <a:pt x="109" y="419"/>
                        </a:lnTo>
                        <a:lnTo>
                          <a:pt x="127" y="429"/>
                        </a:lnTo>
                        <a:lnTo>
                          <a:pt x="147" y="439"/>
                        </a:lnTo>
                        <a:lnTo>
                          <a:pt x="166" y="446"/>
                        </a:lnTo>
                        <a:lnTo>
                          <a:pt x="186" y="451"/>
                        </a:lnTo>
                        <a:lnTo>
                          <a:pt x="205" y="454"/>
                        </a:lnTo>
                        <a:lnTo>
                          <a:pt x="224" y="457"/>
                        </a:lnTo>
                        <a:close/>
                      </a:path>
                    </a:pathLst>
                  </a:custGeom>
                  <a:solidFill>
                    <a:srgbClr val="000000"/>
                  </a:solidFill>
                  <a:ln w="1440">
                    <a:solidFill>
                      <a:srgbClr val="000000"/>
                    </a:solidFill>
                    <a:round/>
                  </a:ln>
                </p:spPr>
                <p:style>
                  <a:lnRef idx="0"/>
                  <a:fillRef idx="0"/>
                  <a:effectRef idx="0"/>
                  <a:fontRef idx="minor"/>
                </p:style>
                <p:txBody>
                  <a:bodyPr wrap="none" lIns="91080" rIns="91080" tIns="-27000" bIns="-27000" anchor="ctr">
                    <a:noAutofit/>
                  </a:bodyPr>
                  <a:p>
                    <a:endParaRPr b="0" lang="en-US" sz="2400" strike="noStrike" u="none">
                      <a:solidFill>
                        <a:srgbClr val="000000"/>
                      </a:solidFill>
                      <a:effectLst/>
                      <a:uFillTx/>
                      <a:latin typeface="Times New Roman"/>
                    </a:endParaRPr>
                  </a:p>
                </p:txBody>
              </p:sp>
              <p:sp>
                <p:nvSpPr>
                  <p:cNvPr id="3459" name=""/>
                  <p:cNvSpPr/>
                  <p:nvPr/>
                </p:nvSpPr>
                <p:spPr>
                  <a:xfrm>
                    <a:off x="3428280" y="5769000"/>
                    <a:ext cx="14400" cy="15120"/>
                  </a:xfrm>
                  <a:custGeom>
                    <a:avLst/>
                    <a:gdLst/>
                    <a:ahLst/>
                    <a:rect l="l" t="t" r="r" b="b"/>
                    <a:pathLst>
                      <a:path w="382" h="389">
                        <a:moveTo>
                          <a:pt x="192" y="0"/>
                        </a:moveTo>
                        <a:lnTo>
                          <a:pt x="211" y="0"/>
                        </a:lnTo>
                        <a:lnTo>
                          <a:pt x="230" y="3"/>
                        </a:lnTo>
                        <a:lnTo>
                          <a:pt x="248" y="9"/>
                        </a:lnTo>
                        <a:lnTo>
                          <a:pt x="265" y="15"/>
                        </a:lnTo>
                        <a:lnTo>
                          <a:pt x="282" y="23"/>
                        </a:lnTo>
                        <a:lnTo>
                          <a:pt x="298" y="33"/>
                        </a:lnTo>
                        <a:lnTo>
                          <a:pt x="312" y="44"/>
                        </a:lnTo>
                        <a:lnTo>
                          <a:pt x="326" y="57"/>
                        </a:lnTo>
                        <a:lnTo>
                          <a:pt x="337" y="71"/>
                        </a:lnTo>
                        <a:lnTo>
                          <a:pt x="349" y="86"/>
                        </a:lnTo>
                        <a:lnTo>
                          <a:pt x="358" y="102"/>
                        </a:lnTo>
                        <a:lnTo>
                          <a:pt x="366" y="119"/>
                        </a:lnTo>
                        <a:lnTo>
                          <a:pt x="372" y="137"/>
                        </a:lnTo>
                        <a:lnTo>
                          <a:pt x="377" y="156"/>
                        </a:lnTo>
                        <a:lnTo>
                          <a:pt x="381" y="176"/>
                        </a:lnTo>
                        <a:lnTo>
                          <a:pt x="382" y="196"/>
                        </a:lnTo>
                        <a:lnTo>
                          <a:pt x="379" y="215"/>
                        </a:lnTo>
                        <a:lnTo>
                          <a:pt x="376" y="235"/>
                        </a:lnTo>
                        <a:lnTo>
                          <a:pt x="372" y="252"/>
                        </a:lnTo>
                        <a:lnTo>
                          <a:pt x="366" y="270"/>
                        </a:lnTo>
                        <a:lnTo>
                          <a:pt x="357" y="287"/>
                        </a:lnTo>
                        <a:lnTo>
                          <a:pt x="348" y="304"/>
                        </a:lnTo>
                        <a:lnTo>
                          <a:pt x="336" y="319"/>
                        </a:lnTo>
                        <a:lnTo>
                          <a:pt x="325" y="332"/>
                        </a:lnTo>
                        <a:lnTo>
                          <a:pt x="311" y="345"/>
                        </a:lnTo>
                        <a:lnTo>
                          <a:pt x="296" y="355"/>
                        </a:lnTo>
                        <a:lnTo>
                          <a:pt x="281" y="365"/>
                        </a:lnTo>
                        <a:lnTo>
                          <a:pt x="264" y="373"/>
                        </a:lnTo>
                        <a:lnTo>
                          <a:pt x="246" y="380"/>
                        </a:lnTo>
                        <a:lnTo>
                          <a:pt x="228" y="385"/>
                        </a:lnTo>
                        <a:lnTo>
                          <a:pt x="209" y="388"/>
                        </a:lnTo>
                        <a:lnTo>
                          <a:pt x="190" y="389"/>
                        </a:lnTo>
                        <a:lnTo>
                          <a:pt x="170" y="387"/>
                        </a:lnTo>
                        <a:lnTo>
                          <a:pt x="151" y="384"/>
                        </a:lnTo>
                        <a:lnTo>
                          <a:pt x="134" y="380"/>
                        </a:lnTo>
                        <a:lnTo>
                          <a:pt x="116" y="373"/>
                        </a:lnTo>
                        <a:lnTo>
                          <a:pt x="100" y="365"/>
                        </a:lnTo>
                        <a:lnTo>
                          <a:pt x="84" y="354"/>
                        </a:lnTo>
                        <a:lnTo>
                          <a:pt x="70" y="344"/>
                        </a:lnTo>
                        <a:lnTo>
                          <a:pt x="56" y="331"/>
                        </a:lnTo>
                        <a:lnTo>
                          <a:pt x="43" y="318"/>
                        </a:lnTo>
                        <a:lnTo>
                          <a:pt x="33" y="303"/>
                        </a:lnTo>
                        <a:lnTo>
                          <a:pt x="23" y="286"/>
                        </a:lnTo>
                        <a:lnTo>
                          <a:pt x="15" y="269"/>
                        </a:lnTo>
                        <a:lnTo>
                          <a:pt x="9" y="251"/>
                        </a:lnTo>
                        <a:lnTo>
                          <a:pt x="3" y="234"/>
                        </a:lnTo>
                        <a:lnTo>
                          <a:pt x="0" y="214"/>
                        </a:lnTo>
                        <a:lnTo>
                          <a:pt x="0" y="195"/>
                        </a:lnTo>
                        <a:lnTo>
                          <a:pt x="0" y="175"/>
                        </a:lnTo>
                        <a:lnTo>
                          <a:pt x="3" y="155"/>
                        </a:lnTo>
                        <a:lnTo>
                          <a:pt x="9" y="136"/>
                        </a:lnTo>
                        <a:lnTo>
                          <a:pt x="15" y="118"/>
                        </a:lnTo>
                        <a:lnTo>
                          <a:pt x="23" y="101"/>
                        </a:lnTo>
                        <a:lnTo>
                          <a:pt x="33" y="85"/>
                        </a:lnTo>
                        <a:lnTo>
                          <a:pt x="44" y="71"/>
                        </a:lnTo>
                        <a:lnTo>
                          <a:pt x="57" y="56"/>
                        </a:lnTo>
                        <a:lnTo>
                          <a:pt x="71" y="43"/>
                        </a:lnTo>
                        <a:lnTo>
                          <a:pt x="85" y="33"/>
                        </a:lnTo>
                        <a:lnTo>
                          <a:pt x="101" y="22"/>
                        </a:lnTo>
                        <a:lnTo>
                          <a:pt x="118" y="15"/>
                        </a:lnTo>
                        <a:lnTo>
                          <a:pt x="135" y="8"/>
                        </a:lnTo>
                        <a:lnTo>
                          <a:pt x="154" y="3"/>
                        </a:lnTo>
                        <a:lnTo>
                          <a:pt x="172" y="0"/>
                        </a:lnTo>
                        <a:lnTo>
                          <a:pt x="192" y="0"/>
                        </a:lnTo>
                        <a:close/>
                      </a:path>
                    </a:pathLst>
                  </a:custGeom>
                  <a:solidFill>
                    <a:srgbClr val="ffffff"/>
                  </a:solidFill>
                  <a:ln w="3240">
                    <a:solidFill>
                      <a:srgbClr val="000000"/>
                    </a:solidFill>
                    <a:round/>
                  </a:ln>
                </p:spPr>
                <p:style>
                  <a:lnRef idx="0"/>
                  <a:fillRef idx="0"/>
                  <a:effectRef idx="0"/>
                  <a:fontRef idx="minor"/>
                </p:style>
                <p:txBody>
                  <a:bodyPr wrap="none" lIns="91080" rIns="91080" tIns="-30240" bIns="-30240" anchor="ctr">
                    <a:noAutofit/>
                  </a:bodyPr>
                  <a:p>
                    <a:endParaRPr b="0" lang="en-US" sz="2400" strike="noStrike" u="none">
                      <a:solidFill>
                        <a:srgbClr val="000000"/>
                      </a:solidFill>
                      <a:effectLst/>
                      <a:uFillTx/>
                      <a:latin typeface="Times New Roman"/>
                    </a:endParaRPr>
                  </a:p>
                </p:txBody>
              </p:sp>
              <p:sp>
                <p:nvSpPr>
                  <p:cNvPr id="3460" name=""/>
                  <p:cNvSpPr/>
                  <p:nvPr/>
                </p:nvSpPr>
                <p:spPr>
                  <a:xfrm>
                    <a:off x="3429720" y="5771520"/>
                    <a:ext cx="10440" cy="10440"/>
                  </a:xfrm>
                  <a:custGeom>
                    <a:avLst/>
                    <a:gdLst/>
                    <a:ahLst/>
                    <a:rect l="l" t="t" r="r" b="b"/>
                    <a:pathLst>
                      <a:path w="269" h="273">
                        <a:moveTo>
                          <a:pt x="134" y="273"/>
                        </a:moveTo>
                        <a:lnTo>
                          <a:pt x="147" y="272"/>
                        </a:lnTo>
                        <a:lnTo>
                          <a:pt x="161" y="270"/>
                        </a:lnTo>
                        <a:lnTo>
                          <a:pt x="173" y="267"/>
                        </a:lnTo>
                        <a:lnTo>
                          <a:pt x="186" y="262"/>
                        </a:lnTo>
                        <a:lnTo>
                          <a:pt x="198" y="256"/>
                        </a:lnTo>
                        <a:lnTo>
                          <a:pt x="209" y="249"/>
                        </a:lnTo>
                        <a:lnTo>
                          <a:pt x="220" y="242"/>
                        </a:lnTo>
                        <a:lnTo>
                          <a:pt x="229" y="233"/>
                        </a:lnTo>
                        <a:lnTo>
                          <a:pt x="237" y="223"/>
                        </a:lnTo>
                        <a:lnTo>
                          <a:pt x="245" y="213"/>
                        </a:lnTo>
                        <a:lnTo>
                          <a:pt x="252" y="202"/>
                        </a:lnTo>
                        <a:lnTo>
                          <a:pt x="257" y="190"/>
                        </a:lnTo>
                        <a:lnTo>
                          <a:pt x="263" y="178"/>
                        </a:lnTo>
                        <a:lnTo>
                          <a:pt x="266" y="164"/>
                        </a:lnTo>
                        <a:lnTo>
                          <a:pt x="268" y="151"/>
                        </a:lnTo>
                        <a:lnTo>
                          <a:pt x="269" y="138"/>
                        </a:lnTo>
                        <a:lnTo>
                          <a:pt x="268" y="123"/>
                        </a:lnTo>
                        <a:lnTo>
                          <a:pt x="266" y="109"/>
                        </a:lnTo>
                        <a:lnTo>
                          <a:pt x="263" y="97"/>
                        </a:lnTo>
                        <a:lnTo>
                          <a:pt x="257" y="84"/>
                        </a:lnTo>
                        <a:lnTo>
                          <a:pt x="252" y="71"/>
                        </a:lnTo>
                        <a:lnTo>
                          <a:pt x="246" y="60"/>
                        </a:lnTo>
                        <a:lnTo>
                          <a:pt x="237" y="49"/>
                        </a:lnTo>
                        <a:lnTo>
                          <a:pt x="229" y="40"/>
                        </a:lnTo>
                        <a:lnTo>
                          <a:pt x="220" y="32"/>
                        </a:lnTo>
                        <a:lnTo>
                          <a:pt x="209" y="23"/>
                        </a:lnTo>
                        <a:lnTo>
                          <a:pt x="199" y="16"/>
                        </a:lnTo>
                        <a:lnTo>
                          <a:pt x="186" y="11"/>
                        </a:lnTo>
                        <a:lnTo>
                          <a:pt x="174" y="5"/>
                        </a:lnTo>
                        <a:lnTo>
                          <a:pt x="161" y="2"/>
                        </a:lnTo>
                        <a:lnTo>
                          <a:pt x="148" y="0"/>
                        </a:lnTo>
                        <a:lnTo>
                          <a:pt x="134" y="0"/>
                        </a:lnTo>
                        <a:lnTo>
                          <a:pt x="121" y="0"/>
                        </a:lnTo>
                        <a:lnTo>
                          <a:pt x="107" y="2"/>
                        </a:lnTo>
                        <a:lnTo>
                          <a:pt x="95" y="5"/>
                        </a:lnTo>
                        <a:lnTo>
                          <a:pt x="82" y="11"/>
                        </a:lnTo>
                        <a:lnTo>
                          <a:pt x="70" y="16"/>
                        </a:lnTo>
                        <a:lnTo>
                          <a:pt x="59" y="23"/>
                        </a:lnTo>
                        <a:lnTo>
                          <a:pt x="48" y="30"/>
                        </a:lnTo>
                        <a:lnTo>
                          <a:pt x="39" y="40"/>
                        </a:lnTo>
                        <a:lnTo>
                          <a:pt x="30" y="49"/>
                        </a:lnTo>
                        <a:lnTo>
                          <a:pt x="23" y="60"/>
                        </a:lnTo>
                        <a:lnTo>
                          <a:pt x="16" y="71"/>
                        </a:lnTo>
                        <a:lnTo>
                          <a:pt x="10" y="83"/>
                        </a:lnTo>
                        <a:lnTo>
                          <a:pt x="5" y="96"/>
                        </a:lnTo>
                        <a:lnTo>
                          <a:pt x="2" y="109"/>
                        </a:lnTo>
                        <a:lnTo>
                          <a:pt x="0" y="122"/>
                        </a:lnTo>
                        <a:lnTo>
                          <a:pt x="0" y="137"/>
                        </a:lnTo>
                        <a:lnTo>
                          <a:pt x="0" y="150"/>
                        </a:lnTo>
                        <a:lnTo>
                          <a:pt x="2" y="163"/>
                        </a:lnTo>
                        <a:lnTo>
                          <a:pt x="5" y="177"/>
                        </a:lnTo>
                        <a:lnTo>
                          <a:pt x="10" y="189"/>
                        </a:lnTo>
                        <a:lnTo>
                          <a:pt x="16" y="201"/>
                        </a:lnTo>
                        <a:lnTo>
                          <a:pt x="22" y="212"/>
                        </a:lnTo>
                        <a:lnTo>
                          <a:pt x="30" y="223"/>
                        </a:lnTo>
                        <a:lnTo>
                          <a:pt x="39" y="232"/>
                        </a:lnTo>
                        <a:lnTo>
                          <a:pt x="48" y="241"/>
                        </a:lnTo>
                        <a:lnTo>
                          <a:pt x="59" y="249"/>
                        </a:lnTo>
                        <a:lnTo>
                          <a:pt x="69" y="255"/>
                        </a:lnTo>
                        <a:lnTo>
                          <a:pt x="82" y="262"/>
                        </a:lnTo>
                        <a:lnTo>
                          <a:pt x="93" y="266"/>
                        </a:lnTo>
                        <a:lnTo>
                          <a:pt x="107" y="270"/>
                        </a:lnTo>
                        <a:lnTo>
                          <a:pt x="120" y="272"/>
                        </a:lnTo>
                        <a:lnTo>
                          <a:pt x="134" y="273"/>
                        </a:lnTo>
                        <a:close/>
                      </a:path>
                    </a:pathLst>
                  </a:custGeom>
                  <a:solidFill>
                    <a:srgbClr val="000000"/>
                  </a:solidFill>
                  <a:ln w="0">
                    <a:noFill/>
                  </a:ln>
                </p:spPr>
                <p:style>
                  <a:lnRef idx="0"/>
                  <a:fillRef idx="0"/>
                  <a:effectRef idx="0"/>
                  <a:fontRef idx="minor"/>
                </p:style>
                <p:txBody>
                  <a:bodyPr wrap="none" lIns="91080" rIns="91080" tIns="-34920" bIns="-34920" anchor="ctr">
                    <a:noAutofit/>
                  </a:bodyPr>
                  <a:p>
                    <a:endParaRPr b="0" lang="en-US" sz="2400" strike="noStrike" u="none">
                      <a:solidFill>
                        <a:srgbClr val="000000"/>
                      </a:solidFill>
                      <a:effectLst/>
                      <a:uFillTx/>
                      <a:latin typeface="Times New Roman"/>
                    </a:endParaRPr>
                  </a:p>
                </p:txBody>
              </p:sp>
              <p:sp>
                <p:nvSpPr>
                  <p:cNvPr id="3461" name=""/>
                  <p:cNvSpPr/>
                  <p:nvPr/>
                </p:nvSpPr>
                <p:spPr>
                  <a:xfrm>
                    <a:off x="3431160" y="5776200"/>
                    <a:ext cx="7560" cy="3960"/>
                  </a:xfrm>
                  <a:custGeom>
                    <a:avLst/>
                    <a:gdLst/>
                    <a:ahLst/>
                    <a:rect l="l" t="t" r="r" b="b"/>
                    <a:pathLst>
                      <a:path w="205" h="107">
                        <a:moveTo>
                          <a:pt x="2" y="10"/>
                        </a:moveTo>
                        <a:lnTo>
                          <a:pt x="0" y="24"/>
                        </a:lnTo>
                        <a:lnTo>
                          <a:pt x="4" y="38"/>
                        </a:lnTo>
                        <a:lnTo>
                          <a:pt x="10" y="53"/>
                        </a:lnTo>
                        <a:lnTo>
                          <a:pt x="19" y="65"/>
                        </a:lnTo>
                        <a:lnTo>
                          <a:pt x="31" y="77"/>
                        </a:lnTo>
                        <a:lnTo>
                          <a:pt x="44" y="87"/>
                        </a:lnTo>
                        <a:lnTo>
                          <a:pt x="58" y="96"/>
                        </a:lnTo>
                        <a:lnTo>
                          <a:pt x="75" y="102"/>
                        </a:lnTo>
                        <a:lnTo>
                          <a:pt x="92" y="106"/>
                        </a:lnTo>
                        <a:lnTo>
                          <a:pt x="109" y="107"/>
                        </a:lnTo>
                        <a:lnTo>
                          <a:pt x="127" y="106"/>
                        </a:lnTo>
                        <a:lnTo>
                          <a:pt x="144" y="101"/>
                        </a:lnTo>
                        <a:lnTo>
                          <a:pt x="161" y="92"/>
                        </a:lnTo>
                        <a:lnTo>
                          <a:pt x="177" y="79"/>
                        </a:lnTo>
                        <a:lnTo>
                          <a:pt x="192" y="62"/>
                        </a:lnTo>
                        <a:lnTo>
                          <a:pt x="205" y="41"/>
                        </a:lnTo>
                        <a:lnTo>
                          <a:pt x="204" y="40"/>
                        </a:lnTo>
                        <a:lnTo>
                          <a:pt x="204" y="39"/>
                        </a:lnTo>
                        <a:lnTo>
                          <a:pt x="204" y="38"/>
                        </a:lnTo>
                        <a:lnTo>
                          <a:pt x="204" y="36"/>
                        </a:lnTo>
                        <a:lnTo>
                          <a:pt x="204" y="34"/>
                        </a:lnTo>
                        <a:lnTo>
                          <a:pt x="204" y="32"/>
                        </a:lnTo>
                        <a:lnTo>
                          <a:pt x="203" y="30"/>
                        </a:lnTo>
                        <a:lnTo>
                          <a:pt x="203" y="28"/>
                        </a:lnTo>
                        <a:lnTo>
                          <a:pt x="202" y="25"/>
                        </a:lnTo>
                        <a:lnTo>
                          <a:pt x="201" y="24"/>
                        </a:lnTo>
                        <a:lnTo>
                          <a:pt x="200" y="23"/>
                        </a:lnTo>
                        <a:lnTo>
                          <a:pt x="198" y="23"/>
                        </a:lnTo>
                        <a:lnTo>
                          <a:pt x="196" y="24"/>
                        </a:lnTo>
                        <a:lnTo>
                          <a:pt x="194" y="25"/>
                        </a:lnTo>
                        <a:lnTo>
                          <a:pt x="192" y="29"/>
                        </a:lnTo>
                        <a:lnTo>
                          <a:pt x="190" y="33"/>
                        </a:lnTo>
                        <a:lnTo>
                          <a:pt x="182" y="40"/>
                        </a:lnTo>
                        <a:lnTo>
                          <a:pt x="174" y="46"/>
                        </a:lnTo>
                        <a:lnTo>
                          <a:pt x="164" y="53"/>
                        </a:lnTo>
                        <a:lnTo>
                          <a:pt x="154" y="57"/>
                        </a:lnTo>
                        <a:lnTo>
                          <a:pt x="142" y="60"/>
                        </a:lnTo>
                        <a:lnTo>
                          <a:pt x="131" y="62"/>
                        </a:lnTo>
                        <a:lnTo>
                          <a:pt x="118" y="63"/>
                        </a:lnTo>
                        <a:lnTo>
                          <a:pt x="105" y="62"/>
                        </a:lnTo>
                        <a:lnTo>
                          <a:pt x="92" y="61"/>
                        </a:lnTo>
                        <a:lnTo>
                          <a:pt x="79" y="58"/>
                        </a:lnTo>
                        <a:lnTo>
                          <a:pt x="67" y="54"/>
                        </a:lnTo>
                        <a:lnTo>
                          <a:pt x="54" y="49"/>
                        </a:lnTo>
                        <a:lnTo>
                          <a:pt x="44" y="42"/>
                        </a:lnTo>
                        <a:lnTo>
                          <a:pt x="33" y="34"/>
                        </a:lnTo>
                        <a:lnTo>
                          <a:pt x="24" y="24"/>
                        </a:lnTo>
                        <a:lnTo>
                          <a:pt x="16" y="15"/>
                        </a:lnTo>
                        <a:lnTo>
                          <a:pt x="15" y="12"/>
                        </a:lnTo>
                        <a:lnTo>
                          <a:pt x="14" y="10"/>
                        </a:lnTo>
                        <a:lnTo>
                          <a:pt x="13" y="8"/>
                        </a:lnTo>
                        <a:lnTo>
                          <a:pt x="12" y="6"/>
                        </a:lnTo>
                        <a:lnTo>
                          <a:pt x="12" y="3"/>
                        </a:lnTo>
                        <a:lnTo>
                          <a:pt x="11" y="2"/>
                        </a:lnTo>
                        <a:lnTo>
                          <a:pt x="10" y="1"/>
                        </a:lnTo>
                        <a:lnTo>
                          <a:pt x="9" y="0"/>
                        </a:lnTo>
                        <a:lnTo>
                          <a:pt x="7" y="0"/>
                        </a:lnTo>
                        <a:lnTo>
                          <a:pt x="6" y="0"/>
                        </a:lnTo>
                        <a:lnTo>
                          <a:pt x="5" y="0"/>
                        </a:lnTo>
                        <a:lnTo>
                          <a:pt x="5" y="1"/>
                        </a:lnTo>
                        <a:lnTo>
                          <a:pt x="4" y="2"/>
                        </a:lnTo>
                        <a:lnTo>
                          <a:pt x="3" y="4"/>
                        </a:lnTo>
                        <a:lnTo>
                          <a:pt x="2" y="7"/>
                        </a:lnTo>
                        <a:lnTo>
                          <a:pt x="2" y="10"/>
                        </a:lnTo>
                        <a:close/>
                      </a:path>
                    </a:pathLst>
                  </a:custGeom>
                  <a:solidFill>
                    <a:srgbClr val="ffffff"/>
                  </a:solidFill>
                  <a:ln w="0">
                    <a:no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462" name=""/>
                  <p:cNvSpPr/>
                  <p:nvPr/>
                </p:nvSpPr>
                <p:spPr>
                  <a:xfrm>
                    <a:off x="3430440" y="5765040"/>
                    <a:ext cx="11520" cy="4680"/>
                  </a:xfrm>
                  <a:custGeom>
                    <a:avLst/>
                    <a:gdLst/>
                    <a:ahLst/>
                    <a:rect l="l" t="t" r="r" b="b"/>
                    <a:pathLst>
                      <a:path w="308" h="124">
                        <a:moveTo>
                          <a:pt x="299" y="76"/>
                        </a:moveTo>
                        <a:lnTo>
                          <a:pt x="303" y="84"/>
                        </a:lnTo>
                        <a:lnTo>
                          <a:pt x="306" y="91"/>
                        </a:lnTo>
                        <a:lnTo>
                          <a:pt x="308" y="98"/>
                        </a:lnTo>
                        <a:lnTo>
                          <a:pt x="308" y="105"/>
                        </a:lnTo>
                        <a:lnTo>
                          <a:pt x="307" y="110"/>
                        </a:lnTo>
                        <a:lnTo>
                          <a:pt x="305" y="114"/>
                        </a:lnTo>
                        <a:lnTo>
                          <a:pt x="302" y="118"/>
                        </a:lnTo>
                        <a:lnTo>
                          <a:pt x="299" y="120"/>
                        </a:lnTo>
                        <a:lnTo>
                          <a:pt x="294" y="123"/>
                        </a:lnTo>
                        <a:lnTo>
                          <a:pt x="290" y="124"/>
                        </a:lnTo>
                        <a:lnTo>
                          <a:pt x="284" y="124"/>
                        </a:lnTo>
                        <a:lnTo>
                          <a:pt x="278" y="123"/>
                        </a:lnTo>
                        <a:lnTo>
                          <a:pt x="273" y="119"/>
                        </a:lnTo>
                        <a:lnTo>
                          <a:pt x="267" y="116"/>
                        </a:lnTo>
                        <a:lnTo>
                          <a:pt x="262" y="111"/>
                        </a:lnTo>
                        <a:lnTo>
                          <a:pt x="258" y="106"/>
                        </a:lnTo>
                        <a:lnTo>
                          <a:pt x="249" y="96"/>
                        </a:lnTo>
                        <a:lnTo>
                          <a:pt x="238" y="88"/>
                        </a:lnTo>
                        <a:lnTo>
                          <a:pt x="226" y="82"/>
                        </a:lnTo>
                        <a:lnTo>
                          <a:pt x="214" y="75"/>
                        </a:lnTo>
                        <a:lnTo>
                          <a:pt x="200" y="70"/>
                        </a:lnTo>
                        <a:lnTo>
                          <a:pt x="186" y="66"/>
                        </a:lnTo>
                        <a:lnTo>
                          <a:pt x="171" y="63"/>
                        </a:lnTo>
                        <a:lnTo>
                          <a:pt x="156" y="61"/>
                        </a:lnTo>
                        <a:lnTo>
                          <a:pt x="140" y="58"/>
                        </a:lnTo>
                        <a:lnTo>
                          <a:pt x="125" y="58"/>
                        </a:lnTo>
                        <a:lnTo>
                          <a:pt x="109" y="61"/>
                        </a:lnTo>
                        <a:lnTo>
                          <a:pt x="94" y="63"/>
                        </a:lnTo>
                        <a:lnTo>
                          <a:pt x="79" y="66"/>
                        </a:lnTo>
                        <a:lnTo>
                          <a:pt x="65" y="71"/>
                        </a:lnTo>
                        <a:lnTo>
                          <a:pt x="51" y="76"/>
                        </a:lnTo>
                        <a:lnTo>
                          <a:pt x="39" y="85"/>
                        </a:lnTo>
                        <a:lnTo>
                          <a:pt x="33" y="87"/>
                        </a:lnTo>
                        <a:lnTo>
                          <a:pt x="28" y="89"/>
                        </a:lnTo>
                        <a:lnTo>
                          <a:pt x="23" y="90"/>
                        </a:lnTo>
                        <a:lnTo>
                          <a:pt x="17" y="90"/>
                        </a:lnTo>
                        <a:lnTo>
                          <a:pt x="13" y="89"/>
                        </a:lnTo>
                        <a:lnTo>
                          <a:pt x="9" y="88"/>
                        </a:lnTo>
                        <a:lnTo>
                          <a:pt x="6" y="86"/>
                        </a:lnTo>
                        <a:lnTo>
                          <a:pt x="3" y="83"/>
                        </a:lnTo>
                        <a:lnTo>
                          <a:pt x="1" y="79"/>
                        </a:lnTo>
                        <a:lnTo>
                          <a:pt x="0" y="75"/>
                        </a:lnTo>
                        <a:lnTo>
                          <a:pt x="0" y="70"/>
                        </a:lnTo>
                        <a:lnTo>
                          <a:pt x="1" y="66"/>
                        </a:lnTo>
                        <a:lnTo>
                          <a:pt x="3" y="59"/>
                        </a:lnTo>
                        <a:lnTo>
                          <a:pt x="6" y="53"/>
                        </a:lnTo>
                        <a:lnTo>
                          <a:pt x="11" y="47"/>
                        </a:lnTo>
                        <a:lnTo>
                          <a:pt x="17" y="41"/>
                        </a:lnTo>
                        <a:lnTo>
                          <a:pt x="31" y="29"/>
                        </a:lnTo>
                        <a:lnTo>
                          <a:pt x="47" y="20"/>
                        </a:lnTo>
                        <a:lnTo>
                          <a:pt x="64" y="12"/>
                        </a:lnTo>
                        <a:lnTo>
                          <a:pt x="83" y="7"/>
                        </a:lnTo>
                        <a:lnTo>
                          <a:pt x="101" y="3"/>
                        </a:lnTo>
                        <a:lnTo>
                          <a:pt x="121" y="0"/>
                        </a:lnTo>
                        <a:lnTo>
                          <a:pt x="141" y="0"/>
                        </a:lnTo>
                        <a:lnTo>
                          <a:pt x="161" y="1"/>
                        </a:lnTo>
                        <a:lnTo>
                          <a:pt x="181" y="3"/>
                        </a:lnTo>
                        <a:lnTo>
                          <a:pt x="201" y="8"/>
                        </a:lnTo>
                        <a:lnTo>
                          <a:pt x="220" y="14"/>
                        </a:lnTo>
                        <a:lnTo>
                          <a:pt x="238" y="23"/>
                        </a:lnTo>
                        <a:lnTo>
                          <a:pt x="256" y="33"/>
                        </a:lnTo>
                        <a:lnTo>
                          <a:pt x="272" y="46"/>
                        </a:lnTo>
                        <a:lnTo>
                          <a:pt x="286" y="59"/>
                        </a:lnTo>
                        <a:lnTo>
                          <a:pt x="299" y="76"/>
                        </a:lnTo>
                        <a:close/>
                      </a:path>
                    </a:pathLst>
                  </a:custGeom>
                  <a:solidFill>
                    <a:srgbClr val="ffffff"/>
                  </a:solidFill>
                  <a:ln w="0">
                    <a:noFill/>
                  </a:ln>
                </p:spPr>
                <p:style>
                  <a:lnRef idx="0"/>
                  <a:fillRef idx="0"/>
                  <a:effectRef idx="0"/>
                  <a:fontRef idx="minor"/>
                </p:style>
                <p:txBody>
                  <a:bodyPr wrap="none" lIns="91080" rIns="91080" tIns="-40680" bIns="-40680" anchor="ctr">
                    <a:noAutofit/>
                  </a:bodyPr>
                  <a:p>
                    <a:endParaRPr b="0" lang="en-US" sz="2400" strike="noStrike" u="none">
                      <a:solidFill>
                        <a:srgbClr val="000000"/>
                      </a:solidFill>
                      <a:effectLst/>
                      <a:uFillTx/>
                      <a:latin typeface="Times New Roman"/>
                    </a:endParaRPr>
                  </a:p>
                </p:txBody>
              </p:sp>
              <p:sp>
                <p:nvSpPr>
                  <p:cNvPr id="3463" name=""/>
                  <p:cNvSpPr/>
                  <p:nvPr/>
                </p:nvSpPr>
                <p:spPr>
                  <a:xfrm>
                    <a:off x="3322800" y="5757480"/>
                    <a:ext cx="80280" cy="20880"/>
                  </a:xfrm>
                  <a:custGeom>
                    <a:avLst/>
                    <a:gdLst/>
                    <a:ahLst/>
                    <a:rect l="l" t="t" r="r" b="b"/>
                    <a:pathLst>
                      <a:path w="2119" h="513">
                        <a:moveTo>
                          <a:pt x="2119" y="200"/>
                        </a:moveTo>
                        <a:lnTo>
                          <a:pt x="1988" y="297"/>
                        </a:lnTo>
                        <a:lnTo>
                          <a:pt x="1848" y="375"/>
                        </a:lnTo>
                        <a:lnTo>
                          <a:pt x="1703" y="434"/>
                        </a:lnTo>
                        <a:lnTo>
                          <a:pt x="1553" y="477"/>
                        </a:lnTo>
                        <a:lnTo>
                          <a:pt x="1400" y="503"/>
                        </a:lnTo>
                        <a:lnTo>
                          <a:pt x="1245" y="513"/>
                        </a:lnTo>
                        <a:lnTo>
                          <a:pt x="1091" y="510"/>
                        </a:lnTo>
                        <a:lnTo>
                          <a:pt x="938" y="492"/>
                        </a:lnTo>
                        <a:lnTo>
                          <a:pt x="790" y="463"/>
                        </a:lnTo>
                        <a:lnTo>
                          <a:pt x="646" y="423"/>
                        </a:lnTo>
                        <a:lnTo>
                          <a:pt x="511" y="371"/>
                        </a:lnTo>
                        <a:lnTo>
                          <a:pt x="384" y="311"/>
                        </a:lnTo>
                        <a:lnTo>
                          <a:pt x="268" y="243"/>
                        </a:lnTo>
                        <a:lnTo>
                          <a:pt x="164" y="168"/>
                        </a:lnTo>
                        <a:lnTo>
                          <a:pt x="74" y="86"/>
                        </a:lnTo>
                        <a:lnTo>
                          <a:pt x="0" y="0"/>
                        </a:lnTo>
                      </a:path>
                    </a:pathLst>
                  </a:custGeom>
                  <a:noFill/>
                  <a:ln w="4680">
                    <a:solidFill>
                      <a:srgbClr val="000000"/>
                    </a:solidFill>
                    <a:round/>
                  </a:ln>
                </p:spPr>
                <p:style>
                  <a:lnRef idx="0"/>
                  <a:fillRef idx="0"/>
                  <a:effectRef idx="0"/>
                  <a:fontRef idx="minor"/>
                </p:style>
                <p:txBody>
                  <a:bodyPr wrap="none" lIns="91080" rIns="91080" tIns="-24480" bIns="-24480" anchor="ctr">
                    <a:noAutofit/>
                  </a:bodyPr>
                  <a:p>
                    <a:endParaRPr b="0" lang="en-US" sz="2400" strike="noStrike" u="none">
                      <a:solidFill>
                        <a:srgbClr val="000000"/>
                      </a:solidFill>
                      <a:effectLst/>
                      <a:uFillTx/>
                      <a:latin typeface="Times New Roman"/>
                    </a:endParaRPr>
                  </a:p>
                </p:txBody>
              </p:sp>
              <p:sp>
                <p:nvSpPr>
                  <p:cNvPr id="3464" name=""/>
                  <p:cNvSpPr/>
                  <p:nvPr/>
                </p:nvSpPr>
                <p:spPr>
                  <a:xfrm>
                    <a:off x="3402360" y="5765040"/>
                    <a:ext cx="1440" cy="2160"/>
                  </a:xfrm>
                  <a:custGeom>
                    <a:avLst/>
                    <a:gdLst/>
                    <a:ahLst/>
                    <a:rect l="l" t="t" r="r" b="b"/>
                    <a:pathLst>
                      <a:path w="56" h="59">
                        <a:moveTo>
                          <a:pt x="0" y="9"/>
                        </a:moveTo>
                        <a:lnTo>
                          <a:pt x="0" y="9"/>
                        </a:lnTo>
                        <a:lnTo>
                          <a:pt x="6" y="5"/>
                        </a:lnTo>
                        <a:lnTo>
                          <a:pt x="11" y="2"/>
                        </a:lnTo>
                        <a:lnTo>
                          <a:pt x="17" y="1"/>
                        </a:lnTo>
                        <a:lnTo>
                          <a:pt x="22" y="0"/>
                        </a:lnTo>
                        <a:lnTo>
                          <a:pt x="28" y="0"/>
                        </a:lnTo>
                        <a:lnTo>
                          <a:pt x="33" y="2"/>
                        </a:lnTo>
                        <a:lnTo>
                          <a:pt x="39" y="5"/>
                        </a:lnTo>
                        <a:lnTo>
                          <a:pt x="43" y="8"/>
                        </a:lnTo>
                        <a:lnTo>
                          <a:pt x="48" y="12"/>
                        </a:lnTo>
                        <a:lnTo>
                          <a:pt x="52" y="17"/>
                        </a:lnTo>
                        <a:lnTo>
                          <a:pt x="54" y="22"/>
                        </a:lnTo>
                        <a:lnTo>
                          <a:pt x="55" y="29"/>
                        </a:lnTo>
                        <a:lnTo>
                          <a:pt x="56" y="34"/>
                        </a:lnTo>
                        <a:lnTo>
                          <a:pt x="56" y="39"/>
                        </a:lnTo>
                        <a:lnTo>
                          <a:pt x="54" y="44"/>
                        </a:lnTo>
                        <a:lnTo>
                          <a:pt x="52" y="51"/>
                        </a:lnTo>
                        <a:lnTo>
                          <a:pt x="49" y="55"/>
                        </a:lnTo>
                        <a:lnTo>
                          <a:pt x="44" y="59"/>
                        </a:lnTo>
                        <a:lnTo>
                          <a:pt x="44" y="59"/>
                        </a:lnTo>
                        <a:lnTo>
                          <a:pt x="0" y="9"/>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65" name=""/>
                  <p:cNvSpPr/>
                  <p:nvPr/>
                </p:nvSpPr>
                <p:spPr>
                  <a:xfrm>
                    <a:off x="3321000" y="5756760"/>
                    <a:ext cx="2160" cy="1440"/>
                  </a:xfrm>
                  <a:custGeom>
                    <a:avLst/>
                    <a:gdLst/>
                    <a:ahLst/>
                    <a:rect l="l" t="t" r="r" b="b"/>
                    <a:pathLst>
                      <a:path w="60" h="53">
                        <a:moveTo>
                          <a:pt x="6" y="53"/>
                        </a:moveTo>
                        <a:lnTo>
                          <a:pt x="6" y="53"/>
                        </a:lnTo>
                        <a:lnTo>
                          <a:pt x="3" y="48"/>
                        </a:lnTo>
                        <a:lnTo>
                          <a:pt x="1" y="43"/>
                        </a:lnTo>
                        <a:lnTo>
                          <a:pt x="0" y="36"/>
                        </a:lnTo>
                        <a:lnTo>
                          <a:pt x="0" y="32"/>
                        </a:lnTo>
                        <a:lnTo>
                          <a:pt x="1" y="26"/>
                        </a:lnTo>
                        <a:lnTo>
                          <a:pt x="3" y="21"/>
                        </a:lnTo>
                        <a:lnTo>
                          <a:pt x="5" y="15"/>
                        </a:lnTo>
                        <a:lnTo>
                          <a:pt x="9" y="10"/>
                        </a:lnTo>
                        <a:lnTo>
                          <a:pt x="13" y="6"/>
                        </a:lnTo>
                        <a:lnTo>
                          <a:pt x="18" y="3"/>
                        </a:lnTo>
                        <a:lnTo>
                          <a:pt x="24" y="1"/>
                        </a:lnTo>
                        <a:lnTo>
                          <a:pt x="30" y="0"/>
                        </a:lnTo>
                        <a:lnTo>
                          <a:pt x="34" y="0"/>
                        </a:lnTo>
                        <a:lnTo>
                          <a:pt x="41" y="1"/>
                        </a:lnTo>
                        <a:lnTo>
                          <a:pt x="46" y="3"/>
                        </a:lnTo>
                        <a:lnTo>
                          <a:pt x="51" y="5"/>
                        </a:lnTo>
                        <a:lnTo>
                          <a:pt x="56" y="9"/>
                        </a:lnTo>
                        <a:lnTo>
                          <a:pt x="60" y="13"/>
                        </a:lnTo>
                        <a:lnTo>
                          <a:pt x="60" y="13"/>
                        </a:lnTo>
                        <a:lnTo>
                          <a:pt x="6" y="53"/>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66" name=""/>
                  <p:cNvSpPr/>
                  <p:nvPr/>
                </p:nvSpPr>
                <p:spPr>
                  <a:xfrm>
                    <a:off x="3696840" y="5665680"/>
                    <a:ext cx="42480" cy="22320"/>
                  </a:xfrm>
                  <a:custGeom>
                    <a:avLst/>
                    <a:gdLst/>
                    <a:ahLst/>
                    <a:rect l="l" t="t" r="r" b="b"/>
                    <a:pathLst>
                      <a:path w="1116" h="561">
                        <a:moveTo>
                          <a:pt x="0" y="218"/>
                        </a:moveTo>
                        <a:lnTo>
                          <a:pt x="8" y="216"/>
                        </a:lnTo>
                        <a:lnTo>
                          <a:pt x="36" y="211"/>
                        </a:lnTo>
                        <a:lnTo>
                          <a:pt x="77" y="203"/>
                        </a:lnTo>
                        <a:lnTo>
                          <a:pt x="130" y="194"/>
                        </a:lnTo>
                        <a:lnTo>
                          <a:pt x="194" y="181"/>
                        </a:lnTo>
                        <a:lnTo>
                          <a:pt x="267" y="168"/>
                        </a:lnTo>
                        <a:lnTo>
                          <a:pt x="343" y="153"/>
                        </a:lnTo>
                        <a:lnTo>
                          <a:pt x="424" y="136"/>
                        </a:lnTo>
                        <a:lnTo>
                          <a:pt x="505" y="118"/>
                        </a:lnTo>
                        <a:lnTo>
                          <a:pt x="585" y="101"/>
                        </a:lnTo>
                        <a:lnTo>
                          <a:pt x="661" y="84"/>
                        </a:lnTo>
                        <a:lnTo>
                          <a:pt x="731" y="66"/>
                        </a:lnTo>
                        <a:lnTo>
                          <a:pt x="792" y="48"/>
                        </a:lnTo>
                        <a:lnTo>
                          <a:pt x="843" y="32"/>
                        </a:lnTo>
                        <a:lnTo>
                          <a:pt x="879" y="17"/>
                        </a:lnTo>
                        <a:lnTo>
                          <a:pt x="901" y="4"/>
                        </a:lnTo>
                        <a:lnTo>
                          <a:pt x="949" y="0"/>
                        </a:lnTo>
                        <a:lnTo>
                          <a:pt x="992" y="6"/>
                        </a:lnTo>
                        <a:lnTo>
                          <a:pt x="1027" y="18"/>
                        </a:lnTo>
                        <a:lnTo>
                          <a:pt x="1057" y="38"/>
                        </a:lnTo>
                        <a:lnTo>
                          <a:pt x="1081" y="65"/>
                        </a:lnTo>
                        <a:lnTo>
                          <a:pt x="1099" y="94"/>
                        </a:lnTo>
                        <a:lnTo>
                          <a:pt x="1110" y="128"/>
                        </a:lnTo>
                        <a:lnTo>
                          <a:pt x="1116" y="163"/>
                        </a:lnTo>
                        <a:lnTo>
                          <a:pt x="1116" y="200"/>
                        </a:lnTo>
                        <a:lnTo>
                          <a:pt x="1109" y="237"/>
                        </a:lnTo>
                        <a:lnTo>
                          <a:pt x="1097" y="272"/>
                        </a:lnTo>
                        <a:lnTo>
                          <a:pt x="1079" y="305"/>
                        </a:lnTo>
                        <a:lnTo>
                          <a:pt x="1055" y="335"/>
                        </a:lnTo>
                        <a:lnTo>
                          <a:pt x="1024" y="360"/>
                        </a:lnTo>
                        <a:lnTo>
                          <a:pt x="988" y="379"/>
                        </a:lnTo>
                        <a:lnTo>
                          <a:pt x="947" y="391"/>
                        </a:lnTo>
                        <a:lnTo>
                          <a:pt x="917" y="401"/>
                        </a:lnTo>
                        <a:lnTo>
                          <a:pt x="878" y="412"/>
                        </a:lnTo>
                        <a:lnTo>
                          <a:pt x="832" y="424"/>
                        </a:lnTo>
                        <a:lnTo>
                          <a:pt x="779" y="437"/>
                        </a:lnTo>
                        <a:lnTo>
                          <a:pt x="723" y="448"/>
                        </a:lnTo>
                        <a:lnTo>
                          <a:pt x="662" y="461"/>
                        </a:lnTo>
                        <a:lnTo>
                          <a:pt x="599" y="473"/>
                        </a:lnTo>
                        <a:lnTo>
                          <a:pt x="535" y="486"/>
                        </a:lnTo>
                        <a:lnTo>
                          <a:pt x="472" y="498"/>
                        </a:lnTo>
                        <a:lnTo>
                          <a:pt x="411" y="509"/>
                        </a:lnTo>
                        <a:lnTo>
                          <a:pt x="353" y="520"/>
                        </a:lnTo>
                        <a:lnTo>
                          <a:pt x="300" y="530"/>
                        </a:lnTo>
                        <a:lnTo>
                          <a:pt x="255" y="540"/>
                        </a:lnTo>
                        <a:lnTo>
                          <a:pt x="216" y="547"/>
                        </a:lnTo>
                        <a:lnTo>
                          <a:pt x="188" y="554"/>
                        </a:lnTo>
                        <a:lnTo>
                          <a:pt x="170" y="561"/>
                        </a:lnTo>
                        <a:lnTo>
                          <a:pt x="169" y="557"/>
                        </a:lnTo>
                        <a:lnTo>
                          <a:pt x="166" y="551"/>
                        </a:lnTo>
                        <a:lnTo>
                          <a:pt x="161" y="541"/>
                        </a:lnTo>
                        <a:lnTo>
                          <a:pt x="154" y="526"/>
                        </a:lnTo>
                        <a:lnTo>
                          <a:pt x="146" y="508"/>
                        </a:lnTo>
                        <a:lnTo>
                          <a:pt x="136" y="488"/>
                        </a:lnTo>
                        <a:lnTo>
                          <a:pt x="126" y="465"/>
                        </a:lnTo>
                        <a:lnTo>
                          <a:pt x="114" y="440"/>
                        </a:lnTo>
                        <a:lnTo>
                          <a:pt x="102" y="414"/>
                        </a:lnTo>
                        <a:lnTo>
                          <a:pt x="88" y="386"/>
                        </a:lnTo>
                        <a:lnTo>
                          <a:pt x="74" y="358"/>
                        </a:lnTo>
                        <a:lnTo>
                          <a:pt x="60" y="328"/>
                        </a:lnTo>
                        <a:lnTo>
                          <a:pt x="45" y="300"/>
                        </a:lnTo>
                        <a:lnTo>
                          <a:pt x="29" y="272"/>
                        </a:lnTo>
                        <a:lnTo>
                          <a:pt x="15" y="244"/>
                        </a:lnTo>
                        <a:lnTo>
                          <a:pt x="0" y="218"/>
                        </a:lnTo>
                        <a:close/>
                      </a:path>
                    </a:pathLst>
                  </a:custGeom>
                  <a:solidFill>
                    <a:srgbClr val="ffffff"/>
                  </a:solidFill>
                  <a:ln w="7920">
                    <a:solidFill>
                      <a:srgbClr val="000000"/>
                    </a:solidFill>
                    <a:round/>
                  </a:ln>
                </p:spPr>
                <p:style>
                  <a:lnRef idx="0"/>
                  <a:fillRef idx="0"/>
                  <a:effectRef idx="0"/>
                  <a:fontRef idx="minor"/>
                </p:style>
                <p:txBody>
                  <a:bodyPr wrap="none" lIns="91080" rIns="91080" tIns="-23040" bIns="-23040" anchor="ctr">
                    <a:noAutofit/>
                  </a:bodyPr>
                  <a:p>
                    <a:endParaRPr b="0" lang="en-US" sz="2400" strike="noStrike" u="none">
                      <a:solidFill>
                        <a:srgbClr val="000000"/>
                      </a:solidFill>
                      <a:effectLst/>
                      <a:uFillTx/>
                      <a:latin typeface="Times New Roman"/>
                    </a:endParaRPr>
                  </a:p>
                </p:txBody>
              </p:sp>
              <p:sp>
                <p:nvSpPr>
                  <p:cNvPr id="3467" name=""/>
                  <p:cNvSpPr/>
                  <p:nvPr/>
                </p:nvSpPr>
                <p:spPr>
                  <a:xfrm>
                    <a:off x="3603600" y="5581080"/>
                    <a:ext cx="167400" cy="253440"/>
                  </a:xfrm>
                  <a:custGeom>
                    <a:avLst/>
                    <a:gdLst/>
                    <a:ahLst/>
                    <a:rect l="l" t="t" r="r" b="b"/>
                    <a:pathLst>
                      <a:path w="4432" h="6241">
                        <a:moveTo>
                          <a:pt x="3725" y="5748"/>
                        </a:moveTo>
                        <a:lnTo>
                          <a:pt x="3585" y="5733"/>
                        </a:lnTo>
                        <a:lnTo>
                          <a:pt x="3444" y="5706"/>
                        </a:lnTo>
                        <a:lnTo>
                          <a:pt x="3303" y="5667"/>
                        </a:lnTo>
                        <a:lnTo>
                          <a:pt x="3162" y="5617"/>
                        </a:lnTo>
                        <a:lnTo>
                          <a:pt x="3020" y="5555"/>
                        </a:lnTo>
                        <a:lnTo>
                          <a:pt x="2880" y="5481"/>
                        </a:lnTo>
                        <a:lnTo>
                          <a:pt x="2743" y="5396"/>
                        </a:lnTo>
                        <a:lnTo>
                          <a:pt x="2607" y="5300"/>
                        </a:lnTo>
                        <a:lnTo>
                          <a:pt x="2475" y="5193"/>
                        </a:lnTo>
                        <a:lnTo>
                          <a:pt x="2345" y="5076"/>
                        </a:lnTo>
                        <a:lnTo>
                          <a:pt x="2221" y="4948"/>
                        </a:lnTo>
                        <a:lnTo>
                          <a:pt x="2102" y="4809"/>
                        </a:lnTo>
                        <a:lnTo>
                          <a:pt x="1988" y="4661"/>
                        </a:lnTo>
                        <a:lnTo>
                          <a:pt x="1880" y="4503"/>
                        </a:lnTo>
                        <a:lnTo>
                          <a:pt x="1779" y="4335"/>
                        </a:lnTo>
                        <a:lnTo>
                          <a:pt x="1687" y="4158"/>
                        </a:lnTo>
                        <a:lnTo>
                          <a:pt x="0" y="194"/>
                        </a:lnTo>
                        <a:lnTo>
                          <a:pt x="1" y="191"/>
                        </a:lnTo>
                        <a:lnTo>
                          <a:pt x="6" y="184"/>
                        </a:lnTo>
                        <a:lnTo>
                          <a:pt x="16" y="174"/>
                        </a:lnTo>
                        <a:lnTo>
                          <a:pt x="27" y="160"/>
                        </a:lnTo>
                        <a:lnTo>
                          <a:pt x="41" y="145"/>
                        </a:lnTo>
                        <a:lnTo>
                          <a:pt x="59" y="127"/>
                        </a:lnTo>
                        <a:lnTo>
                          <a:pt x="78" y="108"/>
                        </a:lnTo>
                        <a:lnTo>
                          <a:pt x="99" y="89"/>
                        </a:lnTo>
                        <a:lnTo>
                          <a:pt x="123" y="70"/>
                        </a:lnTo>
                        <a:lnTo>
                          <a:pt x="147" y="52"/>
                        </a:lnTo>
                        <a:lnTo>
                          <a:pt x="174" y="35"/>
                        </a:lnTo>
                        <a:lnTo>
                          <a:pt x="201" y="22"/>
                        </a:lnTo>
                        <a:lnTo>
                          <a:pt x="229" y="10"/>
                        </a:lnTo>
                        <a:lnTo>
                          <a:pt x="259" y="3"/>
                        </a:lnTo>
                        <a:lnTo>
                          <a:pt x="288" y="0"/>
                        </a:lnTo>
                        <a:lnTo>
                          <a:pt x="319" y="2"/>
                        </a:lnTo>
                        <a:lnTo>
                          <a:pt x="1962" y="3919"/>
                        </a:lnTo>
                        <a:lnTo>
                          <a:pt x="2023" y="4053"/>
                        </a:lnTo>
                        <a:lnTo>
                          <a:pt x="2094" y="4186"/>
                        </a:lnTo>
                        <a:lnTo>
                          <a:pt x="2177" y="4316"/>
                        </a:lnTo>
                        <a:lnTo>
                          <a:pt x="2269" y="4442"/>
                        </a:lnTo>
                        <a:lnTo>
                          <a:pt x="2370" y="4565"/>
                        </a:lnTo>
                        <a:lnTo>
                          <a:pt x="2480" y="4683"/>
                        </a:lnTo>
                        <a:lnTo>
                          <a:pt x="2598" y="4795"/>
                        </a:lnTo>
                        <a:lnTo>
                          <a:pt x="2724" y="4901"/>
                        </a:lnTo>
                        <a:lnTo>
                          <a:pt x="2857" y="5001"/>
                        </a:lnTo>
                        <a:lnTo>
                          <a:pt x="2998" y="5094"/>
                        </a:lnTo>
                        <a:lnTo>
                          <a:pt x="3145" y="5178"/>
                        </a:lnTo>
                        <a:lnTo>
                          <a:pt x="3298" y="5252"/>
                        </a:lnTo>
                        <a:lnTo>
                          <a:pt x="3457" y="5318"/>
                        </a:lnTo>
                        <a:lnTo>
                          <a:pt x="3622" y="5374"/>
                        </a:lnTo>
                        <a:lnTo>
                          <a:pt x="3791" y="5419"/>
                        </a:lnTo>
                        <a:lnTo>
                          <a:pt x="3964" y="5453"/>
                        </a:lnTo>
                        <a:lnTo>
                          <a:pt x="3969" y="5453"/>
                        </a:lnTo>
                        <a:lnTo>
                          <a:pt x="3982" y="5454"/>
                        </a:lnTo>
                        <a:lnTo>
                          <a:pt x="4002" y="5456"/>
                        </a:lnTo>
                        <a:lnTo>
                          <a:pt x="4030" y="5459"/>
                        </a:lnTo>
                        <a:lnTo>
                          <a:pt x="4061" y="5464"/>
                        </a:lnTo>
                        <a:lnTo>
                          <a:pt x="4098" y="5471"/>
                        </a:lnTo>
                        <a:lnTo>
                          <a:pt x="4137" y="5480"/>
                        </a:lnTo>
                        <a:lnTo>
                          <a:pt x="4178" y="5492"/>
                        </a:lnTo>
                        <a:lnTo>
                          <a:pt x="4219" y="5507"/>
                        </a:lnTo>
                        <a:lnTo>
                          <a:pt x="4260" y="5524"/>
                        </a:lnTo>
                        <a:lnTo>
                          <a:pt x="4300" y="5546"/>
                        </a:lnTo>
                        <a:lnTo>
                          <a:pt x="4335" y="5572"/>
                        </a:lnTo>
                        <a:lnTo>
                          <a:pt x="4368" y="5600"/>
                        </a:lnTo>
                        <a:lnTo>
                          <a:pt x="4396" y="5635"/>
                        </a:lnTo>
                        <a:lnTo>
                          <a:pt x="4417" y="5673"/>
                        </a:lnTo>
                        <a:lnTo>
                          <a:pt x="4432" y="5717"/>
                        </a:lnTo>
                        <a:lnTo>
                          <a:pt x="4432" y="5718"/>
                        </a:lnTo>
                        <a:lnTo>
                          <a:pt x="4432" y="5724"/>
                        </a:lnTo>
                        <a:lnTo>
                          <a:pt x="4432" y="5732"/>
                        </a:lnTo>
                        <a:lnTo>
                          <a:pt x="4431" y="5744"/>
                        </a:lnTo>
                        <a:lnTo>
                          <a:pt x="4431" y="5759"/>
                        </a:lnTo>
                        <a:lnTo>
                          <a:pt x="4429" y="5774"/>
                        </a:lnTo>
                        <a:lnTo>
                          <a:pt x="4427" y="5791"/>
                        </a:lnTo>
                        <a:lnTo>
                          <a:pt x="4423" y="5810"/>
                        </a:lnTo>
                        <a:lnTo>
                          <a:pt x="4417" y="5828"/>
                        </a:lnTo>
                        <a:lnTo>
                          <a:pt x="4411" y="5847"/>
                        </a:lnTo>
                        <a:lnTo>
                          <a:pt x="4403" y="5865"/>
                        </a:lnTo>
                        <a:lnTo>
                          <a:pt x="4392" y="5883"/>
                        </a:lnTo>
                        <a:lnTo>
                          <a:pt x="4381" y="5898"/>
                        </a:lnTo>
                        <a:lnTo>
                          <a:pt x="4366" y="5912"/>
                        </a:lnTo>
                        <a:lnTo>
                          <a:pt x="4348" y="5924"/>
                        </a:lnTo>
                        <a:lnTo>
                          <a:pt x="4329" y="5933"/>
                        </a:lnTo>
                        <a:lnTo>
                          <a:pt x="4327" y="5934"/>
                        </a:lnTo>
                        <a:lnTo>
                          <a:pt x="4323" y="5937"/>
                        </a:lnTo>
                        <a:lnTo>
                          <a:pt x="4313" y="5943"/>
                        </a:lnTo>
                        <a:lnTo>
                          <a:pt x="4300" y="5950"/>
                        </a:lnTo>
                        <a:lnTo>
                          <a:pt x="4279" y="5960"/>
                        </a:lnTo>
                        <a:lnTo>
                          <a:pt x="4249" y="5973"/>
                        </a:lnTo>
                        <a:lnTo>
                          <a:pt x="4211" y="5988"/>
                        </a:lnTo>
                        <a:lnTo>
                          <a:pt x="4164" y="6006"/>
                        </a:lnTo>
                        <a:lnTo>
                          <a:pt x="4104" y="6026"/>
                        </a:lnTo>
                        <a:lnTo>
                          <a:pt x="4033" y="6048"/>
                        </a:lnTo>
                        <a:lnTo>
                          <a:pt x="3949" y="6073"/>
                        </a:lnTo>
                        <a:lnTo>
                          <a:pt x="3849" y="6101"/>
                        </a:lnTo>
                        <a:lnTo>
                          <a:pt x="3733" y="6132"/>
                        </a:lnTo>
                        <a:lnTo>
                          <a:pt x="3602" y="6165"/>
                        </a:lnTo>
                        <a:lnTo>
                          <a:pt x="3452" y="6201"/>
                        </a:lnTo>
                        <a:lnTo>
                          <a:pt x="3284" y="6241"/>
                        </a:lnTo>
                        <a:lnTo>
                          <a:pt x="3284" y="6240"/>
                        </a:lnTo>
                        <a:lnTo>
                          <a:pt x="3286" y="6237"/>
                        </a:lnTo>
                        <a:lnTo>
                          <a:pt x="3289" y="6233"/>
                        </a:lnTo>
                        <a:lnTo>
                          <a:pt x="3294" y="6225"/>
                        </a:lnTo>
                        <a:lnTo>
                          <a:pt x="3298" y="6216"/>
                        </a:lnTo>
                        <a:lnTo>
                          <a:pt x="3305" y="6203"/>
                        </a:lnTo>
                        <a:lnTo>
                          <a:pt x="3310" y="6186"/>
                        </a:lnTo>
                        <a:lnTo>
                          <a:pt x="3316" y="6166"/>
                        </a:lnTo>
                        <a:lnTo>
                          <a:pt x="3321" y="6142"/>
                        </a:lnTo>
                        <a:lnTo>
                          <a:pt x="3328" y="6114"/>
                        </a:lnTo>
                        <a:lnTo>
                          <a:pt x="3332" y="6080"/>
                        </a:lnTo>
                        <a:lnTo>
                          <a:pt x="3337" y="6041"/>
                        </a:lnTo>
                        <a:lnTo>
                          <a:pt x="3340" y="5997"/>
                        </a:lnTo>
                        <a:lnTo>
                          <a:pt x="3342" y="5947"/>
                        </a:lnTo>
                        <a:lnTo>
                          <a:pt x="3342" y="5890"/>
                        </a:lnTo>
                        <a:lnTo>
                          <a:pt x="3342" y="5828"/>
                        </a:lnTo>
                        <a:lnTo>
                          <a:pt x="3381" y="5822"/>
                        </a:lnTo>
                        <a:lnTo>
                          <a:pt x="3423" y="5814"/>
                        </a:lnTo>
                        <a:lnTo>
                          <a:pt x="3466" y="5807"/>
                        </a:lnTo>
                        <a:lnTo>
                          <a:pt x="3510" y="5799"/>
                        </a:lnTo>
                        <a:lnTo>
                          <a:pt x="3554" y="5790"/>
                        </a:lnTo>
                        <a:lnTo>
                          <a:pt x="3597" y="5781"/>
                        </a:lnTo>
                        <a:lnTo>
                          <a:pt x="3639" y="5771"/>
                        </a:lnTo>
                        <a:lnTo>
                          <a:pt x="3678" y="5761"/>
                        </a:lnTo>
                        <a:lnTo>
                          <a:pt x="3715" y="5749"/>
                        </a:lnTo>
                        <a:lnTo>
                          <a:pt x="3749" y="5738"/>
                        </a:lnTo>
                        <a:lnTo>
                          <a:pt x="3780" y="5725"/>
                        </a:lnTo>
                        <a:lnTo>
                          <a:pt x="3805" y="5711"/>
                        </a:lnTo>
                        <a:lnTo>
                          <a:pt x="3826" y="5698"/>
                        </a:lnTo>
                        <a:lnTo>
                          <a:pt x="3841" y="5683"/>
                        </a:lnTo>
                        <a:lnTo>
                          <a:pt x="3848" y="5667"/>
                        </a:lnTo>
                        <a:lnTo>
                          <a:pt x="3850" y="5652"/>
                        </a:lnTo>
                        <a:lnTo>
                          <a:pt x="3725" y="5748"/>
                        </a:lnTo>
                        <a:close/>
                      </a:path>
                    </a:pathLst>
                  </a:custGeom>
                  <a:solidFill>
                    <a:srgbClr val="ffffff"/>
                  </a:solid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468" name=""/>
                  <p:cNvSpPr/>
                  <p:nvPr/>
                </p:nvSpPr>
                <p:spPr>
                  <a:xfrm>
                    <a:off x="3737520" y="5677920"/>
                    <a:ext cx="11880" cy="35640"/>
                  </a:xfrm>
                  <a:custGeom>
                    <a:avLst/>
                    <a:gdLst/>
                    <a:ahLst/>
                    <a:rect l="l" t="t" r="r" b="b"/>
                    <a:pathLst>
                      <a:path w="338" h="879">
                        <a:moveTo>
                          <a:pt x="0" y="0"/>
                        </a:moveTo>
                        <a:lnTo>
                          <a:pt x="3" y="8"/>
                        </a:lnTo>
                        <a:lnTo>
                          <a:pt x="14" y="33"/>
                        </a:lnTo>
                        <a:lnTo>
                          <a:pt x="31" y="73"/>
                        </a:lnTo>
                        <a:lnTo>
                          <a:pt x="53" y="126"/>
                        </a:lnTo>
                        <a:lnTo>
                          <a:pt x="78" y="187"/>
                        </a:lnTo>
                        <a:lnTo>
                          <a:pt x="106" y="256"/>
                        </a:lnTo>
                        <a:lnTo>
                          <a:pt x="137" y="331"/>
                        </a:lnTo>
                        <a:lnTo>
                          <a:pt x="169" y="409"/>
                        </a:lnTo>
                        <a:lnTo>
                          <a:pt x="201" y="487"/>
                        </a:lnTo>
                        <a:lnTo>
                          <a:pt x="231" y="565"/>
                        </a:lnTo>
                        <a:lnTo>
                          <a:pt x="260" y="640"/>
                        </a:lnTo>
                        <a:lnTo>
                          <a:pt x="285" y="708"/>
                        </a:lnTo>
                        <a:lnTo>
                          <a:pt x="307" y="768"/>
                        </a:lnTo>
                        <a:lnTo>
                          <a:pt x="324" y="818"/>
                        </a:lnTo>
                        <a:lnTo>
                          <a:pt x="334" y="856"/>
                        </a:lnTo>
                        <a:lnTo>
                          <a:pt x="338" y="879"/>
                        </a:lnTo>
                      </a:path>
                    </a:pathLst>
                  </a:custGeom>
                  <a:noFill/>
                  <a:ln w="4680">
                    <a:solidFill>
                      <a:srgbClr val="000000"/>
                    </a:solidFill>
                    <a:round/>
                  </a:ln>
                </p:spPr>
                <p:style>
                  <a:lnRef idx="0"/>
                  <a:fillRef idx="0"/>
                  <a:effectRef idx="0"/>
                  <a:fontRef idx="minor"/>
                </p:style>
                <p:txBody>
                  <a:bodyPr wrap="none" lIns="91080" rIns="91080" tIns="-9720" bIns="-9720" anchor="ctr">
                    <a:noAutofit/>
                  </a:bodyPr>
                  <a:p>
                    <a:endParaRPr b="0" lang="en-US" sz="2400" strike="noStrike" u="none">
                      <a:solidFill>
                        <a:srgbClr val="000000"/>
                      </a:solidFill>
                      <a:effectLst/>
                      <a:uFillTx/>
                      <a:latin typeface="Times New Roman"/>
                    </a:endParaRPr>
                  </a:p>
                </p:txBody>
              </p:sp>
              <p:sp>
                <p:nvSpPr>
                  <p:cNvPr id="3469" name=""/>
                  <p:cNvSpPr/>
                  <p:nvPr/>
                </p:nvSpPr>
                <p:spPr>
                  <a:xfrm>
                    <a:off x="3736440" y="5676840"/>
                    <a:ext cx="2160" cy="1440"/>
                  </a:xfrm>
                  <a:custGeom>
                    <a:avLst/>
                    <a:gdLst/>
                    <a:ahLst/>
                    <a:rect l="l" t="t" r="r" b="b"/>
                    <a:pathLst>
                      <a:path w="52" h="38">
                        <a:moveTo>
                          <a:pt x="2" y="38"/>
                        </a:moveTo>
                        <a:lnTo>
                          <a:pt x="2" y="38"/>
                        </a:lnTo>
                        <a:lnTo>
                          <a:pt x="0" y="34"/>
                        </a:lnTo>
                        <a:lnTo>
                          <a:pt x="0" y="29"/>
                        </a:lnTo>
                        <a:lnTo>
                          <a:pt x="0" y="24"/>
                        </a:lnTo>
                        <a:lnTo>
                          <a:pt x="1" y="20"/>
                        </a:lnTo>
                        <a:lnTo>
                          <a:pt x="2" y="15"/>
                        </a:lnTo>
                        <a:lnTo>
                          <a:pt x="5" y="11"/>
                        </a:lnTo>
                        <a:lnTo>
                          <a:pt x="8" y="8"/>
                        </a:lnTo>
                        <a:lnTo>
                          <a:pt x="12" y="5"/>
                        </a:lnTo>
                        <a:lnTo>
                          <a:pt x="17" y="2"/>
                        </a:lnTo>
                        <a:lnTo>
                          <a:pt x="21" y="0"/>
                        </a:lnTo>
                        <a:lnTo>
                          <a:pt x="26" y="0"/>
                        </a:lnTo>
                        <a:lnTo>
                          <a:pt x="30" y="0"/>
                        </a:lnTo>
                        <a:lnTo>
                          <a:pt x="34" y="1"/>
                        </a:lnTo>
                        <a:lnTo>
                          <a:pt x="40" y="2"/>
                        </a:lnTo>
                        <a:lnTo>
                          <a:pt x="44" y="6"/>
                        </a:lnTo>
                        <a:lnTo>
                          <a:pt x="47" y="9"/>
                        </a:lnTo>
                        <a:lnTo>
                          <a:pt x="50" y="13"/>
                        </a:lnTo>
                        <a:lnTo>
                          <a:pt x="52" y="17"/>
                        </a:lnTo>
                        <a:lnTo>
                          <a:pt x="52" y="17"/>
                        </a:lnTo>
                        <a:lnTo>
                          <a:pt x="2" y="38"/>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70" name=""/>
                  <p:cNvSpPr/>
                  <p:nvPr/>
                </p:nvSpPr>
                <p:spPr>
                  <a:xfrm>
                    <a:off x="3749040" y="5713560"/>
                    <a:ext cx="2160" cy="1440"/>
                  </a:xfrm>
                  <a:custGeom>
                    <a:avLst/>
                    <a:gdLst/>
                    <a:ahLst/>
                    <a:rect l="l" t="t" r="r" b="b"/>
                    <a:pathLst>
                      <a:path w="55" h="27">
                        <a:moveTo>
                          <a:pt x="55" y="0"/>
                        </a:moveTo>
                        <a:lnTo>
                          <a:pt x="55" y="0"/>
                        </a:lnTo>
                        <a:lnTo>
                          <a:pt x="55" y="4"/>
                        </a:lnTo>
                        <a:lnTo>
                          <a:pt x="54" y="10"/>
                        </a:lnTo>
                        <a:lnTo>
                          <a:pt x="52" y="14"/>
                        </a:lnTo>
                        <a:lnTo>
                          <a:pt x="48" y="18"/>
                        </a:lnTo>
                        <a:lnTo>
                          <a:pt x="45" y="21"/>
                        </a:lnTo>
                        <a:lnTo>
                          <a:pt x="41" y="24"/>
                        </a:lnTo>
                        <a:lnTo>
                          <a:pt x="37" y="26"/>
                        </a:lnTo>
                        <a:lnTo>
                          <a:pt x="32" y="27"/>
                        </a:lnTo>
                        <a:lnTo>
                          <a:pt x="27" y="27"/>
                        </a:lnTo>
                        <a:lnTo>
                          <a:pt x="23" y="27"/>
                        </a:lnTo>
                        <a:lnTo>
                          <a:pt x="18" y="26"/>
                        </a:lnTo>
                        <a:lnTo>
                          <a:pt x="14" y="24"/>
                        </a:lnTo>
                        <a:lnTo>
                          <a:pt x="10" y="21"/>
                        </a:lnTo>
                        <a:lnTo>
                          <a:pt x="6" y="18"/>
                        </a:lnTo>
                        <a:lnTo>
                          <a:pt x="3" y="14"/>
                        </a:lnTo>
                        <a:lnTo>
                          <a:pt x="1" y="10"/>
                        </a:lnTo>
                        <a:lnTo>
                          <a:pt x="0" y="4"/>
                        </a:lnTo>
                        <a:lnTo>
                          <a:pt x="0" y="0"/>
                        </a:lnTo>
                        <a:lnTo>
                          <a:pt x="0" y="0"/>
                        </a:lnTo>
                        <a:lnTo>
                          <a:pt x="55"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71" name=""/>
                  <p:cNvSpPr/>
                  <p:nvPr/>
                </p:nvSpPr>
                <p:spPr>
                  <a:xfrm>
                    <a:off x="3749760" y="5713560"/>
                    <a:ext cx="360" cy="6120"/>
                  </a:xfrm>
                  <a:custGeom>
                    <a:avLst/>
                    <a:gdLst/>
                    <a:ahLst/>
                    <a:rect l="l" t="t" r="r" b="b"/>
                    <a:pathLst>
                      <a:path w="11" h="148">
                        <a:moveTo>
                          <a:pt x="11" y="0"/>
                        </a:moveTo>
                        <a:lnTo>
                          <a:pt x="10" y="16"/>
                        </a:lnTo>
                        <a:lnTo>
                          <a:pt x="10" y="33"/>
                        </a:lnTo>
                        <a:lnTo>
                          <a:pt x="9" y="47"/>
                        </a:lnTo>
                        <a:lnTo>
                          <a:pt x="9" y="61"/>
                        </a:lnTo>
                        <a:lnTo>
                          <a:pt x="8" y="75"/>
                        </a:lnTo>
                        <a:lnTo>
                          <a:pt x="7" y="86"/>
                        </a:lnTo>
                        <a:lnTo>
                          <a:pt x="6" y="98"/>
                        </a:lnTo>
                        <a:lnTo>
                          <a:pt x="5" y="108"/>
                        </a:lnTo>
                        <a:lnTo>
                          <a:pt x="4" y="117"/>
                        </a:lnTo>
                        <a:lnTo>
                          <a:pt x="3" y="125"/>
                        </a:lnTo>
                        <a:lnTo>
                          <a:pt x="2" y="131"/>
                        </a:lnTo>
                        <a:lnTo>
                          <a:pt x="1" y="138"/>
                        </a:lnTo>
                        <a:lnTo>
                          <a:pt x="1" y="142"/>
                        </a:lnTo>
                        <a:lnTo>
                          <a:pt x="0" y="145"/>
                        </a:lnTo>
                        <a:lnTo>
                          <a:pt x="0" y="147"/>
                        </a:lnTo>
                        <a:lnTo>
                          <a:pt x="0" y="148"/>
                        </a:lnTo>
                      </a:path>
                    </a:pathLst>
                  </a:custGeom>
                  <a:noFill/>
                  <a:ln w="4680">
                    <a:solidFill>
                      <a:srgbClr val="000000"/>
                    </a:solidFill>
                    <a:round/>
                  </a:ln>
                </p:spPr>
                <p:style>
                  <a:lnRef idx="0"/>
                  <a:fillRef idx="0"/>
                  <a:effectRef idx="0"/>
                  <a:fontRef idx="minor"/>
                </p:style>
                <p:txBody>
                  <a:bodyPr wrap="none" lIns="91080" rIns="91080" tIns="-39240" bIns="-39240" anchor="ctr">
                    <a:noAutofit/>
                  </a:bodyPr>
                  <a:p>
                    <a:endParaRPr b="0" lang="en-US" sz="2400" strike="noStrike" u="none">
                      <a:solidFill>
                        <a:srgbClr val="000000"/>
                      </a:solidFill>
                      <a:effectLst/>
                      <a:uFillTx/>
                      <a:latin typeface="Times New Roman"/>
                    </a:endParaRPr>
                  </a:p>
                </p:txBody>
              </p:sp>
              <p:sp>
                <p:nvSpPr>
                  <p:cNvPr id="3472" name=""/>
                  <p:cNvSpPr/>
                  <p:nvPr/>
                </p:nvSpPr>
                <p:spPr>
                  <a:xfrm>
                    <a:off x="3749040" y="5712840"/>
                    <a:ext cx="2160" cy="720"/>
                  </a:xfrm>
                  <a:custGeom>
                    <a:avLst/>
                    <a:gdLst/>
                    <a:ahLst/>
                    <a:rect l="l" t="t" r="r" b="b"/>
                    <a:pathLst>
                      <a:path w="55" h="27">
                        <a:moveTo>
                          <a:pt x="0" y="27"/>
                        </a:moveTo>
                        <a:lnTo>
                          <a:pt x="0" y="27"/>
                        </a:lnTo>
                        <a:lnTo>
                          <a:pt x="0" y="23"/>
                        </a:lnTo>
                        <a:lnTo>
                          <a:pt x="1" y="18"/>
                        </a:lnTo>
                        <a:lnTo>
                          <a:pt x="3" y="13"/>
                        </a:lnTo>
                        <a:lnTo>
                          <a:pt x="6" y="9"/>
                        </a:lnTo>
                        <a:lnTo>
                          <a:pt x="10" y="6"/>
                        </a:lnTo>
                        <a:lnTo>
                          <a:pt x="14" y="3"/>
                        </a:lnTo>
                        <a:lnTo>
                          <a:pt x="18" y="1"/>
                        </a:lnTo>
                        <a:lnTo>
                          <a:pt x="23" y="0"/>
                        </a:lnTo>
                        <a:lnTo>
                          <a:pt x="27" y="0"/>
                        </a:lnTo>
                        <a:lnTo>
                          <a:pt x="32" y="0"/>
                        </a:lnTo>
                        <a:lnTo>
                          <a:pt x="37" y="1"/>
                        </a:lnTo>
                        <a:lnTo>
                          <a:pt x="41" y="3"/>
                        </a:lnTo>
                        <a:lnTo>
                          <a:pt x="45" y="6"/>
                        </a:lnTo>
                        <a:lnTo>
                          <a:pt x="48" y="9"/>
                        </a:lnTo>
                        <a:lnTo>
                          <a:pt x="52" y="13"/>
                        </a:lnTo>
                        <a:lnTo>
                          <a:pt x="54" y="18"/>
                        </a:lnTo>
                        <a:lnTo>
                          <a:pt x="55" y="23"/>
                        </a:lnTo>
                        <a:lnTo>
                          <a:pt x="55" y="27"/>
                        </a:lnTo>
                        <a:lnTo>
                          <a:pt x="55" y="27"/>
                        </a:lnTo>
                        <a:lnTo>
                          <a:pt x="0" y="27"/>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473" name=""/>
                  <p:cNvSpPr/>
                  <p:nvPr/>
                </p:nvSpPr>
                <p:spPr>
                  <a:xfrm>
                    <a:off x="3749040" y="5719320"/>
                    <a:ext cx="1080" cy="1440"/>
                  </a:xfrm>
                  <a:custGeom>
                    <a:avLst/>
                    <a:gdLst/>
                    <a:ahLst/>
                    <a:rect l="l" t="t" r="r" b="b"/>
                    <a:pathLst>
                      <a:path w="54" h="33">
                        <a:moveTo>
                          <a:pt x="54" y="11"/>
                        </a:moveTo>
                        <a:lnTo>
                          <a:pt x="54" y="11"/>
                        </a:lnTo>
                        <a:lnTo>
                          <a:pt x="53" y="15"/>
                        </a:lnTo>
                        <a:lnTo>
                          <a:pt x="51" y="20"/>
                        </a:lnTo>
                        <a:lnTo>
                          <a:pt x="48" y="23"/>
                        </a:lnTo>
                        <a:lnTo>
                          <a:pt x="44" y="27"/>
                        </a:lnTo>
                        <a:lnTo>
                          <a:pt x="39" y="29"/>
                        </a:lnTo>
                        <a:lnTo>
                          <a:pt x="35" y="32"/>
                        </a:lnTo>
                        <a:lnTo>
                          <a:pt x="30" y="33"/>
                        </a:lnTo>
                        <a:lnTo>
                          <a:pt x="27" y="33"/>
                        </a:lnTo>
                        <a:lnTo>
                          <a:pt x="22" y="33"/>
                        </a:lnTo>
                        <a:lnTo>
                          <a:pt x="17" y="32"/>
                        </a:lnTo>
                        <a:lnTo>
                          <a:pt x="12" y="29"/>
                        </a:lnTo>
                        <a:lnTo>
                          <a:pt x="9" y="26"/>
                        </a:lnTo>
                        <a:lnTo>
                          <a:pt x="5" y="22"/>
                        </a:lnTo>
                        <a:lnTo>
                          <a:pt x="3" y="18"/>
                        </a:lnTo>
                        <a:lnTo>
                          <a:pt x="1" y="14"/>
                        </a:lnTo>
                        <a:lnTo>
                          <a:pt x="0" y="8"/>
                        </a:lnTo>
                        <a:lnTo>
                          <a:pt x="0" y="5"/>
                        </a:lnTo>
                        <a:lnTo>
                          <a:pt x="0" y="0"/>
                        </a:lnTo>
                        <a:lnTo>
                          <a:pt x="0" y="0"/>
                        </a:lnTo>
                        <a:lnTo>
                          <a:pt x="54" y="11"/>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74" name=""/>
                  <p:cNvSpPr/>
                  <p:nvPr/>
                </p:nvSpPr>
                <p:spPr>
                  <a:xfrm>
                    <a:off x="3755880" y="5738760"/>
                    <a:ext cx="9000" cy="61560"/>
                  </a:xfrm>
                  <a:custGeom>
                    <a:avLst/>
                    <a:gdLst/>
                    <a:ahLst/>
                    <a:rect l="l" t="t" r="r" b="b"/>
                    <a:pathLst>
                      <a:path w="247" h="1530">
                        <a:moveTo>
                          <a:pt x="0" y="0"/>
                        </a:moveTo>
                        <a:lnTo>
                          <a:pt x="3" y="15"/>
                        </a:lnTo>
                        <a:lnTo>
                          <a:pt x="11" y="59"/>
                        </a:lnTo>
                        <a:lnTo>
                          <a:pt x="24" y="127"/>
                        </a:lnTo>
                        <a:lnTo>
                          <a:pt x="40" y="216"/>
                        </a:lnTo>
                        <a:lnTo>
                          <a:pt x="59" y="322"/>
                        </a:lnTo>
                        <a:lnTo>
                          <a:pt x="81" y="442"/>
                        </a:lnTo>
                        <a:lnTo>
                          <a:pt x="105" y="570"/>
                        </a:lnTo>
                        <a:lnTo>
                          <a:pt x="128" y="704"/>
                        </a:lnTo>
                        <a:lnTo>
                          <a:pt x="151" y="841"/>
                        </a:lnTo>
                        <a:lnTo>
                          <a:pt x="174" y="975"/>
                        </a:lnTo>
                        <a:lnTo>
                          <a:pt x="195" y="1104"/>
                        </a:lnTo>
                        <a:lnTo>
                          <a:pt x="213" y="1222"/>
                        </a:lnTo>
                        <a:lnTo>
                          <a:pt x="228" y="1328"/>
                        </a:lnTo>
                        <a:lnTo>
                          <a:pt x="240" y="1418"/>
                        </a:lnTo>
                        <a:lnTo>
                          <a:pt x="246" y="1486"/>
                        </a:lnTo>
                        <a:lnTo>
                          <a:pt x="247" y="1530"/>
                        </a:lnTo>
                      </a:path>
                    </a:pathLst>
                  </a:custGeom>
                  <a:noFill/>
                  <a:ln w="4680">
                    <a:solidFill>
                      <a:srgbClr val="000000"/>
                    </a:solidFill>
                    <a:round/>
                  </a:ln>
                </p:spPr>
                <p:style>
                  <a:lnRef idx="0"/>
                  <a:fillRef idx="0"/>
                  <a:effectRef idx="0"/>
                  <a:fontRef idx="minor"/>
                </p:style>
                <p:txBody>
                  <a:bodyPr wrap="none" lIns="91080" rIns="91080" tIns="16200" bIns="16200" anchor="ctr">
                    <a:noAutofit/>
                  </a:bodyPr>
                  <a:p>
                    <a:endParaRPr b="0" lang="en-US" sz="2400" strike="noStrike" u="none">
                      <a:solidFill>
                        <a:srgbClr val="000000"/>
                      </a:solidFill>
                      <a:effectLst/>
                      <a:uFillTx/>
                      <a:latin typeface="Times New Roman"/>
                    </a:endParaRPr>
                  </a:p>
                </p:txBody>
              </p:sp>
              <p:sp>
                <p:nvSpPr>
                  <p:cNvPr id="3475" name=""/>
                  <p:cNvSpPr/>
                  <p:nvPr/>
                </p:nvSpPr>
                <p:spPr>
                  <a:xfrm>
                    <a:off x="3754440" y="5737320"/>
                    <a:ext cx="2160" cy="1440"/>
                  </a:xfrm>
                  <a:custGeom>
                    <a:avLst/>
                    <a:gdLst/>
                    <a:ahLst/>
                    <a:rect l="l" t="t" r="r" b="b"/>
                    <a:pathLst>
                      <a:path w="55" h="33">
                        <a:moveTo>
                          <a:pt x="0" y="33"/>
                        </a:moveTo>
                        <a:lnTo>
                          <a:pt x="0" y="33"/>
                        </a:lnTo>
                        <a:lnTo>
                          <a:pt x="0" y="27"/>
                        </a:lnTo>
                        <a:lnTo>
                          <a:pt x="0" y="23"/>
                        </a:lnTo>
                        <a:lnTo>
                          <a:pt x="1" y="19"/>
                        </a:lnTo>
                        <a:lnTo>
                          <a:pt x="3" y="14"/>
                        </a:lnTo>
                        <a:lnTo>
                          <a:pt x="6" y="9"/>
                        </a:lnTo>
                        <a:lnTo>
                          <a:pt x="10" y="6"/>
                        </a:lnTo>
                        <a:lnTo>
                          <a:pt x="14" y="3"/>
                        </a:lnTo>
                        <a:lnTo>
                          <a:pt x="18" y="1"/>
                        </a:lnTo>
                        <a:lnTo>
                          <a:pt x="22" y="0"/>
                        </a:lnTo>
                        <a:lnTo>
                          <a:pt x="27" y="0"/>
                        </a:lnTo>
                        <a:lnTo>
                          <a:pt x="32" y="0"/>
                        </a:lnTo>
                        <a:lnTo>
                          <a:pt x="36" y="1"/>
                        </a:lnTo>
                        <a:lnTo>
                          <a:pt x="41" y="3"/>
                        </a:lnTo>
                        <a:lnTo>
                          <a:pt x="45" y="6"/>
                        </a:lnTo>
                        <a:lnTo>
                          <a:pt x="48" y="9"/>
                        </a:lnTo>
                        <a:lnTo>
                          <a:pt x="52" y="14"/>
                        </a:lnTo>
                        <a:lnTo>
                          <a:pt x="54" y="18"/>
                        </a:lnTo>
                        <a:lnTo>
                          <a:pt x="55" y="22"/>
                        </a:lnTo>
                        <a:lnTo>
                          <a:pt x="55" y="22"/>
                        </a:lnTo>
                        <a:lnTo>
                          <a:pt x="0" y="33"/>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76" name=""/>
                  <p:cNvSpPr/>
                  <p:nvPr/>
                </p:nvSpPr>
                <p:spPr>
                  <a:xfrm>
                    <a:off x="3764160" y="5800680"/>
                    <a:ext cx="2160" cy="720"/>
                  </a:xfrm>
                  <a:custGeom>
                    <a:avLst/>
                    <a:gdLst/>
                    <a:ahLst/>
                    <a:rect l="l" t="t" r="r" b="b"/>
                    <a:pathLst>
                      <a:path w="55" h="29">
                        <a:moveTo>
                          <a:pt x="55" y="2"/>
                        </a:moveTo>
                        <a:lnTo>
                          <a:pt x="55" y="2"/>
                        </a:lnTo>
                        <a:lnTo>
                          <a:pt x="55" y="8"/>
                        </a:lnTo>
                        <a:lnTo>
                          <a:pt x="53" y="13"/>
                        </a:lnTo>
                        <a:lnTo>
                          <a:pt x="51" y="17"/>
                        </a:lnTo>
                        <a:lnTo>
                          <a:pt x="47" y="20"/>
                        </a:lnTo>
                        <a:lnTo>
                          <a:pt x="43" y="23"/>
                        </a:lnTo>
                        <a:lnTo>
                          <a:pt x="39" y="26"/>
                        </a:lnTo>
                        <a:lnTo>
                          <a:pt x="35" y="27"/>
                        </a:lnTo>
                        <a:lnTo>
                          <a:pt x="30" y="29"/>
                        </a:lnTo>
                        <a:lnTo>
                          <a:pt x="26" y="29"/>
                        </a:lnTo>
                        <a:lnTo>
                          <a:pt x="21" y="29"/>
                        </a:lnTo>
                        <a:lnTo>
                          <a:pt x="16" y="26"/>
                        </a:lnTo>
                        <a:lnTo>
                          <a:pt x="12" y="24"/>
                        </a:lnTo>
                        <a:lnTo>
                          <a:pt x="8" y="21"/>
                        </a:lnTo>
                        <a:lnTo>
                          <a:pt x="5" y="17"/>
                        </a:lnTo>
                        <a:lnTo>
                          <a:pt x="2" y="13"/>
                        </a:lnTo>
                        <a:lnTo>
                          <a:pt x="1" y="9"/>
                        </a:lnTo>
                        <a:lnTo>
                          <a:pt x="0" y="3"/>
                        </a:lnTo>
                        <a:lnTo>
                          <a:pt x="0" y="0"/>
                        </a:lnTo>
                        <a:lnTo>
                          <a:pt x="0" y="0"/>
                        </a:lnTo>
                        <a:lnTo>
                          <a:pt x="55" y="2"/>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477" name=""/>
                  <p:cNvSpPr/>
                  <p:nvPr/>
                </p:nvSpPr>
                <p:spPr>
                  <a:xfrm flipH="1">
                    <a:off x="3763800" y="5800680"/>
                    <a:ext cx="360" cy="4680"/>
                  </a:xfrm>
                  <a:prstGeom prst="line">
                    <a:avLst/>
                  </a:prstGeom>
                  <a:ln w="4680">
                    <a:solidFill>
                      <a:srgbClr val="000000"/>
                    </a:solidFill>
                    <a:miter/>
                  </a:ln>
                </p:spPr>
                <p:style>
                  <a:lnRef idx="0"/>
                  <a:fillRef idx="0"/>
                  <a:effectRef idx="0"/>
                  <a:fontRef idx="minor"/>
                </p:style>
                <p:txBody>
                  <a:bodyPr lIns="91080" rIns="91080" tIns="-40680" bIns="-40680" anchor="ctr">
                    <a:noAutofit/>
                  </a:bodyPr>
                  <a:p>
                    <a:endParaRPr b="0" lang="en-US" sz="2400" strike="noStrike" u="none">
                      <a:solidFill>
                        <a:srgbClr val="000000"/>
                      </a:solidFill>
                      <a:effectLst/>
                      <a:uFillTx/>
                      <a:latin typeface="Times New Roman"/>
                    </a:endParaRPr>
                  </a:p>
                </p:txBody>
              </p:sp>
              <p:sp>
                <p:nvSpPr>
                  <p:cNvPr id="3478" name=""/>
                  <p:cNvSpPr/>
                  <p:nvPr/>
                </p:nvSpPr>
                <p:spPr>
                  <a:xfrm>
                    <a:off x="3701880" y="5676120"/>
                    <a:ext cx="29520" cy="6120"/>
                  </a:xfrm>
                  <a:custGeom>
                    <a:avLst/>
                    <a:gdLst/>
                    <a:ahLst/>
                    <a:rect l="l" t="t" r="r" b="b"/>
                    <a:pathLst>
                      <a:path w="787" h="159">
                        <a:moveTo>
                          <a:pt x="787" y="0"/>
                        </a:moveTo>
                        <a:lnTo>
                          <a:pt x="735" y="13"/>
                        </a:lnTo>
                        <a:lnTo>
                          <a:pt x="681" y="27"/>
                        </a:lnTo>
                        <a:lnTo>
                          <a:pt x="623" y="40"/>
                        </a:lnTo>
                        <a:lnTo>
                          <a:pt x="564" y="54"/>
                        </a:lnTo>
                        <a:lnTo>
                          <a:pt x="503" y="67"/>
                        </a:lnTo>
                        <a:lnTo>
                          <a:pt x="443" y="80"/>
                        </a:lnTo>
                        <a:lnTo>
                          <a:pt x="383" y="93"/>
                        </a:lnTo>
                        <a:lnTo>
                          <a:pt x="325" y="104"/>
                        </a:lnTo>
                        <a:lnTo>
                          <a:pt x="268" y="116"/>
                        </a:lnTo>
                        <a:lnTo>
                          <a:pt x="214" y="126"/>
                        </a:lnTo>
                        <a:lnTo>
                          <a:pt x="165" y="136"/>
                        </a:lnTo>
                        <a:lnTo>
                          <a:pt x="119" y="143"/>
                        </a:lnTo>
                        <a:lnTo>
                          <a:pt x="79" y="150"/>
                        </a:lnTo>
                        <a:lnTo>
                          <a:pt x="45" y="155"/>
                        </a:lnTo>
                        <a:lnTo>
                          <a:pt x="19" y="158"/>
                        </a:lnTo>
                        <a:lnTo>
                          <a:pt x="0" y="159"/>
                        </a:lnTo>
                      </a:path>
                    </a:pathLst>
                  </a:custGeom>
                  <a:noFill/>
                  <a:ln w="4680">
                    <a:solidFill>
                      <a:srgbClr val="000000"/>
                    </a:solidFill>
                    <a:round/>
                  </a:ln>
                </p:spPr>
                <p:style>
                  <a:lnRef idx="0"/>
                  <a:fillRef idx="0"/>
                  <a:effectRef idx="0"/>
                  <a:fontRef idx="minor"/>
                </p:style>
                <p:txBody>
                  <a:bodyPr wrap="none" lIns="91080" rIns="91080" tIns="-39240" bIns="-39240" anchor="ctr">
                    <a:noAutofit/>
                  </a:bodyPr>
                  <a:p>
                    <a:endParaRPr b="0" lang="en-US" sz="2400" strike="noStrike" u="none">
                      <a:solidFill>
                        <a:srgbClr val="000000"/>
                      </a:solidFill>
                      <a:effectLst/>
                      <a:uFillTx/>
                      <a:latin typeface="Times New Roman"/>
                    </a:endParaRPr>
                  </a:p>
                </p:txBody>
              </p:sp>
              <p:sp>
                <p:nvSpPr>
                  <p:cNvPr id="3479" name=""/>
                  <p:cNvSpPr/>
                  <p:nvPr/>
                </p:nvSpPr>
                <p:spPr>
                  <a:xfrm>
                    <a:off x="3731760" y="5674680"/>
                    <a:ext cx="1440" cy="3240"/>
                  </a:xfrm>
                  <a:custGeom>
                    <a:avLst/>
                    <a:gdLst/>
                    <a:ahLst/>
                    <a:rect l="l" t="t" r="r" b="b"/>
                    <a:pathLst>
                      <a:path w="42" h="66">
                        <a:moveTo>
                          <a:pt x="0" y="1"/>
                        </a:moveTo>
                        <a:lnTo>
                          <a:pt x="0" y="1"/>
                        </a:lnTo>
                        <a:lnTo>
                          <a:pt x="7" y="0"/>
                        </a:lnTo>
                        <a:lnTo>
                          <a:pt x="12" y="0"/>
                        </a:lnTo>
                        <a:lnTo>
                          <a:pt x="17" y="1"/>
                        </a:lnTo>
                        <a:lnTo>
                          <a:pt x="23" y="3"/>
                        </a:lnTo>
                        <a:lnTo>
                          <a:pt x="28" y="6"/>
                        </a:lnTo>
                        <a:lnTo>
                          <a:pt x="33" y="10"/>
                        </a:lnTo>
                        <a:lnTo>
                          <a:pt x="36" y="14"/>
                        </a:lnTo>
                        <a:lnTo>
                          <a:pt x="39" y="20"/>
                        </a:lnTo>
                        <a:lnTo>
                          <a:pt x="41" y="25"/>
                        </a:lnTo>
                        <a:lnTo>
                          <a:pt x="42" y="31"/>
                        </a:lnTo>
                        <a:lnTo>
                          <a:pt x="42" y="37"/>
                        </a:lnTo>
                        <a:lnTo>
                          <a:pt x="41" y="42"/>
                        </a:lnTo>
                        <a:lnTo>
                          <a:pt x="39" y="47"/>
                        </a:lnTo>
                        <a:lnTo>
                          <a:pt x="36" y="52"/>
                        </a:lnTo>
                        <a:lnTo>
                          <a:pt x="32" y="58"/>
                        </a:lnTo>
                        <a:lnTo>
                          <a:pt x="28" y="61"/>
                        </a:lnTo>
                        <a:lnTo>
                          <a:pt x="23" y="64"/>
                        </a:lnTo>
                        <a:lnTo>
                          <a:pt x="17" y="66"/>
                        </a:lnTo>
                        <a:lnTo>
                          <a:pt x="17" y="66"/>
                        </a:lnTo>
                        <a:lnTo>
                          <a:pt x="0" y="1"/>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80" name=""/>
                  <p:cNvSpPr/>
                  <p:nvPr/>
                </p:nvSpPr>
                <p:spPr>
                  <a:xfrm>
                    <a:off x="3700440" y="5681160"/>
                    <a:ext cx="1440" cy="3240"/>
                  </a:xfrm>
                  <a:custGeom>
                    <a:avLst/>
                    <a:gdLst/>
                    <a:ahLst/>
                    <a:rect l="l" t="t" r="r" b="b"/>
                    <a:pathLst>
                      <a:path w="34" h="68">
                        <a:moveTo>
                          <a:pt x="34" y="68"/>
                        </a:moveTo>
                        <a:lnTo>
                          <a:pt x="34" y="68"/>
                        </a:lnTo>
                        <a:lnTo>
                          <a:pt x="29" y="68"/>
                        </a:lnTo>
                        <a:lnTo>
                          <a:pt x="22" y="66"/>
                        </a:lnTo>
                        <a:lnTo>
                          <a:pt x="17" y="63"/>
                        </a:lnTo>
                        <a:lnTo>
                          <a:pt x="13" y="59"/>
                        </a:lnTo>
                        <a:lnTo>
                          <a:pt x="9" y="55"/>
                        </a:lnTo>
                        <a:lnTo>
                          <a:pt x="4" y="51"/>
                        </a:lnTo>
                        <a:lnTo>
                          <a:pt x="2" y="46"/>
                        </a:lnTo>
                        <a:lnTo>
                          <a:pt x="0" y="39"/>
                        </a:lnTo>
                        <a:lnTo>
                          <a:pt x="0" y="34"/>
                        </a:lnTo>
                        <a:lnTo>
                          <a:pt x="0" y="29"/>
                        </a:lnTo>
                        <a:lnTo>
                          <a:pt x="2" y="22"/>
                        </a:lnTo>
                        <a:lnTo>
                          <a:pt x="4" y="17"/>
                        </a:lnTo>
                        <a:lnTo>
                          <a:pt x="9" y="13"/>
                        </a:lnTo>
                        <a:lnTo>
                          <a:pt x="13" y="9"/>
                        </a:lnTo>
                        <a:lnTo>
                          <a:pt x="17" y="5"/>
                        </a:lnTo>
                        <a:lnTo>
                          <a:pt x="22" y="3"/>
                        </a:lnTo>
                        <a:lnTo>
                          <a:pt x="29" y="0"/>
                        </a:lnTo>
                        <a:lnTo>
                          <a:pt x="34" y="0"/>
                        </a:lnTo>
                        <a:lnTo>
                          <a:pt x="34" y="0"/>
                        </a:lnTo>
                        <a:lnTo>
                          <a:pt x="34" y="68"/>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81" name=""/>
                  <p:cNvSpPr/>
                  <p:nvPr/>
                </p:nvSpPr>
                <p:spPr>
                  <a:xfrm>
                    <a:off x="3720960" y="5734080"/>
                    <a:ext cx="30960" cy="7200"/>
                  </a:xfrm>
                  <a:custGeom>
                    <a:avLst/>
                    <a:gdLst/>
                    <a:ahLst/>
                    <a:rect l="l" t="t" r="r" b="b"/>
                    <a:pathLst>
                      <a:path w="832" h="190">
                        <a:moveTo>
                          <a:pt x="0" y="190"/>
                        </a:moveTo>
                        <a:lnTo>
                          <a:pt x="32" y="184"/>
                        </a:lnTo>
                        <a:lnTo>
                          <a:pt x="73" y="176"/>
                        </a:lnTo>
                        <a:lnTo>
                          <a:pt x="123" y="167"/>
                        </a:lnTo>
                        <a:lnTo>
                          <a:pt x="180" y="155"/>
                        </a:lnTo>
                        <a:lnTo>
                          <a:pt x="239" y="143"/>
                        </a:lnTo>
                        <a:lnTo>
                          <a:pt x="304" y="128"/>
                        </a:lnTo>
                        <a:lnTo>
                          <a:pt x="370" y="113"/>
                        </a:lnTo>
                        <a:lnTo>
                          <a:pt x="437" y="99"/>
                        </a:lnTo>
                        <a:lnTo>
                          <a:pt x="503" y="84"/>
                        </a:lnTo>
                        <a:lnTo>
                          <a:pt x="567" y="68"/>
                        </a:lnTo>
                        <a:lnTo>
                          <a:pt x="628" y="53"/>
                        </a:lnTo>
                        <a:lnTo>
                          <a:pt x="684" y="40"/>
                        </a:lnTo>
                        <a:lnTo>
                          <a:pt x="733" y="27"/>
                        </a:lnTo>
                        <a:lnTo>
                          <a:pt x="775" y="17"/>
                        </a:lnTo>
                        <a:lnTo>
                          <a:pt x="809" y="7"/>
                        </a:lnTo>
                        <a:lnTo>
                          <a:pt x="832" y="0"/>
                        </a:lnTo>
                      </a:path>
                    </a:pathLst>
                  </a:custGeom>
                  <a:noFill/>
                  <a:ln w="4680">
                    <a:solidFill>
                      <a:srgbClr val="000000"/>
                    </a:solidFill>
                    <a:round/>
                  </a:ln>
                </p:spPr>
                <p:style>
                  <a:lnRef idx="0"/>
                  <a:fillRef idx="0"/>
                  <a:effectRef idx="0"/>
                  <a:fontRef idx="minor"/>
                </p:style>
                <p:txBody>
                  <a:bodyPr wrap="none" lIns="91080" rIns="91080" tIns="-38160" bIns="-38160" anchor="ctr">
                    <a:noAutofit/>
                  </a:bodyPr>
                  <a:p>
                    <a:endParaRPr b="0" lang="en-US" sz="2400" strike="noStrike" u="none">
                      <a:solidFill>
                        <a:srgbClr val="000000"/>
                      </a:solidFill>
                      <a:effectLst/>
                      <a:uFillTx/>
                      <a:latin typeface="Times New Roman"/>
                    </a:endParaRPr>
                  </a:p>
                </p:txBody>
              </p:sp>
            </p:grpSp>
            <p:sp>
              <p:nvSpPr>
                <p:cNvPr id="3482" name=""/>
                <p:cNvSpPr/>
                <p:nvPr/>
              </p:nvSpPr>
              <p:spPr>
                <a:xfrm>
                  <a:off x="3719520" y="5740560"/>
                  <a:ext cx="1080" cy="2520"/>
                </a:xfrm>
                <a:custGeom>
                  <a:avLst/>
                  <a:gdLst/>
                  <a:ahLst/>
                  <a:rect l="l" t="t" r="r" b="b"/>
                  <a:pathLst>
                    <a:path w="38" h="68">
                      <a:moveTo>
                        <a:pt x="38" y="68"/>
                      </a:moveTo>
                      <a:lnTo>
                        <a:pt x="38" y="68"/>
                      </a:lnTo>
                      <a:lnTo>
                        <a:pt x="34" y="68"/>
                      </a:lnTo>
                      <a:lnTo>
                        <a:pt x="28" y="67"/>
                      </a:lnTo>
                      <a:lnTo>
                        <a:pt x="22" y="66"/>
                      </a:lnTo>
                      <a:lnTo>
                        <a:pt x="17" y="62"/>
                      </a:lnTo>
                      <a:lnTo>
                        <a:pt x="12" y="59"/>
                      </a:lnTo>
                      <a:lnTo>
                        <a:pt x="8" y="55"/>
                      </a:lnTo>
                      <a:lnTo>
                        <a:pt x="4" y="50"/>
                      </a:lnTo>
                      <a:lnTo>
                        <a:pt x="2" y="45"/>
                      </a:lnTo>
                      <a:lnTo>
                        <a:pt x="0" y="38"/>
                      </a:lnTo>
                      <a:lnTo>
                        <a:pt x="0" y="34"/>
                      </a:lnTo>
                      <a:lnTo>
                        <a:pt x="1" y="28"/>
                      </a:lnTo>
                      <a:lnTo>
                        <a:pt x="2" y="22"/>
                      </a:lnTo>
                      <a:lnTo>
                        <a:pt x="6" y="17"/>
                      </a:lnTo>
                      <a:lnTo>
                        <a:pt x="9" y="12"/>
                      </a:lnTo>
                      <a:lnTo>
                        <a:pt x="13" y="8"/>
                      </a:lnTo>
                      <a:lnTo>
                        <a:pt x="18" y="5"/>
                      </a:lnTo>
                      <a:lnTo>
                        <a:pt x="23" y="3"/>
                      </a:lnTo>
                      <a:lnTo>
                        <a:pt x="30" y="0"/>
                      </a:lnTo>
                      <a:lnTo>
                        <a:pt x="30" y="0"/>
                      </a:lnTo>
                      <a:lnTo>
                        <a:pt x="38" y="68"/>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483" name=""/>
                <p:cNvSpPr/>
                <p:nvPr/>
              </p:nvSpPr>
              <p:spPr>
                <a:xfrm>
                  <a:off x="3752280" y="5732280"/>
                  <a:ext cx="1440" cy="2520"/>
                </a:xfrm>
                <a:custGeom>
                  <a:avLst/>
                  <a:gdLst/>
                  <a:ahLst/>
                  <a:rect l="l" t="t" r="r" b="b"/>
                  <a:pathLst>
                    <a:path w="45" h="65">
                      <a:moveTo>
                        <a:pt x="0" y="2"/>
                      </a:moveTo>
                      <a:lnTo>
                        <a:pt x="0" y="2"/>
                      </a:lnTo>
                      <a:lnTo>
                        <a:pt x="6" y="1"/>
                      </a:lnTo>
                      <a:lnTo>
                        <a:pt x="11" y="0"/>
                      </a:lnTo>
                      <a:lnTo>
                        <a:pt x="16" y="0"/>
                      </a:lnTo>
                      <a:lnTo>
                        <a:pt x="23" y="2"/>
                      </a:lnTo>
                      <a:lnTo>
                        <a:pt x="28" y="4"/>
                      </a:lnTo>
                      <a:lnTo>
                        <a:pt x="32" y="9"/>
                      </a:lnTo>
                      <a:lnTo>
                        <a:pt x="36" y="13"/>
                      </a:lnTo>
                      <a:lnTo>
                        <a:pt x="40" y="17"/>
                      </a:lnTo>
                      <a:lnTo>
                        <a:pt x="43" y="22"/>
                      </a:lnTo>
                      <a:lnTo>
                        <a:pt x="44" y="29"/>
                      </a:lnTo>
                      <a:lnTo>
                        <a:pt x="45" y="34"/>
                      </a:lnTo>
                      <a:lnTo>
                        <a:pt x="45" y="39"/>
                      </a:lnTo>
                      <a:lnTo>
                        <a:pt x="43" y="45"/>
                      </a:lnTo>
                      <a:lnTo>
                        <a:pt x="40" y="51"/>
                      </a:lnTo>
                      <a:lnTo>
                        <a:pt x="36" y="55"/>
                      </a:lnTo>
                      <a:lnTo>
                        <a:pt x="32" y="59"/>
                      </a:lnTo>
                      <a:lnTo>
                        <a:pt x="28" y="63"/>
                      </a:lnTo>
                      <a:lnTo>
                        <a:pt x="23" y="65"/>
                      </a:lnTo>
                      <a:lnTo>
                        <a:pt x="23" y="65"/>
                      </a:lnTo>
                      <a:lnTo>
                        <a:pt x="0" y="2"/>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484" name=""/>
                <p:cNvSpPr/>
                <p:nvPr/>
              </p:nvSpPr>
              <p:spPr>
                <a:xfrm>
                  <a:off x="3739320" y="5806440"/>
                  <a:ext cx="14400" cy="10440"/>
                </a:xfrm>
                <a:custGeom>
                  <a:avLst/>
                  <a:gdLst/>
                  <a:ahLst/>
                  <a:rect l="l" t="t" r="r" b="b"/>
                  <a:pathLst>
                    <a:path w="379" h="262">
                      <a:moveTo>
                        <a:pt x="94" y="262"/>
                      </a:moveTo>
                      <a:lnTo>
                        <a:pt x="177" y="203"/>
                      </a:lnTo>
                      <a:lnTo>
                        <a:pt x="179" y="201"/>
                      </a:lnTo>
                      <a:lnTo>
                        <a:pt x="186" y="198"/>
                      </a:lnTo>
                      <a:lnTo>
                        <a:pt x="197" y="192"/>
                      </a:lnTo>
                      <a:lnTo>
                        <a:pt x="209" y="184"/>
                      </a:lnTo>
                      <a:lnTo>
                        <a:pt x="223" y="175"/>
                      </a:lnTo>
                      <a:lnTo>
                        <a:pt x="235" y="163"/>
                      </a:lnTo>
                      <a:lnTo>
                        <a:pt x="245" y="151"/>
                      </a:lnTo>
                      <a:lnTo>
                        <a:pt x="250" y="137"/>
                      </a:lnTo>
                      <a:lnTo>
                        <a:pt x="251" y="121"/>
                      </a:lnTo>
                      <a:lnTo>
                        <a:pt x="246" y="105"/>
                      </a:lnTo>
                      <a:lnTo>
                        <a:pt x="233" y="89"/>
                      </a:lnTo>
                      <a:lnTo>
                        <a:pt x="210" y="72"/>
                      </a:lnTo>
                      <a:lnTo>
                        <a:pt x="177" y="54"/>
                      </a:lnTo>
                      <a:lnTo>
                        <a:pt x="132" y="36"/>
                      </a:lnTo>
                      <a:lnTo>
                        <a:pt x="73" y="17"/>
                      </a:lnTo>
                      <a:lnTo>
                        <a:pt x="0" y="0"/>
                      </a:lnTo>
                      <a:lnTo>
                        <a:pt x="70" y="10"/>
                      </a:lnTo>
                      <a:lnTo>
                        <a:pt x="135" y="22"/>
                      </a:lnTo>
                      <a:lnTo>
                        <a:pt x="194" y="35"/>
                      </a:lnTo>
                      <a:lnTo>
                        <a:pt x="245" y="49"/>
                      </a:lnTo>
                      <a:lnTo>
                        <a:pt x="289" y="63"/>
                      </a:lnTo>
                      <a:lnTo>
                        <a:pt x="326" y="79"/>
                      </a:lnTo>
                      <a:lnTo>
                        <a:pt x="353" y="96"/>
                      </a:lnTo>
                      <a:lnTo>
                        <a:pt x="371" y="113"/>
                      </a:lnTo>
                      <a:lnTo>
                        <a:pt x="379" y="131"/>
                      </a:lnTo>
                      <a:lnTo>
                        <a:pt x="375" y="148"/>
                      </a:lnTo>
                      <a:lnTo>
                        <a:pt x="361" y="166"/>
                      </a:lnTo>
                      <a:lnTo>
                        <a:pt x="334" y="185"/>
                      </a:lnTo>
                      <a:lnTo>
                        <a:pt x="295" y="204"/>
                      </a:lnTo>
                      <a:lnTo>
                        <a:pt x="242" y="223"/>
                      </a:lnTo>
                      <a:lnTo>
                        <a:pt x="175" y="242"/>
                      </a:lnTo>
                      <a:lnTo>
                        <a:pt x="94" y="262"/>
                      </a:lnTo>
                      <a:close/>
                    </a:path>
                  </a:pathLst>
                </a:custGeom>
                <a:solidFill>
                  <a:srgbClr val="000000"/>
                </a:solidFill>
                <a:ln w="0">
                  <a:noFill/>
                </a:ln>
              </p:spPr>
              <p:style>
                <a:lnRef idx="0"/>
                <a:fillRef idx="0"/>
                <a:effectRef idx="0"/>
                <a:fontRef idx="minor"/>
              </p:style>
              <p:txBody>
                <a:bodyPr wrap="none" lIns="91080" rIns="91080" tIns="-34920" bIns="-34920" anchor="ctr">
                  <a:noAutofit/>
                </a:bodyPr>
                <a:p>
                  <a:endParaRPr b="0" lang="en-US" sz="2400" strike="noStrike" u="none">
                    <a:solidFill>
                      <a:srgbClr val="000000"/>
                    </a:solidFill>
                    <a:effectLst/>
                    <a:uFillTx/>
                    <a:latin typeface="Times New Roman"/>
                  </a:endParaRPr>
                </a:p>
              </p:txBody>
            </p:sp>
            <p:sp>
              <p:nvSpPr>
                <p:cNvPr id="3485" name=""/>
                <p:cNvSpPr/>
                <p:nvPr/>
              </p:nvSpPr>
              <p:spPr>
                <a:xfrm>
                  <a:off x="3741480" y="5803920"/>
                  <a:ext cx="30240" cy="18720"/>
                </a:xfrm>
                <a:custGeom>
                  <a:avLst/>
                  <a:gdLst/>
                  <a:ahLst/>
                  <a:rect l="l" t="t" r="r" b="b"/>
                  <a:pathLst>
                    <a:path w="803" h="467">
                      <a:moveTo>
                        <a:pt x="415" y="0"/>
                      </a:moveTo>
                      <a:lnTo>
                        <a:pt x="422" y="2"/>
                      </a:lnTo>
                      <a:lnTo>
                        <a:pt x="441" y="8"/>
                      </a:lnTo>
                      <a:lnTo>
                        <a:pt x="470" y="20"/>
                      </a:lnTo>
                      <a:lnTo>
                        <a:pt x="503" y="36"/>
                      </a:lnTo>
                      <a:lnTo>
                        <a:pt x="539" y="55"/>
                      </a:lnTo>
                      <a:lnTo>
                        <a:pt x="573" y="78"/>
                      </a:lnTo>
                      <a:lnTo>
                        <a:pt x="600" y="104"/>
                      </a:lnTo>
                      <a:lnTo>
                        <a:pt x="618" y="135"/>
                      </a:lnTo>
                      <a:lnTo>
                        <a:pt x="623" y="166"/>
                      </a:lnTo>
                      <a:lnTo>
                        <a:pt x="613" y="202"/>
                      </a:lnTo>
                      <a:lnTo>
                        <a:pt x="581" y="239"/>
                      </a:lnTo>
                      <a:lnTo>
                        <a:pt x="526" y="278"/>
                      </a:lnTo>
                      <a:lnTo>
                        <a:pt x="444" y="321"/>
                      </a:lnTo>
                      <a:lnTo>
                        <a:pt x="332" y="364"/>
                      </a:lnTo>
                      <a:lnTo>
                        <a:pt x="185" y="409"/>
                      </a:lnTo>
                      <a:lnTo>
                        <a:pt x="0" y="455"/>
                      </a:lnTo>
                      <a:lnTo>
                        <a:pt x="12" y="467"/>
                      </a:lnTo>
                      <a:lnTo>
                        <a:pt x="14" y="466"/>
                      </a:lnTo>
                      <a:lnTo>
                        <a:pt x="20" y="466"/>
                      </a:lnTo>
                      <a:lnTo>
                        <a:pt x="32" y="464"/>
                      </a:lnTo>
                      <a:lnTo>
                        <a:pt x="47" y="462"/>
                      </a:lnTo>
                      <a:lnTo>
                        <a:pt x="67" y="459"/>
                      </a:lnTo>
                      <a:lnTo>
                        <a:pt x="91" y="455"/>
                      </a:lnTo>
                      <a:lnTo>
                        <a:pt x="120" y="451"/>
                      </a:lnTo>
                      <a:lnTo>
                        <a:pt x="151" y="443"/>
                      </a:lnTo>
                      <a:lnTo>
                        <a:pt x="187" y="435"/>
                      </a:lnTo>
                      <a:lnTo>
                        <a:pt x="227" y="426"/>
                      </a:lnTo>
                      <a:lnTo>
                        <a:pt x="270" y="414"/>
                      </a:lnTo>
                      <a:lnTo>
                        <a:pt x="317" y="399"/>
                      </a:lnTo>
                      <a:lnTo>
                        <a:pt x="367" y="384"/>
                      </a:lnTo>
                      <a:lnTo>
                        <a:pt x="420" y="365"/>
                      </a:lnTo>
                      <a:lnTo>
                        <a:pt x="477" y="343"/>
                      </a:lnTo>
                      <a:lnTo>
                        <a:pt x="537" y="319"/>
                      </a:lnTo>
                      <a:lnTo>
                        <a:pt x="538" y="318"/>
                      </a:lnTo>
                      <a:lnTo>
                        <a:pt x="541" y="315"/>
                      </a:lnTo>
                      <a:lnTo>
                        <a:pt x="547" y="311"/>
                      </a:lnTo>
                      <a:lnTo>
                        <a:pt x="555" y="306"/>
                      </a:lnTo>
                      <a:lnTo>
                        <a:pt x="563" y="301"/>
                      </a:lnTo>
                      <a:lnTo>
                        <a:pt x="574" y="294"/>
                      </a:lnTo>
                      <a:lnTo>
                        <a:pt x="584" y="289"/>
                      </a:lnTo>
                      <a:lnTo>
                        <a:pt x="596" y="284"/>
                      </a:lnTo>
                      <a:lnTo>
                        <a:pt x="607" y="280"/>
                      </a:lnTo>
                      <a:lnTo>
                        <a:pt x="619" y="277"/>
                      </a:lnTo>
                      <a:lnTo>
                        <a:pt x="629" y="276"/>
                      </a:lnTo>
                      <a:lnTo>
                        <a:pt x="640" y="278"/>
                      </a:lnTo>
                      <a:lnTo>
                        <a:pt x="649" y="283"/>
                      </a:lnTo>
                      <a:lnTo>
                        <a:pt x="658" y="289"/>
                      </a:lnTo>
                      <a:lnTo>
                        <a:pt x="663" y="300"/>
                      </a:lnTo>
                      <a:lnTo>
                        <a:pt x="668" y="314"/>
                      </a:lnTo>
                      <a:lnTo>
                        <a:pt x="670" y="312"/>
                      </a:lnTo>
                      <a:lnTo>
                        <a:pt x="677" y="309"/>
                      </a:lnTo>
                      <a:lnTo>
                        <a:pt x="687" y="304"/>
                      </a:lnTo>
                      <a:lnTo>
                        <a:pt x="700" y="297"/>
                      </a:lnTo>
                      <a:lnTo>
                        <a:pt x="715" y="292"/>
                      </a:lnTo>
                      <a:lnTo>
                        <a:pt x="730" y="287"/>
                      </a:lnTo>
                      <a:lnTo>
                        <a:pt x="745" y="283"/>
                      </a:lnTo>
                      <a:lnTo>
                        <a:pt x="760" y="282"/>
                      </a:lnTo>
                      <a:lnTo>
                        <a:pt x="772" y="282"/>
                      </a:lnTo>
                      <a:lnTo>
                        <a:pt x="782" y="287"/>
                      </a:lnTo>
                      <a:lnTo>
                        <a:pt x="788" y="295"/>
                      </a:lnTo>
                      <a:lnTo>
                        <a:pt x="790" y="309"/>
                      </a:lnTo>
                      <a:lnTo>
                        <a:pt x="786" y="329"/>
                      </a:lnTo>
                      <a:lnTo>
                        <a:pt x="776" y="354"/>
                      </a:lnTo>
                      <a:lnTo>
                        <a:pt x="760" y="388"/>
                      </a:lnTo>
                      <a:lnTo>
                        <a:pt x="736" y="429"/>
                      </a:lnTo>
                      <a:lnTo>
                        <a:pt x="737" y="427"/>
                      </a:lnTo>
                      <a:lnTo>
                        <a:pt x="740" y="423"/>
                      </a:lnTo>
                      <a:lnTo>
                        <a:pt x="746" y="418"/>
                      </a:lnTo>
                      <a:lnTo>
                        <a:pt x="753" y="410"/>
                      </a:lnTo>
                      <a:lnTo>
                        <a:pt x="761" y="400"/>
                      </a:lnTo>
                      <a:lnTo>
                        <a:pt x="769" y="389"/>
                      </a:lnTo>
                      <a:lnTo>
                        <a:pt x="778" y="375"/>
                      </a:lnTo>
                      <a:lnTo>
                        <a:pt x="786" y="359"/>
                      </a:lnTo>
                      <a:lnTo>
                        <a:pt x="792" y="342"/>
                      </a:lnTo>
                      <a:lnTo>
                        <a:pt x="799" y="323"/>
                      </a:lnTo>
                      <a:lnTo>
                        <a:pt x="802" y="302"/>
                      </a:lnTo>
                      <a:lnTo>
                        <a:pt x="803" y="278"/>
                      </a:lnTo>
                      <a:lnTo>
                        <a:pt x="801" y="254"/>
                      </a:lnTo>
                      <a:lnTo>
                        <a:pt x="795" y="229"/>
                      </a:lnTo>
                      <a:lnTo>
                        <a:pt x="786" y="202"/>
                      </a:lnTo>
                      <a:lnTo>
                        <a:pt x="773" y="174"/>
                      </a:lnTo>
                      <a:lnTo>
                        <a:pt x="771" y="172"/>
                      </a:lnTo>
                      <a:lnTo>
                        <a:pt x="767" y="167"/>
                      </a:lnTo>
                      <a:lnTo>
                        <a:pt x="759" y="160"/>
                      </a:lnTo>
                      <a:lnTo>
                        <a:pt x="748" y="150"/>
                      </a:lnTo>
                      <a:lnTo>
                        <a:pt x="736" y="138"/>
                      </a:lnTo>
                      <a:lnTo>
                        <a:pt x="719" y="125"/>
                      </a:lnTo>
                      <a:lnTo>
                        <a:pt x="700" y="110"/>
                      </a:lnTo>
                      <a:lnTo>
                        <a:pt x="678" y="96"/>
                      </a:lnTo>
                      <a:lnTo>
                        <a:pt x="654" y="80"/>
                      </a:lnTo>
                      <a:lnTo>
                        <a:pt x="626" y="65"/>
                      </a:lnTo>
                      <a:lnTo>
                        <a:pt x="597" y="50"/>
                      </a:lnTo>
                      <a:lnTo>
                        <a:pt x="565" y="37"/>
                      </a:lnTo>
                      <a:lnTo>
                        <a:pt x="531" y="24"/>
                      </a:lnTo>
                      <a:lnTo>
                        <a:pt x="495" y="14"/>
                      </a:lnTo>
                      <a:lnTo>
                        <a:pt x="456" y="5"/>
                      </a:lnTo>
                      <a:lnTo>
                        <a:pt x="415" y="0"/>
                      </a:lnTo>
                      <a:close/>
                    </a:path>
                  </a:pathLst>
                </a:custGeom>
                <a:solidFill>
                  <a:srgbClr val="000000"/>
                </a:solidFill>
                <a:ln w="0">
                  <a:noFill/>
                </a:ln>
              </p:spPr>
              <p:style>
                <a:lnRef idx="0"/>
                <a:fillRef idx="0"/>
                <a:effectRef idx="0"/>
                <a:fontRef idx="minor"/>
              </p:style>
              <p:txBody>
                <a:bodyPr wrap="none" lIns="91080" rIns="91080" tIns="-26640" bIns="-26640" anchor="ctr">
                  <a:noAutofit/>
                </a:bodyPr>
                <a:p>
                  <a:endParaRPr b="0" lang="en-US" sz="2400" strike="noStrike" u="none">
                    <a:solidFill>
                      <a:srgbClr val="000000"/>
                    </a:solidFill>
                    <a:effectLst/>
                    <a:uFillTx/>
                    <a:latin typeface="Times New Roman"/>
                  </a:endParaRPr>
                </a:p>
              </p:txBody>
            </p:sp>
            <p:sp>
              <p:nvSpPr>
                <p:cNvPr id="3486" name=""/>
                <p:cNvSpPr/>
                <p:nvPr/>
              </p:nvSpPr>
              <p:spPr>
                <a:xfrm>
                  <a:off x="3381840" y="5563080"/>
                  <a:ext cx="347400" cy="281160"/>
                </a:xfrm>
                <a:custGeom>
                  <a:avLst/>
                  <a:gdLst/>
                  <a:ahLst/>
                  <a:rect l="l" t="t" r="r" b="b"/>
                  <a:pathLst>
                    <a:path w="9163" h="6915">
                      <a:moveTo>
                        <a:pt x="8875" y="6720"/>
                      </a:moveTo>
                      <a:lnTo>
                        <a:pt x="8603" y="6791"/>
                      </a:lnTo>
                      <a:lnTo>
                        <a:pt x="8317" y="6848"/>
                      </a:lnTo>
                      <a:lnTo>
                        <a:pt x="8020" y="6889"/>
                      </a:lnTo>
                      <a:lnTo>
                        <a:pt x="7716" y="6912"/>
                      </a:lnTo>
                      <a:lnTo>
                        <a:pt x="7408" y="6915"/>
                      </a:lnTo>
                      <a:lnTo>
                        <a:pt x="7098" y="6897"/>
                      </a:lnTo>
                      <a:lnTo>
                        <a:pt x="6790" y="6856"/>
                      </a:lnTo>
                      <a:lnTo>
                        <a:pt x="6488" y="6790"/>
                      </a:lnTo>
                      <a:lnTo>
                        <a:pt x="6195" y="6699"/>
                      </a:lnTo>
                      <a:lnTo>
                        <a:pt x="5914" y="6579"/>
                      </a:lnTo>
                      <a:lnTo>
                        <a:pt x="5649" y="6428"/>
                      </a:lnTo>
                      <a:lnTo>
                        <a:pt x="5403" y="6248"/>
                      </a:lnTo>
                      <a:lnTo>
                        <a:pt x="5178" y="6033"/>
                      </a:lnTo>
                      <a:lnTo>
                        <a:pt x="4979" y="5785"/>
                      </a:lnTo>
                      <a:lnTo>
                        <a:pt x="4809" y="5501"/>
                      </a:lnTo>
                      <a:lnTo>
                        <a:pt x="4671" y="5178"/>
                      </a:lnTo>
                      <a:lnTo>
                        <a:pt x="4675" y="5177"/>
                      </a:lnTo>
                      <a:lnTo>
                        <a:pt x="4685" y="5177"/>
                      </a:lnTo>
                      <a:lnTo>
                        <a:pt x="4701" y="5177"/>
                      </a:lnTo>
                      <a:lnTo>
                        <a:pt x="4722" y="5176"/>
                      </a:lnTo>
                      <a:lnTo>
                        <a:pt x="4747" y="5175"/>
                      </a:lnTo>
                      <a:lnTo>
                        <a:pt x="4775" y="5174"/>
                      </a:lnTo>
                      <a:lnTo>
                        <a:pt x="4806" y="5173"/>
                      </a:lnTo>
                      <a:lnTo>
                        <a:pt x="4839" y="5173"/>
                      </a:lnTo>
                      <a:lnTo>
                        <a:pt x="4872" y="5172"/>
                      </a:lnTo>
                      <a:lnTo>
                        <a:pt x="4905" y="5171"/>
                      </a:lnTo>
                      <a:lnTo>
                        <a:pt x="4937" y="5170"/>
                      </a:lnTo>
                      <a:lnTo>
                        <a:pt x="4969" y="5169"/>
                      </a:lnTo>
                      <a:lnTo>
                        <a:pt x="4996" y="5168"/>
                      </a:lnTo>
                      <a:lnTo>
                        <a:pt x="5021" y="5168"/>
                      </a:lnTo>
                      <a:lnTo>
                        <a:pt x="5042" y="5168"/>
                      </a:lnTo>
                      <a:lnTo>
                        <a:pt x="5058" y="5168"/>
                      </a:lnTo>
                      <a:lnTo>
                        <a:pt x="5187" y="5412"/>
                      </a:lnTo>
                      <a:lnTo>
                        <a:pt x="5340" y="5630"/>
                      </a:lnTo>
                      <a:lnTo>
                        <a:pt x="5514" y="5820"/>
                      </a:lnTo>
                      <a:lnTo>
                        <a:pt x="5706" y="5986"/>
                      </a:lnTo>
                      <a:lnTo>
                        <a:pt x="5917" y="6127"/>
                      </a:lnTo>
                      <a:lnTo>
                        <a:pt x="6140" y="6245"/>
                      </a:lnTo>
                      <a:lnTo>
                        <a:pt x="6376" y="6340"/>
                      </a:lnTo>
                      <a:lnTo>
                        <a:pt x="6623" y="6415"/>
                      </a:lnTo>
                      <a:lnTo>
                        <a:pt x="6876" y="6468"/>
                      </a:lnTo>
                      <a:lnTo>
                        <a:pt x="7135" y="6502"/>
                      </a:lnTo>
                      <a:lnTo>
                        <a:pt x="7398" y="6519"/>
                      </a:lnTo>
                      <a:lnTo>
                        <a:pt x="7662" y="6518"/>
                      </a:lnTo>
                      <a:lnTo>
                        <a:pt x="7924" y="6501"/>
                      </a:lnTo>
                      <a:lnTo>
                        <a:pt x="8183" y="6468"/>
                      </a:lnTo>
                      <a:lnTo>
                        <a:pt x="8437" y="6422"/>
                      </a:lnTo>
                      <a:lnTo>
                        <a:pt x="8683" y="6363"/>
                      </a:lnTo>
                      <a:lnTo>
                        <a:pt x="8683" y="6362"/>
                      </a:lnTo>
                      <a:lnTo>
                        <a:pt x="8686" y="6360"/>
                      </a:lnTo>
                      <a:lnTo>
                        <a:pt x="8691" y="6358"/>
                      </a:lnTo>
                      <a:lnTo>
                        <a:pt x="8697" y="6354"/>
                      </a:lnTo>
                      <a:lnTo>
                        <a:pt x="8704" y="6349"/>
                      </a:lnTo>
                      <a:lnTo>
                        <a:pt x="8711" y="6341"/>
                      </a:lnTo>
                      <a:lnTo>
                        <a:pt x="8720" y="6333"/>
                      </a:lnTo>
                      <a:lnTo>
                        <a:pt x="8728" y="6323"/>
                      </a:lnTo>
                      <a:lnTo>
                        <a:pt x="8737" y="6312"/>
                      </a:lnTo>
                      <a:lnTo>
                        <a:pt x="8745" y="6298"/>
                      </a:lnTo>
                      <a:lnTo>
                        <a:pt x="8752" y="6283"/>
                      </a:lnTo>
                      <a:lnTo>
                        <a:pt x="8760" y="6267"/>
                      </a:lnTo>
                      <a:lnTo>
                        <a:pt x="8765" y="6248"/>
                      </a:lnTo>
                      <a:lnTo>
                        <a:pt x="8770" y="6228"/>
                      </a:lnTo>
                      <a:lnTo>
                        <a:pt x="8773" y="6205"/>
                      </a:lnTo>
                      <a:lnTo>
                        <a:pt x="8775" y="6181"/>
                      </a:lnTo>
                      <a:lnTo>
                        <a:pt x="8773" y="6169"/>
                      </a:lnTo>
                      <a:lnTo>
                        <a:pt x="8771" y="6138"/>
                      </a:lnTo>
                      <a:lnTo>
                        <a:pt x="8769" y="6090"/>
                      </a:lnTo>
                      <a:lnTo>
                        <a:pt x="8765" y="6026"/>
                      </a:lnTo>
                      <a:lnTo>
                        <a:pt x="8760" y="5948"/>
                      </a:lnTo>
                      <a:lnTo>
                        <a:pt x="8753" y="5859"/>
                      </a:lnTo>
                      <a:lnTo>
                        <a:pt x="8745" y="5760"/>
                      </a:lnTo>
                      <a:lnTo>
                        <a:pt x="8736" y="5653"/>
                      </a:lnTo>
                      <a:lnTo>
                        <a:pt x="8724" y="5541"/>
                      </a:lnTo>
                      <a:lnTo>
                        <a:pt x="8711" y="5424"/>
                      </a:lnTo>
                      <a:lnTo>
                        <a:pt x="8697" y="5306"/>
                      </a:lnTo>
                      <a:lnTo>
                        <a:pt x="8680" y="5190"/>
                      </a:lnTo>
                      <a:lnTo>
                        <a:pt x="8662" y="5074"/>
                      </a:lnTo>
                      <a:lnTo>
                        <a:pt x="8641" y="4965"/>
                      </a:lnTo>
                      <a:lnTo>
                        <a:pt x="8619" y="4861"/>
                      </a:lnTo>
                      <a:lnTo>
                        <a:pt x="8595" y="4766"/>
                      </a:lnTo>
                      <a:lnTo>
                        <a:pt x="8594" y="4764"/>
                      </a:lnTo>
                      <a:lnTo>
                        <a:pt x="8594" y="4760"/>
                      </a:lnTo>
                      <a:lnTo>
                        <a:pt x="8593" y="4753"/>
                      </a:lnTo>
                      <a:lnTo>
                        <a:pt x="8591" y="4743"/>
                      </a:lnTo>
                      <a:lnTo>
                        <a:pt x="8589" y="4733"/>
                      </a:lnTo>
                      <a:lnTo>
                        <a:pt x="8584" y="4721"/>
                      </a:lnTo>
                      <a:lnTo>
                        <a:pt x="8579" y="4708"/>
                      </a:lnTo>
                      <a:lnTo>
                        <a:pt x="8574" y="4696"/>
                      </a:lnTo>
                      <a:lnTo>
                        <a:pt x="8565" y="4684"/>
                      </a:lnTo>
                      <a:lnTo>
                        <a:pt x="8557" y="4673"/>
                      </a:lnTo>
                      <a:lnTo>
                        <a:pt x="8545" y="4663"/>
                      </a:lnTo>
                      <a:lnTo>
                        <a:pt x="8533" y="4655"/>
                      </a:lnTo>
                      <a:lnTo>
                        <a:pt x="8518" y="4650"/>
                      </a:lnTo>
                      <a:lnTo>
                        <a:pt x="8500" y="4646"/>
                      </a:lnTo>
                      <a:lnTo>
                        <a:pt x="8481" y="4646"/>
                      </a:lnTo>
                      <a:lnTo>
                        <a:pt x="8459" y="4652"/>
                      </a:lnTo>
                      <a:lnTo>
                        <a:pt x="8261" y="4696"/>
                      </a:lnTo>
                      <a:lnTo>
                        <a:pt x="8050" y="4740"/>
                      </a:lnTo>
                      <a:lnTo>
                        <a:pt x="7826" y="4783"/>
                      </a:lnTo>
                      <a:lnTo>
                        <a:pt x="7594" y="4825"/>
                      </a:lnTo>
                      <a:lnTo>
                        <a:pt x="7353" y="4865"/>
                      </a:lnTo>
                      <a:lnTo>
                        <a:pt x="7109" y="4904"/>
                      </a:lnTo>
                      <a:lnTo>
                        <a:pt x="6862" y="4942"/>
                      </a:lnTo>
                      <a:lnTo>
                        <a:pt x="6614" y="4976"/>
                      </a:lnTo>
                      <a:lnTo>
                        <a:pt x="6369" y="5010"/>
                      </a:lnTo>
                      <a:lnTo>
                        <a:pt x="6129" y="5042"/>
                      </a:lnTo>
                      <a:lnTo>
                        <a:pt x="5895" y="5071"/>
                      </a:lnTo>
                      <a:lnTo>
                        <a:pt x="5669" y="5097"/>
                      </a:lnTo>
                      <a:lnTo>
                        <a:pt x="5454" y="5121"/>
                      </a:lnTo>
                      <a:lnTo>
                        <a:pt x="5253" y="5143"/>
                      </a:lnTo>
                      <a:lnTo>
                        <a:pt x="5067" y="5162"/>
                      </a:lnTo>
                      <a:lnTo>
                        <a:pt x="4899" y="5178"/>
                      </a:lnTo>
                      <a:lnTo>
                        <a:pt x="4893" y="5177"/>
                      </a:lnTo>
                      <a:lnTo>
                        <a:pt x="4875" y="5176"/>
                      </a:lnTo>
                      <a:lnTo>
                        <a:pt x="4847" y="5175"/>
                      </a:lnTo>
                      <a:lnTo>
                        <a:pt x="4810" y="5173"/>
                      </a:lnTo>
                      <a:lnTo>
                        <a:pt x="4764" y="5171"/>
                      </a:lnTo>
                      <a:lnTo>
                        <a:pt x="4711" y="5168"/>
                      </a:lnTo>
                      <a:lnTo>
                        <a:pt x="4652" y="5163"/>
                      </a:lnTo>
                      <a:lnTo>
                        <a:pt x="4587" y="5159"/>
                      </a:lnTo>
                      <a:lnTo>
                        <a:pt x="4519" y="5155"/>
                      </a:lnTo>
                      <a:lnTo>
                        <a:pt x="4449" y="5150"/>
                      </a:lnTo>
                      <a:lnTo>
                        <a:pt x="4375" y="5143"/>
                      </a:lnTo>
                      <a:lnTo>
                        <a:pt x="4302" y="5137"/>
                      </a:lnTo>
                      <a:lnTo>
                        <a:pt x="4228" y="5130"/>
                      </a:lnTo>
                      <a:lnTo>
                        <a:pt x="4156" y="5122"/>
                      </a:lnTo>
                      <a:lnTo>
                        <a:pt x="4086" y="5115"/>
                      </a:lnTo>
                      <a:lnTo>
                        <a:pt x="4020" y="5107"/>
                      </a:lnTo>
                      <a:lnTo>
                        <a:pt x="111" y="4457"/>
                      </a:lnTo>
                      <a:lnTo>
                        <a:pt x="79" y="4448"/>
                      </a:lnTo>
                      <a:lnTo>
                        <a:pt x="53" y="4432"/>
                      </a:lnTo>
                      <a:lnTo>
                        <a:pt x="32" y="4410"/>
                      </a:lnTo>
                      <a:lnTo>
                        <a:pt x="15" y="4382"/>
                      </a:lnTo>
                      <a:lnTo>
                        <a:pt x="5" y="4350"/>
                      </a:lnTo>
                      <a:lnTo>
                        <a:pt x="0" y="4315"/>
                      </a:lnTo>
                      <a:lnTo>
                        <a:pt x="1" y="4280"/>
                      </a:lnTo>
                      <a:lnTo>
                        <a:pt x="7" y="4243"/>
                      </a:lnTo>
                      <a:lnTo>
                        <a:pt x="20" y="4207"/>
                      </a:lnTo>
                      <a:lnTo>
                        <a:pt x="39" y="4174"/>
                      </a:lnTo>
                      <a:lnTo>
                        <a:pt x="64" y="4143"/>
                      </a:lnTo>
                      <a:lnTo>
                        <a:pt x="95" y="4117"/>
                      </a:lnTo>
                      <a:lnTo>
                        <a:pt x="132" y="4097"/>
                      </a:lnTo>
                      <a:lnTo>
                        <a:pt x="175" y="4083"/>
                      </a:lnTo>
                      <a:lnTo>
                        <a:pt x="226" y="4078"/>
                      </a:lnTo>
                      <a:lnTo>
                        <a:pt x="283" y="4082"/>
                      </a:lnTo>
                      <a:lnTo>
                        <a:pt x="4114" y="4720"/>
                      </a:lnTo>
                      <a:lnTo>
                        <a:pt x="4490" y="4766"/>
                      </a:lnTo>
                      <a:lnTo>
                        <a:pt x="4002" y="3612"/>
                      </a:lnTo>
                      <a:lnTo>
                        <a:pt x="4401" y="3603"/>
                      </a:lnTo>
                      <a:lnTo>
                        <a:pt x="4901" y="4744"/>
                      </a:lnTo>
                      <a:lnTo>
                        <a:pt x="5147" y="4729"/>
                      </a:lnTo>
                      <a:lnTo>
                        <a:pt x="5388" y="4713"/>
                      </a:lnTo>
                      <a:lnTo>
                        <a:pt x="5622" y="4693"/>
                      </a:lnTo>
                      <a:lnTo>
                        <a:pt x="5852" y="4671"/>
                      </a:lnTo>
                      <a:lnTo>
                        <a:pt x="6076" y="4644"/>
                      </a:lnTo>
                      <a:lnTo>
                        <a:pt x="6297" y="4617"/>
                      </a:lnTo>
                      <a:lnTo>
                        <a:pt x="6512" y="4588"/>
                      </a:lnTo>
                      <a:lnTo>
                        <a:pt x="6726" y="4557"/>
                      </a:lnTo>
                      <a:lnTo>
                        <a:pt x="6935" y="4523"/>
                      </a:lnTo>
                      <a:lnTo>
                        <a:pt x="7141" y="4490"/>
                      </a:lnTo>
                      <a:lnTo>
                        <a:pt x="7344" y="4455"/>
                      </a:lnTo>
                      <a:lnTo>
                        <a:pt x="7547" y="4419"/>
                      </a:lnTo>
                      <a:lnTo>
                        <a:pt x="7748" y="4384"/>
                      </a:lnTo>
                      <a:lnTo>
                        <a:pt x="7948" y="4347"/>
                      </a:lnTo>
                      <a:lnTo>
                        <a:pt x="8146" y="4311"/>
                      </a:lnTo>
                      <a:lnTo>
                        <a:pt x="8346" y="4276"/>
                      </a:lnTo>
                      <a:lnTo>
                        <a:pt x="8347" y="4274"/>
                      </a:lnTo>
                      <a:lnTo>
                        <a:pt x="8351" y="4272"/>
                      </a:lnTo>
                      <a:lnTo>
                        <a:pt x="8357" y="4270"/>
                      </a:lnTo>
                      <a:lnTo>
                        <a:pt x="8366" y="4266"/>
                      </a:lnTo>
                      <a:lnTo>
                        <a:pt x="8375" y="4261"/>
                      </a:lnTo>
                      <a:lnTo>
                        <a:pt x="8386" y="4253"/>
                      </a:lnTo>
                      <a:lnTo>
                        <a:pt x="8397" y="4245"/>
                      </a:lnTo>
                      <a:lnTo>
                        <a:pt x="8408" y="4236"/>
                      </a:lnTo>
                      <a:lnTo>
                        <a:pt x="8418" y="4224"/>
                      </a:lnTo>
                      <a:lnTo>
                        <a:pt x="8428" y="4210"/>
                      </a:lnTo>
                      <a:lnTo>
                        <a:pt x="8435" y="4196"/>
                      </a:lnTo>
                      <a:lnTo>
                        <a:pt x="8441" y="4179"/>
                      </a:lnTo>
                      <a:lnTo>
                        <a:pt x="8445" y="4160"/>
                      </a:lnTo>
                      <a:lnTo>
                        <a:pt x="8446" y="4140"/>
                      </a:lnTo>
                      <a:lnTo>
                        <a:pt x="8444" y="4117"/>
                      </a:lnTo>
                      <a:lnTo>
                        <a:pt x="8437" y="4093"/>
                      </a:lnTo>
                      <a:lnTo>
                        <a:pt x="8434" y="4085"/>
                      </a:lnTo>
                      <a:lnTo>
                        <a:pt x="8428" y="4066"/>
                      </a:lnTo>
                      <a:lnTo>
                        <a:pt x="8416" y="4036"/>
                      </a:lnTo>
                      <a:lnTo>
                        <a:pt x="8402" y="3996"/>
                      </a:lnTo>
                      <a:lnTo>
                        <a:pt x="8385" y="3948"/>
                      </a:lnTo>
                      <a:lnTo>
                        <a:pt x="8364" y="3892"/>
                      </a:lnTo>
                      <a:lnTo>
                        <a:pt x="8342" y="3832"/>
                      </a:lnTo>
                      <a:lnTo>
                        <a:pt x="8318" y="3767"/>
                      </a:lnTo>
                      <a:lnTo>
                        <a:pt x="8293" y="3700"/>
                      </a:lnTo>
                      <a:lnTo>
                        <a:pt x="8268" y="3630"/>
                      </a:lnTo>
                      <a:lnTo>
                        <a:pt x="8243" y="3562"/>
                      </a:lnTo>
                      <a:lnTo>
                        <a:pt x="8218" y="3495"/>
                      </a:lnTo>
                      <a:lnTo>
                        <a:pt x="8193" y="3431"/>
                      </a:lnTo>
                      <a:lnTo>
                        <a:pt x="8171" y="3371"/>
                      </a:lnTo>
                      <a:lnTo>
                        <a:pt x="8150" y="3317"/>
                      </a:lnTo>
                      <a:lnTo>
                        <a:pt x="8133" y="3271"/>
                      </a:lnTo>
                      <a:lnTo>
                        <a:pt x="8131" y="3269"/>
                      </a:lnTo>
                      <a:lnTo>
                        <a:pt x="8129" y="3264"/>
                      </a:lnTo>
                      <a:lnTo>
                        <a:pt x="8126" y="3256"/>
                      </a:lnTo>
                      <a:lnTo>
                        <a:pt x="8122" y="3247"/>
                      </a:lnTo>
                      <a:lnTo>
                        <a:pt x="8116" y="3235"/>
                      </a:lnTo>
                      <a:lnTo>
                        <a:pt x="8108" y="3223"/>
                      </a:lnTo>
                      <a:lnTo>
                        <a:pt x="8099" y="3210"/>
                      </a:lnTo>
                      <a:lnTo>
                        <a:pt x="8087" y="3197"/>
                      </a:lnTo>
                      <a:lnTo>
                        <a:pt x="8075" y="3186"/>
                      </a:lnTo>
                      <a:lnTo>
                        <a:pt x="8059" y="3175"/>
                      </a:lnTo>
                      <a:lnTo>
                        <a:pt x="8041" y="3166"/>
                      </a:lnTo>
                      <a:lnTo>
                        <a:pt x="8021" y="3160"/>
                      </a:lnTo>
                      <a:lnTo>
                        <a:pt x="7999" y="3155"/>
                      </a:lnTo>
                      <a:lnTo>
                        <a:pt x="7974" y="3155"/>
                      </a:lnTo>
                      <a:lnTo>
                        <a:pt x="7947" y="3159"/>
                      </a:lnTo>
                      <a:lnTo>
                        <a:pt x="7916" y="3167"/>
                      </a:lnTo>
                      <a:lnTo>
                        <a:pt x="7708" y="3203"/>
                      </a:lnTo>
                      <a:lnTo>
                        <a:pt x="7481" y="3241"/>
                      </a:lnTo>
                      <a:lnTo>
                        <a:pt x="7238" y="3278"/>
                      </a:lnTo>
                      <a:lnTo>
                        <a:pt x="6982" y="3317"/>
                      </a:lnTo>
                      <a:lnTo>
                        <a:pt x="6717" y="3355"/>
                      </a:lnTo>
                      <a:lnTo>
                        <a:pt x="6445" y="3392"/>
                      </a:lnTo>
                      <a:lnTo>
                        <a:pt x="6170" y="3428"/>
                      </a:lnTo>
                      <a:lnTo>
                        <a:pt x="5896" y="3461"/>
                      </a:lnTo>
                      <a:lnTo>
                        <a:pt x="5623" y="3492"/>
                      </a:lnTo>
                      <a:lnTo>
                        <a:pt x="5359" y="3520"/>
                      </a:lnTo>
                      <a:lnTo>
                        <a:pt x="5103" y="3545"/>
                      </a:lnTo>
                      <a:lnTo>
                        <a:pt x="4861" y="3566"/>
                      </a:lnTo>
                      <a:lnTo>
                        <a:pt x="4634" y="3583"/>
                      </a:lnTo>
                      <a:lnTo>
                        <a:pt x="4427" y="3595"/>
                      </a:lnTo>
                      <a:lnTo>
                        <a:pt x="4242" y="3601"/>
                      </a:lnTo>
                      <a:lnTo>
                        <a:pt x="4083" y="3602"/>
                      </a:lnTo>
                      <a:lnTo>
                        <a:pt x="3949" y="3607"/>
                      </a:lnTo>
                      <a:lnTo>
                        <a:pt x="3818" y="3606"/>
                      </a:lnTo>
                      <a:lnTo>
                        <a:pt x="3690" y="3600"/>
                      </a:lnTo>
                      <a:lnTo>
                        <a:pt x="3565" y="3587"/>
                      </a:lnTo>
                      <a:lnTo>
                        <a:pt x="3441" y="3568"/>
                      </a:lnTo>
                      <a:lnTo>
                        <a:pt x="3320" y="3542"/>
                      </a:lnTo>
                      <a:lnTo>
                        <a:pt x="3202" y="3510"/>
                      </a:lnTo>
                      <a:lnTo>
                        <a:pt x="3084" y="3469"/>
                      </a:lnTo>
                      <a:lnTo>
                        <a:pt x="2968" y="3419"/>
                      </a:lnTo>
                      <a:lnTo>
                        <a:pt x="2854" y="3362"/>
                      </a:lnTo>
                      <a:lnTo>
                        <a:pt x="2741" y="3297"/>
                      </a:lnTo>
                      <a:lnTo>
                        <a:pt x="2629" y="3223"/>
                      </a:lnTo>
                      <a:lnTo>
                        <a:pt x="2519" y="3140"/>
                      </a:lnTo>
                      <a:lnTo>
                        <a:pt x="2408" y="3046"/>
                      </a:lnTo>
                      <a:lnTo>
                        <a:pt x="2299" y="2944"/>
                      </a:lnTo>
                      <a:lnTo>
                        <a:pt x="2191" y="2832"/>
                      </a:lnTo>
                      <a:lnTo>
                        <a:pt x="2183" y="2824"/>
                      </a:lnTo>
                      <a:lnTo>
                        <a:pt x="2162" y="2806"/>
                      </a:lnTo>
                      <a:lnTo>
                        <a:pt x="2131" y="2775"/>
                      </a:lnTo>
                      <a:lnTo>
                        <a:pt x="2089" y="2734"/>
                      </a:lnTo>
                      <a:lnTo>
                        <a:pt x="2037" y="2685"/>
                      </a:lnTo>
                      <a:lnTo>
                        <a:pt x="1980" y="2629"/>
                      </a:lnTo>
                      <a:lnTo>
                        <a:pt x="1915" y="2566"/>
                      </a:lnTo>
                      <a:lnTo>
                        <a:pt x="1846" y="2500"/>
                      </a:lnTo>
                      <a:lnTo>
                        <a:pt x="1775" y="2429"/>
                      </a:lnTo>
                      <a:lnTo>
                        <a:pt x="1702" y="2358"/>
                      </a:lnTo>
                      <a:lnTo>
                        <a:pt x="1629" y="2285"/>
                      </a:lnTo>
                      <a:lnTo>
                        <a:pt x="1557" y="2214"/>
                      </a:lnTo>
                      <a:lnTo>
                        <a:pt x="1489" y="2145"/>
                      </a:lnTo>
                      <a:lnTo>
                        <a:pt x="1425" y="2078"/>
                      </a:lnTo>
                      <a:lnTo>
                        <a:pt x="1366" y="2017"/>
                      </a:lnTo>
                      <a:lnTo>
                        <a:pt x="1316" y="1963"/>
                      </a:lnTo>
                      <a:lnTo>
                        <a:pt x="1292" y="1923"/>
                      </a:lnTo>
                      <a:lnTo>
                        <a:pt x="1278" y="1884"/>
                      </a:lnTo>
                      <a:lnTo>
                        <a:pt x="1272" y="1844"/>
                      </a:lnTo>
                      <a:lnTo>
                        <a:pt x="1275" y="1806"/>
                      </a:lnTo>
                      <a:lnTo>
                        <a:pt x="1283" y="1771"/>
                      </a:lnTo>
                      <a:lnTo>
                        <a:pt x="1298" y="1736"/>
                      </a:lnTo>
                      <a:lnTo>
                        <a:pt x="1318" y="1705"/>
                      </a:lnTo>
                      <a:lnTo>
                        <a:pt x="1341" y="1678"/>
                      </a:lnTo>
                      <a:lnTo>
                        <a:pt x="1368" y="1655"/>
                      </a:lnTo>
                      <a:lnTo>
                        <a:pt x="1399" y="1638"/>
                      </a:lnTo>
                      <a:lnTo>
                        <a:pt x="1430" y="1626"/>
                      </a:lnTo>
                      <a:lnTo>
                        <a:pt x="1463" y="1620"/>
                      </a:lnTo>
                      <a:lnTo>
                        <a:pt x="1496" y="1622"/>
                      </a:lnTo>
                      <a:lnTo>
                        <a:pt x="1529" y="1632"/>
                      </a:lnTo>
                      <a:lnTo>
                        <a:pt x="1560" y="1651"/>
                      </a:lnTo>
                      <a:lnTo>
                        <a:pt x="1590" y="1678"/>
                      </a:lnTo>
                      <a:lnTo>
                        <a:pt x="1614" y="1709"/>
                      </a:lnTo>
                      <a:lnTo>
                        <a:pt x="1650" y="1751"/>
                      </a:lnTo>
                      <a:lnTo>
                        <a:pt x="1694" y="1800"/>
                      </a:lnTo>
                      <a:lnTo>
                        <a:pt x="1747" y="1859"/>
                      </a:lnTo>
                      <a:lnTo>
                        <a:pt x="1807" y="1923"/>
                      </a:lnTo>
                      <a:lnTo>
                        <a:pt x="1873" y="1992"/>
                      </a:lnTo>
                      <a:lnTo>
                        <a:pt x="1945" y="2067"/>
                      </a:lnTo>
                      <a:lnTo>
                        <a:pt x="2019" y="2144"/>
                      </a:lnTo>
                      <a:lnTo>
                        <a:pt x="2097" y="2223"/>
                      </a:lnTo>
                      <a:lnTo>
                        <a:pt x="2176" y="2302"/>
                      </a:lnTo>
                      <a:lnTo>
                        <a:pt x="2255" y="2382"/>
                      </a:lnTo>
                      <a:lnTo>
                        <a:pt x="2333" y="2460"/>
                      </a:lnTo>
                      <a:lnTo>
                        <a:pt x="2408" y="2534"/>
                      </a:lnTo>
                      <a:lnTo>
                        <a:pt x="2482" y="2605"/>
                      </a:lnTo>
                      <a:lnTo>
                        <a:pt x="2550" y="2670"/>
                      </a:lnTo>
                      <a:lnTo>
                        <a:pt x="2613" y="2730"/>
                      </a:lnTo>
                      <a:lnTo>
                        <a:pt x="2679" y="2780"/>
                      </a:lnTo>
                      <a:lnTo>
                        <a:pt x="2746" y="2829"/>
                      </a:lnTo>
                      <a:lnTo>
                        <a:pt x="2812" y="2874"/>
                      </a:lnTo>
                      <a:lnTo>
                        <a:pt x="2879" y="2918"/>
                      </a:lnTo>
                      <a:lnTo>
                        <a:pt x="2947" y="2958"/>
                      </a:lnTo>
                      <a:lnTo>
                        <a:pt x="3017" y="2997"/>
                      </a:lnTo>
                      <a:lnTo>
                        <a:pt x="3087" y="3031"/>
                      </a:lnTo>
                      <a:lnTo>
                        <a:pt x="3158" y="3064"/>
                      </a:lnTo>
                      <a:lnTo>
                        <a:pt x="3231" y="3093"/>
                      </a:lnTo>
                      <a:lnTo>
                        <a:pt x="3306" y="3119"/>
                      </a:lnTo>
                      <a:lnTo>
                        <a:pt x="3381" y="3142"/>
                      </a:lnTo>
                      <a:lnTo>
                        <a:pt x="3460" y="3161"/>
                      </a:lnTo>
                      <a:lnTo>
                        <a:pt x="3541" y="3176"/>
                      </a:lnTo>
                      <a:lnTo>
                        <a:pt x="3624" y="3189"/>
                      </a:lnTo>
                      <a:lnTo>
                        <a:pt x="3709" y="3196"/>
                      </a:lnTo>
                      <a:lnTo>
                        <a:pt x="3798" y="3202"/>
                      </a:lnTo>
                      <a:lnTo>
                        <a:pt x="2472" y="324"/>
                      </a:lnTo>
                      <a:lnTo>
                        <a:pt x="2453" y="282"/>
                      </a:lnTo>
                      <a:lnTo>
                        <a:pt x="2445" y="242"/>
                      </a:lnTo>
                      <a:lnTo>
                        <a:pt x="2446" y="203"/>
                      </a:lnTo>
                      <a:lnTo>
                        <a:pt x="2453" y="166"/>
                      </a:lnTo>
                      <a:lnTo>
                        <a:pt x="2469" y="131"/>
                      </a:lnTo>
                      <a:lnTo>
                        <a:pt x="2489" y="101"/>
                      </a:lnTo>
                      <a:lnTo>
                        <a:pt x="2514" y="72"/>
                      </a:lnTo>
                      <a:lnTo>
                        <a:pt x="2543" y="49"/>
                      </a:lnTo>
                      <a:lnTo>
                        <a:pt x="2574" y="29"/>
                      </a:lnTo>
                      <a:lnTo>
                        <a:pt x="2607" y="15"/>
                      </a:lnTo>
                      <a:lnTo>
                        <a:pt x="2639" y="4"/>
                      </a:lnTo>
                      <a:lnTo>
                        <a:pt x="2671" y="0"/>
                      </a:lnTo>
                      <a:lnTo>
                        <a:pt x="2700" y="2"/>
                      </a:lnTo>
                      <a:lnTo>
                        <a:pt x="2728" y="11"/>
                      </a:lnTo>
                      <a:lnTo>
                        <a:pt x="2751" y="26"/>
                      </a:lnTo>
                      <a:lnTo>
                        <a:pt x="2769" y="49"/>
                      </a:lnTo>
                      <a:lnTo>
                        <a:pt x="4209" y="3203"/>
                      </a:lnTo>
                      <a:lnTo>
                        <a:pt x="4351" y="3200"/>
                      </a:lnTo>
                      <a:lnTo>
                        <a:pt x="4528" y="3191"/>
                      </a:lnTo>
                      <a:lnTo>
                        <a:pt x="4733" y="3179"/>
                      </a:lnTo>
                      <a:lnTo>
                        <a:pt x="4964" y="3162"/>
                      </a:lnTo>
                      <a:lnTo>
                        <a:pt x="5213" y="3141"/>
                      </a:lnTo>
                      <a:lnTo>
                        <a:pt x="5477" y="3115"/>
                      </a:lnTo>
                      <a:lnTo>
                        <a:pt x="5752" y="3088"/>
                      </a:lnTo>
                      <a:lnTo>
                        <a:pt x="6031" y="3060"/>
                      </a:lnTo>
                      <a:lnTo>
                        <a:pt x="6311" y="3028"/>
                      </a:lnTo>
                      <a:lnTo>
                        <a:pt x="6586" y="2997"/>
                      </a:lnTo>
                      <a:lnTo>
                        <a:pt x="6851" y="2964"/>
                      </a:lnTo>
                      <a:lnTo>
                        <a:pt x="7103" y="2932"/>
                      </a:lnTo>
                      <a:lnTo>
                        <a:pt x="7335" y="2899"/>
                      </a:lnTo>
                      <a:lnTo>
                        <a:pt x="7544" y="2869"/>
                      </a:lnTo>
                      <a:lnTo>
                        <a:pt x="7724" y="2839"/>
                      </a:lnTo>
                      <a:lnTo>
                        <a:pt x="7871" y="2813"/>
                      </a:lnTo>
                      <a:lnTo>
                        <a:pt x="7939" y="2791"/>
                      </a:lnTo>
                      <a:lnTo>
                        <a:pt x="7943" y="2774"/>
                      </a:lnTo>
                      <a:lnTo>
                        <a:pt x="7952" y="2758"/>
                      </a:lnTo>
                      <a:lnTo>
                        <a:pt x="7965" y="2744"/>
                      </a:lnTo>
                      <a:lnTo>
                        <a:pt x="7981" y="2730"/>
                      </a:lnTo>
                      <a:lnTo>
                        <a:pt x="8001" y="2718"/>
                      </a:lnTo>
                      <a:lnTo>
                        <a:pt x="8023" y="2709"/>
                      </a:lnTo>
                      <a:lnTo>
                        <a:pt x="8048" y="2700"/>
                      </a:lnTo>
                      <a:lnTo>
                        <a:pt x="8075" y="2694"/>
                      </a:lnTo>
                      <a:lnTo>
                        <a:pt x="8103" y="2690"/>
                      </a:lnTo>
                      <a:lnTo>
                        <a:pt x="8131" y="2688"/>
                      </a:lnTo>
                      <a:lnTo>
                        <a:pt x="8161" y="2689"/>
                      </a:lnTo>
                      <a:lnTo>
                        <a:pt x="8191" y="2692"/>
                      </a:lnTo>
                      <a:lnTo>
                        <a:pt x="8221" y="2698"/>
                      </a:lnTo>
                      <a:lnTo>
                        <a:pt x="8250" y="2707"/>
                      </a:lnTo>
                      <a:lnTo>
                        <a:pt x="8278" y="2719"/>
                      </a:lnTo>
                      <a:lnTo>
                        <a:pt x="8305" y="2735"/>
                      </a:lnTo>
                      <a:lnTo>
                        <a:pt x="8383" y="2893"/>
                      </a:lnTo>
                      <a:lnTo>
                        <a:pt x="8462" y="3070"/>
                      </a:lnTo>
                      <a:lnTo>
                        <a:pt x="8541" y="3264"/>
                      </a:lnTo>
                      <a:lnTo>
                        <a:pt x="8620" y="3472"/>
                      </a:lnTo>
                      <a:lnTo>
                        <a:pt x="8698" y="3693"/>
                      </a:lnTo>
                      <a:lnTo>
                        <a:pt x="8771" y="3927"/>
                      </a:lnTo>
                      <a:lnTo>
                        <a:pt x="8842" y="4170"/>
                      </a:lnTo>
                      <a:lnTo>
                        <a:pt x="8908" y="4422"/>
                      </a:lnTo>
                      <a:lnTo>
                        <a:pt x="8969" y="4680"/>
                      </a:lnTo>
                      <a:lnTo>
                        <a:pt x="9022" y="4943"/>
                      </a:lnTo>
                      <a:lnTo>
                        <a:pt x="9070" y="5210"/>
                      </a:lnTo>
                      <a:lnTo>
                        <a:pt x="9108" y="5478"/>
                      </a:lnTo>
                      <a:lnTo>
                        <a:pt x="9137" y="5747"/>
                      </a:lnTo>
                      <a:lnTo>
                        <a:pt x="9156" y="6013"/>
                      </a:lnTo>
                      <a:lnTo>
                        <a:pt x="9163" y="6276"/>
                      </a:lnTo>
                      <a:lnTo>
                        <a:pt x="9160" y="6536"/>
                      </a:lnTo>
                      <a:lnTo>
                        <a:pt x="9157" y="6568"/>
                      </a:lnTo>
                      <a:lnTo>
                        <a:pt x="9150" y="6599"/>
                      </a:lnTo>
                      <a:lnTo>
                        <a:pt x="9140" y="6626"/>
                      </a:lnTo>
                      <a:lnTo>
                        <a:pt x="9126" y="6651"/>
                      </a:lnTo>
                      <a:lnTo>
                        <a:pt x="9111" y="6672"/>
                      </a:lnTo>
                      <a:lnTo>
                        <a:pt x="9093" y="6692"/>
                      </a:lnTo>
                      <a:lnTo>
                        <a:pt x="9072" y="6708"/>
                      </a:lnTo>
                      <a:lnTo>
                        <a:pt x="9050" y="6721"/>
                      </a:lnTo>
                      <a:lnTo>
                        <a:pt x="9027" y="6730"/>
                      </a:lnTo>
                      <a:lnTo>
                        <a:pt x="9001" y="6737"/>
                      </a:lnTo>
                      <a:lnTo>
                        <a:pt x="8976" y="6741"/>
                      </a:lnTo>
                      <a:lnTo>
                        <a:pt x="8950" y="6741"/>
                      </a:lnTo>
                      <a:lnTo>
                        <a:pt x="8924" y="6737"/>
                      </a:lnTo>
                      <a:lnTo>
                        <a:pt x="8897" y="6730"/>
                      </a:lnTo>
                      <a:lnTo>
                        <a:pt x="8871" y="6720"/>
                      </a:lnTo>
                      <a:lnTo>
                        <a:pt x="8847" y="6706"/>
                      </a:lnTo>
                      <a:lnTo>
                        <a:pt x="8875" y="6720"/>
                      </a:lnTo>
                      <a:close/>
                    </a:path>
                  </a:pathLst>
                </a:custGeom>
                <a:solidFill>
                  <a:srgbClr val="ffffff"/>
                </a:solid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487" name=""/>
                <p:cNvSpPr/>
                <p:nvPr/>
              </p:nvSpPr>
              <p:spPr>
                <a:xfrm>
                  <a:off x="3565440" y="5773680"/>
                  <a:ext cx="144000" cy="64080"/>
                </a:xfrm>
                <a:custGeom>
                  <a:avLst/>
                  <a:gdLst/>
                  <a:ahLst/>
                  <a:rect l="l" t="t" r="r" b="b"/>
                  <a:pathLst>
                    <a:path w="3788" h="1580">
                      <a:moveTo>
                        <a:pt x="0" y="0"/>
                      </a:moveTo>
                      <a:lnTo>
                        <a:pt x="85" y="218"/>
                      </a:lnTo>
                      <a:lnTo>
                        <a:pt x="198" y="424"/>
                      </a:lnTo>
                      <a:lnTo>
                        <a:pt x="337" y="616"/>
                      </a:lnTo>
                      <a:lnTo>
                        <a:pt x="500" y="794"/>
                      </a:lnTo>
                      <a:lnTo>
                        <a:pt x="685" y="957"/>
                      </a:lnTo>
                      <a:lnTo>
                        <a:pt x="892" y="1103"/>
                      </a:lnTo>
                      <a:lnTo>
                        <a:pt x="1118" y="1231"/>
                      </a:lnTo>
                      <a:lnTo>
                        <a:pt x="1361" y="1341"/>
                      </a:lnTo>
                      <a:lnTo>
                        <a:pt x="1622" y="1432"/>
                      </a:lnTo>
                      <a:lnTo>
                        <a:pt x="1897" y="1501"/>
                      </a:lnTo>
                      <a:lnTo>
                        <a:pt x="2187" y="1551"/>
                      </a:lnTo>
                      <a:lnTo>
                        <a:pt x="2489" y="1577"/>
                      </a:lnTo>
                      <a:lnTo>
                        <a:pt x="2801" y="1580"/>
                      </a:lnTo>
                      <a:lnTo>
                        <a:pt x="3122" y="1559"/>
                      </a:lnTo>
                      <a:lnTo>
                        <a:pt x="3451" y="1513"/>
                      </a:lnTo>
                      <a:lnTo>
                        <a:pt x="3788" y="1441"/>
                      </a:lnTo>
                    </a:path>
                  </a:pathLst>
                </a:custGeom>
                <a:noFill/>
                <a:ln w="4680">
                  <a:solidFill>
                    <a:srgbClr val="000000"/>
                  </a:solidFill>
                  <a:round/>
                </a:ln>
              </p:spPr>
              <p:style>
                <a:lnRef idx="0"/>
                <a:fillRef idx="0"/>
                <a:effectRef idx="0"/>
                <a:fontRef idx="minor"/>
              </p:style>
              <p:txBody>
                <a:bodyPr wrap="none" lIns="91080" rIns="91080" tIns="18720" bIns="18720" anchor="ctr">
                  <a:noAutofit/>
                </a:bodyPr>
                <a:p>
                  <a:endParaRPr b="0" lang="en-US" sz="2400" strike="noStrike" u="none">
                    <a:solidFill>
                      <a:srgbClr val="000000"/>
                    </a:solidFill>
                    <a:effectLst/>
                    <a:uFillTx/>
                    <a:latin typeface="Times New Roman"/>
                  </a:endParaRPr>
                </a:p>
              </p:txBody>
            </p:sp>
            <p:sp>
              <p:nvSpPr>
                <p:cNvPr id="3488" name=""/>
                <p:cNvSpPr/>
                <p:nvPr/>
              </p:nvSpPr>
              <p:spPr>
                <a:xfrm>
                  <a:off x="3564720" y="5772960"/>
                  <a:ext cx="2160" cy="1440"/>
                </a:xfrm>
                <a:custGeom>
                  <a:avLst/>
                  <a:gdLst/>
                  <a:ahLst/>
                  <a:rect l="l" t="t" r="r" b="b"/>
                  <a:pathLst>
                    <a:path w="65" h="43">
                      <a:moveTo>
                        <a:pt x="2" y="43"/>
                      </a:moveTo>
                      <a:lnTo>
                        <a:pt x="2" y="43"/>
                      </a:lnTo>
                      <a:lnTo>
                        <a:pt x="0" y="38"/>
                      </a:lnTo>
                      <a:lnTo>
                        <a:pt x="0" y="33"/>
                      </a:lnTo>
                      <a:lnTo>
                        <a:pt x="1" y="27"/>
                      </a:lnTo>
                      <a:lnTo>
                        <a:pt x="2" y="21"/>
                      </a:lnTo>
                      <a:lnTo>
                        <a:pt x="5" y="16"/>
                      </a:lnTo>
                      <a:lnTo>
                        <a:pt x="8" y="12"/>
                      </a:lnTo>
                      <a:lnTo>
                        <a:pt x="14" y="7"/>
                      </a:lnTo>
                      <a:lnTo>
                        <a:pt x="18" y="4"/>
                      </a:lnTo>
                      <a:lnTo>
                        <a:pt x="24" y="2"/>
                      </a:lnTo>
                      <a:lnTo>
                        <a:pt x="29" y="0"/>
                      </a:lnTo>
                      <a:lnTo>
                        <a:pt x="35" y="0"/>
                      </a:lnTo>
                      <a:lnTo>
                        <a:pt x="40" y="1"/>
                      </a:lnTo>
                      <a:lnTo>
                        <a:pt x="46" y="2"/>
                      </a:lnTo>
                      <a:lnTo>
                        <a:pt x="52" y="5"/>
                      </a:lnTo>
                      <a:lnTo>
                        <a:pt x="56" y="8"/>
                      </a:lnTo>
                      <a:lnTo>
                        <a:pt x="60" y="14"/>
                      </a:lnTo>
                      <a:lnTo>
                        <a:pt x="63" y="18"/>
                      </a:lnTo>
                      <a:lnTo>
                        <a:pt x="65" y="24"/>
                      </a:lnTo>
                      <a:lnTo>
                        <a:pt x="65" y="24"/>
                      </a:lnTo>
                      <a:lnTo>
                        <a:pt x="2" y="43"/>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89" name=""/>
                <p:cNvSpPr/>
                <p:nvPr/>
              </p:nvSpPr>
              <p:spPr>
                <a:xfrm>
                  <a:off x="3709080" y="5831640"/>
                  <a:ext cx="1440" cy="2160"/>
                </a:xfrm>
                <a:custGeom>
                  <a:avLst/>
                  <a:gdLst/>
                  <a:ahLst/>
                  <a:rect l="l" t="t" r="r" b="b"/>
                  <a:pathLst>
                    <a:path w="41" h="66">
                      <a:moveTo>
                        <a:pt x="0" y="1"/>
                      </a:moveTo>
                      <a:lnTo>
                        <a:pt x="0" y="1"/>
                      </a:lnTo>
                      <a:lnTo>
                        <a:pt x="5" y="0"/>
                      </a:lnTo>
                      <a:lnTo>
                        <a:pt x="11" y="0"/>
                      </a:lnTo>
                      <a:lnTo>
                        <a:pt x="16" y="1"/>
                      </a:lnTo>
                      <a:lnTo>
                        <a:pt x="22" y="3"/>
                      </a:lnTo>
                      <a:lnTo>
                        <a:pt x="26" y="6"/>
                      </a:lnTo>
                      <a:lnTo>
                        <a:pt x="32" y="10"/>
                      </a:lnTo>
                      <a:lnTo>
                        <a:pt x="35" y="14"/>
                      </a:lnTo>
                      <a:lnTo>
                        <a:pt x="38" y="20"/>
                      </a:lnTo>
                      <a:lnTo>
                        <a:pt x="40" y="26"/>
                      </a:lnTo>
                      <a:lnTo>
                        <a:pt x="41" y="31"/>
                      </a:lnTo>
                      <a:lnTo>
                        <a:pt x="41" y="36"/>
                      </a:lnTo>
                      <a:lnTo>
                        <a:pt x="40" y="42"/>
                      </a:lnTo>
                      <a:lnTo>
                        <a:pt x="38" y="48"/>
                      </a:lnTo>
                      <a:lnTo>
                        <a:pt x="35" y="52"/>
                      </a:lnTo>
                      <a:lnTo>
                        <a:pt x="31" y="57"/>
                      </a:lnTo>
                      <a:lnTo>
                        <a:pt x="26" y="61"/>
                      </a:lnTo>
                      <a:lnTo>
                        <a:pt x="21" y="64"/>
                      </a:lnTo>
                      <a:lnTo>
                        <a:pt x="15" y="66"/>
                      </a:lnTo>
                      <a:lnTo>
                        <a:pt x="15" y="66"/>
                      </a:lnTo>
                      <a:lnTo>
                        <a:pt x="0" y="1"/>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90" name=""/>
                <p:cNvSpPr/>
                <p:nvPr/>
              </p:nvSpPr>
              <p:spPr>
                <a:xfrm>
                  <a:off x="3395520" y="5740560"/>
                  <a:ext cx="139320" cy="24480"/>
                </a:xfrm>
                <a:prstGeom prst="line">
                  <a:avLst/>
                </a:prstGeom>
                <a:ln w="4680">
                  <a:solidFill>
                    <a:srgbClr val="000000"/>
                  </a:solidFill>
                  <a:miter/>
                </a:ln>
              </p:spPr>
              <p:style>
                <a:lnRef idx="0"/>
                <a:fillRef idx="0"/>
                <a:effectRef idx="0"/>
                <a:fontRef idx="minor"/>
              </p:style>
              <p:txBody>
                <a:bodyPr lIns="91080" rIns="91080" tIns="-20880" bIns="-20880" anchor="ctr">
                  <a:noAutofit/>
                </a:bodyPr>
                <a:p>
                  <a:endParaRPr b="0" lang="en-US" sz="2400" strike="noStrike" u="none">
                    <a:solidFill>
                      <a:srgbClr val="000000"/>
                    </a:solidFill>
                    <a:effectLst/>
                    <a:uFillTx/>
                    <a:latin typeface="Times New Roman"/>
                  </a:endParaRPr>
                </a:p>
              </p:txBody>
            </p:sp>
            <p:sp>
              <p:nvSpPr>
                <p:cNvPr id="3491" name=""/>
                <p:cNvSpPr/>
                <p:nvPr/>
              </p:nvSpPr>
              <p:spPr>
                <a:xfrm>
                  <a:off x="3535200" y="5765040"/>
                  <a:ext cx="32400" cy="2160"/>
                </a:xfrm>
                <a:custGeom>
                  <a:avLst/>
                  <a:gdLst/>
                  <a:ahLst/>
                  <a:rect l="l" t="t" r="r" b="b"/>
                  <a:pathLst>
                    <a:path w="844" h="62">
                      <a:moveTo>
                        <a:pt x="0" y="0"/>
                      </a:moveTo>
                      <a:lnTo>
                        <a:pt x="65" y="8"/>
                      </a:lnTo>
                      <a:lnTo>
                        <a:pt x="128" y="17"/>
                      </a:lnTo>
                      <a:lnTo>
                        <a:pt x="189" y="24"/>
                      </a:lnTo>
                      <a:lnTo>
                        <a:pt x="248" y="31"/>
                      </a:lnTo>
                      <a:lnTo>
                        <a:pt x="306" y="38"/>
                      </a:lnTo>
                      <a:lnTo>
                        <a:pt x="362" y="43"/>
                      </a:lnTo>
                      <a:lnTo>
                        <a:pt x="416" y="48"/>
                      </a:lnTo>
                      <a:lnTo>
                        <a:pt x="469" y="52"/>
                      </a:lnTo>
                      <a:lnTo>
                        <a:pt x="519" y="56"/>
                      </a:lnTo>
                      <a:lnTo>
                        <a:pt x="570" y="59"/>
                      </a:lnTo>
                      <a:lnTo>
                        <a:pt x="618" y="61"/>
                      </a:lnTo>
                      <a:lnTo>
                        <a:pt x="665" y="62"/>
                      </a:lnTo>
                      <a:lnTo>
                        <a:pt x="712" y="61"/>
                      </a:lnTo>
                      <a:lnTo>
                        <a:pt x="756" y="60"/>
                      </a:lnTo>
                      <a:lnTo>
                        <a:pt x="800" y="58"/>
                      </a:lnTo>
                      <a:lnTo>
                        <a:pt x="844" y="54"/>
                      </a:lnTo>
                    </a:path>
                  </a:pathLst>
                </a:custGeom>
                <a:noFill/>
                <a:ln w="4680">
                  <a:solidFill>
                    <a:srgbClr val="000000"/>
                  </a:solidFill>
                  <a:round/>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92" name=""/>
                <p:cNvSpPr/>
                <p:nvPr/>
              </p:nvSpPr>
              <p:spPr>
                <a:xfrm>
                  <a:off x="3534480" y="5763240"/>
                  <a:ext cx="1080" cy="2880"/>
                </a:xfrm>
                <a:custGeom>
                  <a:avLst/>
                  <a:gdLst/>
                  <a:ahLst/>
                  <a:rect l="l" t="t" r="r" b="b"/>
                  <a:pathLst>
                    <a:path w="37" h="67">
                      <a:moveTo>
                        <a:pt x="29" y="67"/>
                      </a:moveTo>
                      <a:lnTo>
                        <a:pt x="29" y="67"/>
                      </a:lnTo>
                      <a:lnTo>
                        <a:pt x="24" y="65"/>
                      </a:lnTo>
                      <a:lnTo>
                        <a:pt x="17" y="63"/>
                      </a:lnTo>
                      <a:lnTo>
                        <a:pt x="13" y="60"/>
                      </a:lnTo>
                      <a:lnTo>
                        <a:pt x="8" y="56"/>
                      </a:lnTo>
                      <a:lnTo>
                        <a:pt x="5" y="52"/>
                      </a:lnTo>
                      <a:lnTo>
                        <a:pt x="2" y="46"/>
                      </a:lnTo>
                      <a:lnTo>
                        <a:pt x="1" y="40"/>
                      </a:lnTo>
                      <a:lnTo>
                        <a:pt x="0" y="35"/>
                      </a:lnTo>
                      <a:lnTo>
                        <a:pt x="0" y="30"/>
                      </a:lnTo>
                      <a:lnTo>
                        <a:pt x="2" y="24"/>
                      </a:lnTo>
                      <a:lnTo>
                        <a:pt x="4" y="18"/>
                      </a:lnTo>
                      <a:lnTo>
                        <a:pt x="7" y="14"/>
                      </a:lnTo>
                      <a:lnTo>
                        <a:pt x="11" y="9"/>
                      </a:lnTo>
                      <a:lnTo>
                        <a:pt x="15" y="5"/>
                      </a:lnTo>
                      <a:lnTo>
                        <a:pt x="21" y="2"/>
                      </a:lnTo>
                      <a:lnTo>
                        <a:pt x="27" y="1"/>
                      </a:lnTo>
                      <a:lnTo>
                        <a:pt x="32" y="0"/>
                      </a:lnTo>
                      <a:lnTo>
                        <a:pt x="37" y="0"/>
                      </a:lnTo>
                      <a:lnTo>
                        <a:pt x="37" y="0"/>
                      </a:lnTo>
                      <a:lnTo>
                        <a:pt x="29" y="67"/>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493" name=""/>
                <p:cNvSpPr/>
                <p:nvPr/>
              </p:nvSpPr>
              <p:spPr>
                <a:xfrm>
                  <a:off x="3566880" y="5765760"/>
                  <a:ext cx="1440" cy="2160"/>
                </a:xfrm>
                <a:custGeom>
                  <a:avLst/>
                  <a:gdLst/>
                  <a:ahLst/>
                  <a:rect l="l" t="t" r="r" b="b"/>
                  <a:pathLst>
                    <a:path w="37" h="67">
                      <a:moveTo>
                        <a:pt x="0" y="0"/>
                      </a:moveTo>
                      <a:lnTo>
                        <a:pt x="0" y="0"/>
                      </a:lnTo>
                      <a:lnTo>
                        <a:pt x="5" y="0"/>
                      </a:lnTo>
                      <a:lnTo>
                        <a:pt x="11" y="1"/>
                      </a:lnTo>
                      <a:lnTo>
                        <a:pt x="17" y="3"/>
                      </a:lnTo>
                      <a:lnTo>
                        <a:pt x="22" y="6"/>
                      </a:lnTo>
                      <a:lnTo>
                        <a:pt x="26" y="9"/>
                      </a:lnTo>
                      <a:lnTo>
                        <a:pt x="30" y="14"/>
                      </a:lnTo>
                      <a:lnTo>
                        <a:pt x="33" y="19"/>
                      </a:lnTo>
                      <a:lnTo>
                        <a:pt x="35" y="25"/>
                      </a:lnTo>
                      <a:lnTo>
                        <a:pt x="37" y="30"/>
                      </a:lnTo>
                      <a:lnTo>
                        <a:pt x="37" y="35"/>
                      </a:lnTo>
                      <a:lnTo>
                        <a:pt x="35" y="42"/>
                      </a:lnTo>
                      <a:lnTo>
                        <a:pt x="33" y="47"/>
                      </a:lnTo>
                      <a:lnTo>
                        <a:pt x="30" y="52"/>
                      </a:lnTo>
                      <a:lnTo>
                        <a:pt x="27" y="57"/>
                      </a:lnTo>
                      <a:lnTo>
                        <a:pt x="22" y="61"/>
                      </a:lnTo>
                      <a:lnTo>
                        <a:pt x="18" y="64"/>
                      </a:lnTo>
                      <a:lnTo>
                        <a:pt x="11" y="66"/>
                      </a:lnTo>
                      <a:lnTo>
                        <a:pt x="6" y="67"/>
                      </a:lnTo>
                      <a:lnTo>
                        <a:pt x="6"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94" name=""/>
                <p:cNvSpPr/>
                <p:nvPr/>
              </p:nvSpPr>
              <p:spPr>
                <a:xfrm>
                  <a:off x="3567960" y="5747760"/>
                  <a:ext cx="130320" cy="19440"/>
                </a:xfrm>
                <a:custGeom>
                  <a:avLst/>
                  <a:gdLst/>
                  <a:ahLst/>
                  <a:rect l="l" t="t" r="r" b="b"/>
                  <a:pathLst>
                    <a:path w="3446" h="481">
                      <a:moveTo>
                        <a:pt x="0" y="481"/>
                      </a:moveTo>
                      <a:lnTo>
                        <a:pt x="184" y="469"/>
                      </a:lnTo>
                      <a:lnTo>
                        <a:pt x="380" y="453"/>
                      </a:lnTo>
                      <a:lnTo>
                        <a:pt x="588" y="434"/>
                      </a:lnTo>
                      <a:lnTo>
                        <a:pt x="805" y="413"/>
                      </a:lnTo>
                      <a:lnTo>
                        <a:pt x="1028" y="388"/>
                      </a:lnTo>
                      <a:lnTo>
                        <a:pt x="1257" y="362"/>
                      </a:lnTo>
                      <a:lnTo>
                        <a:pt x="1489" y="332"/>
                      </a:lnTo>
                      <a:lnTo>
                        <a:pt x="1723" y="301"/>
                      </a:lnTo>
                      <a:lnTo>
                        <a:pt x="1956" y="267"/>
                      </a:lnTo>
                      <a:lnTo>
                        <a:pt x="2189" y="231"/>
                      </a:lnTo>
                      <a:lnTo>
                        <a:pt x="2418" y="196"/>
                      </a:lnTo>
                      <a:lnTo>
                        <a:pt x="2640" y="158"/>
                      </a:lnTo>
                      <a:lnTo>
                        <a:pt x="2857" y="119"/>
                      </a:lnTo>
                      <a:lnTo>
                        <a:pt x="3065" y="80"/>
                      </a:lnTo>
                      <a:lnTo>
                        <a:pt x="3261" y="40"/>
                      </a:lnTo>
                      <a:lnTo>
                        <a:pt x="3446" y="0"/>
                      </a:lnTo>
                    </a:path>
                  </a:pathLst>
                </a:custGeom>
                <a:noFill/>
                <a:ln w="4680">
                  <a:solidFill>
                    <a:srgbClr val="000000"/>
                  </a:solidFill>
                  <a:round/>
                </a:ln>
              </p:spPr>
              <p:style>
                <a:lnRef idx="0"/>
                <a:fillRef idx="0"/>
                <a:effectRef idx="0"/>
                <a:fontRef idx="minor"/>
              </p:style>
              <p:txBody>
                <a:bodyPr wrap="none" lIns="91080" rIns="91080" tIns="-25920" bIns="-25920" anchor="ctr">
                  <a:noAutofit/>
                </a:bodyPr>
                <a:p>
                  <a:endParaRPr b="0" lang="en-US" sz="2400" strike="noStrike" u="none">
                    <a:solidFill>
                      <a:srgbClr val="000000"/>
                    </a:solidFill>
                    <a:effectLst/>
                    <a:uFillTx/>
                    <a:latin typeface="Times New Roman"/>
                  </a:endParaRPr>
                </a:p>
              </p:txBody>
            </p:sp>
            <p:sp>
              <p:nvSpPr>
                <p:cNvPr id="3495" name=""/>
                <p:cNvSpPr/>
                <p:nvPr/>
              </p:nvSpPr>
              <p:spPr>
                <a:xfrm>
                  <a:off x="3566160" y="5765760"/>
                  <a:ext cx="1440" cy="2160"/>
                </a:xfrm>
                <a:custGeom>
                  <a:avLst/>
                  <a:gdLst/>
                  <a:ahLst/>
                  <a:rect l="l" t="t" r="r" b="b"/>
                  <a:pathLst>
                    <a:path w="35" h="67">
                      <a:moveTo>
                        <a:pt x="35" y="67"/>
                      </a:moveTo>
                      <a:lnTo>
                        <a:pt x="35" y="67"/>
                      </a:lnTo>
                      <a:lnTo>
                        <a:pt x="31" y="67"/>
                      </a:lnTo>
                      <a:lnTo>
                        <a:pt x="24" y="66"/>
                      </a:lnTo>
                      <a:lnTo>
                        <a:pt x="19" y="64"/>
                      </a:lnTo>
                      <a:lnTo>
                        <a:pt x="14" y="61"/>
                      </a:lnTo>
                      <a:lnTo>
                        <a:pt x="10" y="57"/>
                      </a:lnTo>
                      <a:lnTo>
                        <a:pt x="6" y="51"/>
                      </a:lnTo>
                      <a:lnTo>
                        <a:pt x="3" y="46"/>
                      </a:lnTo>
                      <a:lnTo>
                        <a:pt x="1" y="41"/>
                      </a:lnTo>
                      <a:lnTo>
                        <a:pt x="0" y="34"/>
                      </a:lnTo>
                      <a:lnTo>
                        <a:pt x="0" y="30"/>
                      </a:lnTo>
                      <a:lnTo>
                        <a:pt x="1" y="24"/>
                      </a:lnTo>
                      <a:lnTo>
                        <a:pt x="3" y="19"/>
                      </a:lnTo>
                      <a:lnTo>
                        <a:pt x="7" y="13"/>
                      </a:lnTo>
                      <a:lnTo>
                        <a:pt x="11" y="9"/>
                      </a:lnTo>
                      <a:lnTo>
                        <a:pt x="16" y="5"/>
                      </a:lnTo>
                      <a:lnTo>
                        <a:pt x="21" y="3"/>
                      </a:lnTo>
                      <a:lnTo>
                        <a:pt x="27" y="1"/>
                      </a:lnTo>
                      <a:lnTo>
                        <a:pt x="33" y="0"/>
                      </a:lnTo>
                      <a:lnTo>
                        <a:pt x="33" y="0"/>
                      </a:lnTo>
                      <a:lnTo>
                        <a:pt x="35" y="67"/>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96" name=""/>
                <p:cNvSpPr/>
                <p:nvPr/>
              </p:nvSpPr>
              <p:spPr>
                <a:xfrm>
                  <a:off x="3698280" y="5745960"/>
                  <a:ext cx="1440" cy="2160"/>
                </a:xfrm>
                <a:custGeom>
                  <a:avLst/>
                  <a:gdLst/>
                  <a:ahLst/>
                  <a:rect l="l" t="t" r="r" b="b"/>
                  <a:pathLst>
                    <a:path w="41" h="66">
                      <a:moveTo>
                        <a:pt x="0" y="1"/>
                      </a:moveTo>
                      <a:lnTo>
                        <a:pt x="0" y="1"/>
                      </a:lnTo>
                      <a:lnTo>
                        <a:pt x="6" y="0"/>
                      </a:lnTo>
                      <a:lnTo>
                        <a:pt x="11" y="0"/>
                      </a:lnTo>
                      <a:lnTo>
                        <a:pt x="17" y="1"/>
                      </a:lnTo>
                      <a:lnTo>
                        <a:pt x="22" y="4"/>
                      </a:lnTo>
                      <a:lnTo>
                        <a:pt x="27" y="7"/>
                      </a:lnTo>
                      <a:lnTo>
                        <a:pt x="31" y="10"/>
                      </a:lnTo>
                      <a:lnTo>
                        <a:pt x="36" y="15"/>
                      </a:lnTo>
                      <a:lnTo>
                        <a:pt x="38" y="21"/>
                      </a:lnTo>
                      <a:lnTo>
                        <a:pt x="40" y="26"/>
                      </a:lnTo>
                      <a:lnTo>
                        <a:pt x="41" y="32"/>
                      </a:lnTo>
                      <a:lnTo>
                        <a:pt x="41" y="37"/>
                      </a:lnTo>
                      <a:lnTo>
                        <a:pt x="40" y="43"/>
                      </a:lnTo>
                      <a:lnTo>
                        <a:pt x="37" y="48"/>
                      </a:lnTo>
                      <a:lnTo>
                        <a:pt x="34" y="53"/>
                      </a:lnTo>
                      <a:lnTo>
                        <a:pt x="30" y="57"/>
                      </a:lnTo>
                      <a:lnTo>
                        <a:pt x="25" y="62"/>
                      </a:lnTo>
                      <a:lnTo>
                        <a:pt x="20" y="64"/>
                      </a:lnTo>
                      <a:lnTo>
                        <a:pt x="15" y="66"/>
                      </a:lnTo>
                      <a:lnTo>
                        <a:pt x="15" y="66"/>
                      </a:lnTo>
                      <a:lnTo>
                        <a:pt x="0" y="1"/>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97" name=""/>
                <p:cNvSpPr/>
                <p:nvPr/>
              </p:nvSpPr>
              <p:spPr>
                <a:xfrm>
                  <a:off x="3438000" y="5639760"/>
                  <a:ext cx="44640" cy="46800"/>
                </a:xfrm>
                <a:custGeom>
                  <a:avLst/>
                  <a:gdLst/>
                  <a:ahLst/>
                  <a:rect l="l" t="t" r="r" b="b"/>
                  <a:pathLst>
                    <a:path w="1183" h="1156">
                      <a:moveTo>
                        <a:pt x="0" y="0"/>
                      </a:moveTo>
                      <a:lnTo>
                        <a:pt x="61" y="72"/>
                      </a:lnTo>
                      <a:lnTo>
                        <a:pt x="130" y="151"/>
                      </a:lnTo>
                      <a:lnTo>
                        <a:pt x="207" y="232"/>
                      </a:lnTo>
                      <a:lnTo>
                        <a:pt x="288" y="316"/>
                      </a:lnTo>
                      <a:lnTo>
                        <a:pt x="373" y="402"/>
                      </a:lnTo>
                      <a:lnTo>
                        <a:pt x="460" y="489"/>
                      </a:lnTo>
                      <a:lnTo>
                        <a:pt x="549" y="575"/>
                      </a:lnTo>
                      <a:lnTo>
                        <a:pt x="638" y="659"/>
                      </a:lnTo>
                      <a:lnTo>
                        <a:pt x="725" y="741"/>
                      </a:lnTo>
                      <a:lnTo>
                        <a:pt x="809" y="818"/>
                      </a:lnTo>
                      <a:lnTo>
                        <a:pt x="889" y="892"/>
                      </a:lnTo>
                      <a:lnTo>
                        <a:pt x="965" y="960"/>
                      </a:lnTo>
                      <a:lnTo>
                        <a:pt x="1032" y="1021"/>
                      </a:lnTo>
                      <a:lnTo>
                        <a:pt x="1092" y="1075"/>
                      </a:lnTo>
                      <a:lnTo>
                        <a:pt x="1143" y="1120"/>
                      </a:lnTo>
                      <a:lnTo>
                        <a:pt x="1183" y="1156"/>
                      </a:lnTo>
                    </a:path>
                  </a:pathLst>
                </a:custGeom>
                <a:noFill/>
                <a:ln w="4680">
                  <a:solidFill>
                    <a:srgbClr val="000000"/>
                  </a:solidFill>
                  <a:round/>
                </a:ln>
              </p:spPr>
              <p:style>
                <a:lnRef idx="0"/>
                <a:fillRef idx="0"/>
                <a:effectRef idx="0"/>
                <a:fontRef idx="minor"/>
              </p:style>
              <p:txBody>
                <a:bodyPr wrap="none" lIns="91080" rIns="91080" tIns="1440" bIns="1440" anchor="ctr">
                  <a:noAutofit/>
                </a:bodyPr>
                <a:p>
                  <a:endParaRPr b="0" lang="en-US" sz="2400" strike="noStrike" u="none">
                    <a:solidFill>
                      <a:srgbClr val="000000"/>
                    </a:solidFill>
                    <a:effectLst/>
                    <a:uFillTx/>
                    <a:latin typeface="Times New Roman"/>
                  </a:endParaRPr>
                </a:p>
              </p:txBody>
            </p:sp>
            <p:sp>
              <p:nvSpPr>
                <p:cNvPr id="3498" name=""/>
                <p:cNvSpPr/>
                <p:nvPr/>
              </p:nvSpPr>
              <p:spPr>
                <a:xfrm>
                  <a:off x="3436560" y="5637960"/>
                  <a:ext cx="2160" cy="2160"/>
                </a:xfrm>
                <a:custGeom>
                  <a:avLst/>
                  <a:gdLst/>
                  <a:ahLst/>
                  <a:rect l="l" t="t" r="r" b="b"/>
                  <a:pathLst>
                    <a:path w="59" h="55">
                      <a:moveTo>
                        <a:pt x="7" y="55"/>
                      </a:moveTo>
                      <a:lnTo>
                        <a:pt x="7" y="55"/>
                      </a:lnTo>
                      <a:lnTo>
                        <a:pt x="4" y="50"/>
                      </a:lnTo>
                      <a:lnTo>
                        <a:pt x="2" y="44"/>
                      </a:lnTo>
                      <a:lnTo>
                        <a:pt x="0" y="39"/>
                      </a:lnTo>
                      <a:lnTo>
                        <a:pt x="0" y="34"/>
                      </a:lnTo>
                      <a:lnTo>
                        <a:pt x="1" y="28"/>
                      </a:lnTo>
                      <a:lnTo>
                        <a:pt x="2" y="22"/>
                      </a:lnTo>
                      <a:lnTo>
                        <a:pt x="5" y="17"/>
                      </a:lnTo>
                      <a:lnTo>
                        <a:pt x="8" y="12"/>
                      </a:lnTo>
                      <a:lnTo>
                        <a:pt x="12" y="8"/>
                      </a:lnTo>
                      <a:lnTo>
                        <a:pt x="17" y="5"/>
                      </a:lnTo>
                      <a:lnTo>
                        <a:pt x="23" y="2"/>
                      </a:lnTo>
                      <a:lnTo>
                        <a:pt x="28" y="0"/>
                      </a:lnTo>
                      <a:lnTo>
                        <a:pt x="33" y="0"/>
                      </a:lnTo>
                      <a:lnTo>
                        <a:pt x="40" y="1"/>
                      </a:lnTo>
                      <a:lnTo>
                        <a:pt x="45" y="2"/>
                      </a:lnTo>
                      <a:lnTo>
                        <a:pt x="50" y="6"/>
                      </a:lnTo>
                      <a:lnTo>
                        <a:pt x="55" y="9"/>
                      </a:lnTo>
                      <a:lnTo>
                        <a:pt x="59" y="13"/>
                      </a:lnTo>
                      <a:lnTo>
                        <a:pt x="59" y="13"/>
                      </a:lnTo>
                      <a:lnTo>
                        <a:pt x="7" y="55"/>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99" name=""/>
                <p:cNvSpPr/>
                <p:nvPr/>
              </p:nvSpPr>
              <p:spPr>
                <a:xfrm>
                  <a:off x="3481920" y="5685840"/>
                  <a:ext cx="2160" cy="1440"/>
                </a:xfrm>
                <a:custGeom>
                  <a:avLst/>
                  <a:gdLst/>
                  <a:ahLst/>
                  <a:rect l="l" t="t" r="r" b="b"/>
                  <a:pathLst>
                    <a:path w="56" h="58">
                      <a:moveTo>
                        <a:pt x="44" y="0"/>
                      </a:moveTo>
                      <a:lnTo>
                        <a:pt x="44" y="0"/>
                      </a:lnTo>
                      <a:lnTo>
                        <a:pt x="49" y="4"/>
                      </a:lnTo>
                      <a:lnTo>
                        <a:pt x="52" y="9"/>
                      </a:lnTo>
                      <a:lnTo>
                        <a:pt x="54" y="14"/>
                      </a:lnTo>
                      <a:lnTo>
                        <a:pt x="56" y="21"/>
                      </a:lnTo>
                      <a:lnTo>
                        <a:pt x="56" y="25"/>
                      </a:lnTo>
                      <a:lnTo>
                        <a:pt x="55" y="31"/>
                      </a:lnTo>
                      <a:lnTo>
                        <a:pt x="54" y="36"/>
                      </a:lnTo>
                      <a:lnTo>
                        <a:pt x="51" y="42"/>
                      </a:lnTo>
                      <a:lnTo>
                        <a:pt x="48" y="47"/>
                      </a:lnTo>
                      <a:lnTo>
                        <a:pt x="43" y="51"/>
                      </a:lnTo>
                      <a:lnTo>
                        <a:pt x="38" y="54"/>
                      </a:lnTo>
                      <a:lnTo>
                        <a:pt x="33" y="56"/>
                      </a:lnTo>
                      <a:lnTo>
                        <a:pt x="27" y="58"/>
                      </a:lnTo>
                      <a:lnTo>
                        <a:pt x="22" y="58"/>
                      </a:lnTo>
                      <a:lnTo>
                        <a:pt x="16" y="57"/>
                      </a:lnTo>
                      <a:lnTo>
                        <a:pt x="11" y="56"/>
                      </a:lnTo>
                      <a:lnTo>
                        <a:pt x="6" y="53"/>
                      </a:lnTo>
                      <a:lnTo>
                        <a:pt x="0" y="50"/>
                      </a:lnTo>
                      <a:lnTo>
                        <a:pt x="0" y="50"/>
                      </a:lnTo>
                      <a:lnTo>
                        <a:pt x="44"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00" name=""/>
                <p:cNvSpPr/>
                <p:nvPr/>
              </p:nvSpPr>
              <p:spPr>
                <a:xfrm>
                  <a:off x="3483000" y="5686920"/>
                  <a:ext cx="38520" cy="16200"/>
                </a:xfrm>
                <a:custGeom>
                  <a:avLst/>
                  <a:gdLst/>
                  <a:ahLst/>
                  <a:rect l="l" t="t" r="r" b="b"/>
                  <a:pathLst>
                    <a:path w="1014" h="401">
                      <a:moveTo>
                        <a:pt x="0" y="0"/>
                      </a:moveTo>
                      <a:lnTo>
                        <a:pt x="45" y="33"/>
                      </a:lnTo>
                      <a:lnTo>
                        <a:pt x="93" y="67"/>
                      </a:lnTo>
                      <a:lnTo>
                        <a:pt x="142" y="101"/>
                      </a:lnTo>
                      <a:lnTo>
                        <a:pt x="193" y="132"/>
                      </a:lnTo>
                      <a:lnTo>
                        <a:pt x="246" y="164"/>
                      </a:lnTo>
                      <a:lnTo>
                        <a:pt x="302" y="194"/>
                      </a:lnTo>
                      <a:lnTo>
                        <a:pt x="361" y="224"/>
                      </a:lnTo>
                      <a:lnTo>
                        <a:pt x="421" y="251"/>
                      </a:lnTo>
                      <a:lnTo>
                        <a:pt x="485" y="277"/>
                      </a:lnTo>
                      <a:lnTo>
                        <a:pt x="550" y="301"/>
                      </a:lnTo>
                      <a:lnTo>
                        <a:pt x="619" y="323"/>
                      </a:lnTo>
                      <a:lnTo>
                        <a:pt x="692" y="343"/>
                      </a:lnTo>
                      <a:lnTo>
                        <a:pt x="767" y="361"/>
                      </a:lnTo>
                      <a:lnTo>
                        <a:pt x="846" y="377"/>
                      </a:lnTo>
                      <a:lnTo>
                        <a:pt x="928" y="391"/>
                      </a:lnTo>
                      <a:lnTo>
                        <a:pt x="1014" y="401"/>
                      </a:lnTo>
                    </a:path>
                  </a:pathLst>
                </a:custGeom>
                <a:noFill/>
                <a:ln w="4680">
                  <a:solidFill>
                    <a:srgbClr val="000000"/>
                  </a:solidFill>
                  <a:round/>
                </a:ln>
              </p:spPr>
              <p:style>
                <a:lnRef idx="0"/>
                <a:fillRef idx="0"/>
                <a:effectRef idx="0"/>
                <a:fontRef idx="minor"/>
              </p:style>
              <p:txBody>
                <a:bodyPr wrap="none" lIns="91080" rIns="91080" tIns="-29160" bIns="-29160" anchor="ctr">
                  <a:noAutofit/>
                </a:bodyPr>
                <a:p>
                  <a:endParaRPr b="0" lang="en-US" sz="2400" strike="noStrike" u="none">
                    <a:solidFill>
                      <a:srgbClr val="000000"/>
                    </a:solidFill>
                    <a:effectLst/>
                    <a:uFillTx/>
                    <a:latin typeface="Times New Roman"/>
                  </a:endParaRPr>
                </a:p>
              </p:txBody>
            </p:sp>
            <p:sp>
              <p:nvSpPr>
                <p:cNvPr id="3501" name=""/>
                <p:cNvSpPr/>
                <p:nvPr/>
              </p:nvSpPr>
              <p:spPr>
                <a:xfrm>
                  <a:off x="3481200" y="5685120"/>
                  <a:ext cx="2160" cy="2160"/>
                </a:xfrm>
                <a:custGeom>
                  <a:avLst/>
                  <a:gdLst/>
                  <a:ahLst/>
                  <a:rect l="l" t="t" r="r" b="b"/>
                  <a:pathLst>
                    <a:path w="53" h="60">
                      <a:moveTo>
                        <a:pt x="13" y="60"/>
                      </a:moveTo>
                      <a:lnTo>
                        <a:pt x="13" y="60"/>
                      </a:lnTo>
                      <a:lnTo>
                        <a:pt x="9" y="56"/>
                      </a:lnTo>
                      <a:lnTo>
                        <a:pt x="5" y="52"/>
                      </a:lnTo>
                      <a:lnTo>
                        <a:pt x="2" y="46"/>
                      </a:lnTo>
                      <a:lnTo>
                        <a:pt x="1" y="41"/>
                      </a:lnTo>
                      <a:lnTo>
                        <a:pt x="0" y="35"/>
                      </a:lnTo>
                      <a:lnTo>
                        <a:pt x="0" y="30"/>
                      </a:lnTo>
                      <a:lnTo>
                        <a:pt x="2" y="24"/>
                      </a:lnTo>
                      <a:lnTo>
                        <a:pt x="4" y="19"/>
                      </a:lnTo>
                      <a:lnTo>
                        <a:pt x="7" y="14"/>
                      </a:lnTo>
                      <a:lnTo>
                        <a:pt x="11" y="10"/>
                      </a:lnTo>
                      <a:lnTo>
                        <a:pt x="15" y="5"/>
                      </a:lnTo>
                      <a:lnTo>
                        <a:pt x="21" y="2"/>
                      </a:lnTo>
                      <a:lnTo>
                        <a:pt x="26" y="1"/>
                      </a:lnTo>
                      <a:lnTo>
                        <a:pt x="32" y="0"/>
                      </a:lnTo>
                      <a:lnTo>
                        <a:pt x="38" y="0"/>
                      </a:lnTo>
                      <a:lnTo>
                        <a:pt x="43" y="2"/>
                      </a:lnTo>
                      <a:lnTo>
                        <a:pt x="48" y="4"/>
                      </a:lnTo>
                      <a:lnTo>
                        <a:pt x="53" y="8"/>
                      </a:lnTo>
                      <a:lnTo>
                        <a:pt x="53" y="8"/>
                      </a:lnTo>
                      <a:lnTo>
                        <a:pt x="13" y="6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02" name=""/>
                <p:cNvSpPr/>
                <p:nvPr/>
              </p:nvSpPr>
              <p:spPr>
                <a:xfrm>
                  <a:off x="3521520" y="5701680"/>
                  <a:ext cx="1080" cy="2880"/>
                </a:xfrm>
                <a:custGeom>
                  <a:avLst/>
                  <a:gdLst/>
                  <a:ahLst/>
                  <a:rect l="l" t="t" r="r" b="b"/>
                  <a:pathLst>
                    <a:path w="37" h="67">
                      <a:moveTo>
                        <a:pt x="6" y="0"/>
                      </a:moveTo>
                      <a:lnTo>
                        <a:pt x="6" y="0"/>
                      </a:lnTo>
                      <a:lnTo>
                        <a:pt x="12" y="1"/>
                      </a:lnTo>
                      <a:lnTo>
                        <a:pt x="18" y="3"/>
                      </a:lnTo>
                      <a:lnTo>
                        <a:pt x="22" y="6"/>
                      </a:lnTo>
                      <a:lnTo>
                        <a:pt x="27" y="10"/>
                      </a:lnTo>
                      <a:lnTo>
                        <a:pt x="31" y="14"/>
                      </a:lnTo>
                      <a:lnTo>
                        <a:pt x="34" y="19"/>
                      </a:lnTo>
                      <a:lnTo>
                        <a:pt x="36" y="26"/>
                      </a:lnTo>
                      <a:lnTo>
                        <a:pt x="37" y="31"/>
                      </a:lnTo>
                      <a:lnTo>
                        <a:pt x="37" y="36"/>
                      </a:lnTo>
                      <a:lnTo>
                        <a:pt x="36" y="42"/>
                      </a:lnTo>
                      <a:lnTo>
                        <a:pt x="34" y="48"/>
                      </a:lnTo>
                      <a:lnTo>
                        <a:pt x="31" y="52"/>
                      </a:lnTo>
                      <a:lnTo>
                        <a:pt x="26" y="57"/>
                      </a:lnTo>
                      <a:lnTo>
                        <a:pt x="22" y="60"/>
                      </a:lnTo>
                      <a:lnTo>
                        <a:pt x="17" y="64"/>
                      </a:lnTo>
                      <a:lnTo>
                        <a:pt x="11" y="66"/>
                      </a:lnTo>
                      <a:lnTo>
                        <a:pt x="5" y="67"/>
                      </a:lnTo>
                      <a:lnTo>
                        <a:pt x="0" y="67"/>
                      </a:lnTo>
                      <a:lnTo>
                        <a:pt x="0" y="67"/>
                      </a:lnTo>
                      <a:lnTo>
                        <a:pt x="6" y="0"/>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503" name=""/>
                <p:cNvSpPr/>
                <p:nvPr/>
              </p:nvSpPr>
              <p:spPr>
                <a:xfrm>
                  <a:off x="3521520" y="5702400"/>
                  <a:ext cx="33120" cy="720"/>
                </a:xfrm>
                <a:custGeom>
                  <a:avLst/>
                  <a:gdLst/>
                  <a:ahLst/>
                  <a:rect l="l" t="t" r="r" b="b"/>
                  <a:pathLst>
                    <a:path w="889" h="21">
                      <a:moveTo>
                        <a:pt x="0" y="8"/>
                      </a:moveTo>
                      <a:lnTo>
                        <a:pt x="48" y="11"/>
                      </a:lnTo>
                      <a:lnTo>
                        <a:pt x="98" y="14"/>
                      </a:lnTo>
                      <a:lnTo>
                        <a:pt x="149" y="18"/>
                      </a:lnTo>
                      <a:lnTo>
                        <a:pt x="202" y="19"/>
                      </a:lnTo>
                      <a:lnTo>
                        <a:pt x="257" y="20"/>
                      </a:lnTo>
                      <a:lnTo>
                        <a:pt x="312" y="21"/>
                      </a:lnTo>
                      <a:lnTo>
                        <a:pt x="369" y="21"/>
                      </a:lnTo>
                      <a:lnTo>
                        <a:pt x="427" y="20"/>
                      </a:lnTo>
                      <a:lnTo>
                        <a:pt x="485" y="19"/>
                      </a:lnTo>
                      <a:lnTo>
                        <a:pt x="543" y="18"/>
                      </a:lnTo>
                      <a:lnTo>
                        <a:pt x="601" y="16"/>
                      </a:lnTo>
                      <a:lnTo>
                        <a:pt x="660" y="12"/>
                      </a:lnTo>
                      <a:lnTo>
                        <a:pt x="718" y="10"/>
                      </a:lnTo>
                      <a:lnTo>
                        <a:pt x="776" y="6"/>
                      </a:lnTo>
                      <a:lnTo>
                        <a:pt x="832" y="3"/>
                      </a:lnTo>
                      <a:lnTo>
                        <a:pt x="889" y="0"/>
                      </a:lnTo>
                    </a:path>
                  </a:pathLst>
                </a:custGeom>
                <a:noFill/>
                <a:ln w="4680">
                  <a:solidFill>
                    <a:srgbClr val="000000"/>
                  </a:solidFill>
                  <a:round/>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504" name=""/>
                <p:cNvSpPr/>
                <p:nvPr/>
              </p:nvSpPr>
              <p:spPr>
                <a:xfrm>
                  <a:off x="3520080" y="5701680"/>
                  <a:ext cx="1440" cy="2880"/>
                </a:xfrm>
                <a:custGeom>
                  <a:avLst/>
                  <a:gdLst/>
                  <a:ahLst/>
                  <a:rect l="l" t="t" r="r" b="b"/>
                  <a:pathLst>
                    <a:path w="35" h="67">
                      <a:moveTo>
                        <a:pt x="31" y="67"/>
                      </a:moveTo>
                      <a:lnTo>
                        <a:pt x="31" y="67"/>
                      </a:lnTo>
                      <a:lnTo>
                        <a:pt x="25" y="66"/>
                      </a:lnTo>
                      <a:lnTo>
                        <a:pt x="20" y="64"/>
                      </a:lnTo>
                      <a:lnTo>
                        <a:pt x="14" y="60"/>
                      </a:lnTo>
                      <a:lnTo>
                        <a:pt x="9" y="56"/>
                      </a:lnTo>
                      <a:lnTo>
                        <a:pt x="6" y="52"/>
                      </a:lnTo>
                      <a:lnTo>
                        <a:pt x="3" y="47"/>
                      </a:lnTo>
                      <a:lnTo>
                        <a:pt x="1" y="42"/>
                      </a:lnTo>
                      <a:lnTo>
                        <a:pt x="0" y="35"/>
                      </a:lnTo>
                      <a:lnTo>
                        <a:pt x="0" y="31"/>
                      </a:lnTo>
                      <a:lnTo>
                        <a:pt x="1" y="25"/>
                      </a:lnTo>
                      <a:lnTo>
                        <a:pt x="3" y="19"/>
                      </a:lnTo>
                      <a:lnTo>
                        <a:pt x="6" y="14"/>
                      </a:lnTo>
                      <a:lnTo>
                        <a:pt x="10" y="9"/>
                      </a:lnTo>
                      <a:lnTo>
                        <a:pt x="14" y="6"/>
                      </a:lnTo>
                      <a:lnTo>
                        <a:pt x="20" y="3"/>
                      </a:lnTo>
                      <a:lnTo>
                        <a:pt x="25" y="1"/>
                      </a:lnTo>
                      <a:lnTo>
                        <a:pt x="31" y="0"/>
                      </a:lnTo>
                      <a:lnTo>
                        <a:pt x="35" y="0"/>
                      </a:lnTo>
                      <a:lnTo>
                        <a:pt x="35" y="0"/>
                      </a:lnTo>
                      <a:lnTo>
                        <a:pt x="31" y="67"/>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505" name=""/>
                <p:cNvSpPr/>
                <p:nvPr/>
              </p:nvSpPr>
              <p:spPr>
                <a:xfrm>
                  <a:off x="3555000" y="5701680"/>
                  <a:ext cx="1080" cy="2160"/>
                </a:xfrm>
                <a:custGeom>
                  <a:avLst/>
                  <a:gdLst/>
                  <a:ahLst/>
                  <a:rect l="l" t="t" r="r" b="b"/>
                  <a:pathLst>
                    <a:path w="36" h="67">
                      <a:moveTo>
                        <a:pt x="0" y="0"/>
                      </a:moveTo>
                      <a:lnTo>
                        <a:pt x="0" y="0"/>
                      </a:lnTo>
                      <a:lnTo>
                        <a:pt x="5" y="0"/>
                      </a:lnTo>
                      <a:lnTo>
                        <a:pt x="11" y="1"/>
                      </a:lnTo>
                      <a:lnTo>
                        <a:pt x="17" y="3"/>
                      </a:lnTo>
                      <a:lnTo>
                        <a:pt x="22" y="6"/>
                      </a:lnTo>
                      <a:lnTo>
                        <a:pt x="26" y="11"/>
                      </a:lnTo>
                      <a:lnTo>
                        <a:pt x="29" y="15"/>
                      </a:lnTo>
                      <a:lnTo>
                        <a:pt x="33" y="20"/>
                      </a:lnTo>
                      <a:lnTo>
                        <a:pt x="35" y="26"/>
                      </a:lnTo>
                      <a:lnTo>
                        <a:pt x="36" y="32"/>
                      </a:lnTo>
                      <a:lnTo>
                        <a:pt x="36" y="37"/>
                      </a:lnTo>
                      <a:lnTo>
                        <a:pt x="35" y="42"/>
                      </a:lnTo>
                      <a:lnTo>
                        <a:pt x="33" y="48"/>
                      </a:lnTo>
                      <a:lnTo>
                        <a:pt x="29" y="54"/>
                      </a:lnTo>
                      <a:lnTo>
                        <a:pt x="25" y="58"/>
                      </a:lnTo>
                      <a:lnTo>
                        <a:pt x="21" y="61"/>
                      </a:lnTo>
                      <a:lnTo>
                        <a:pt x="16" y="64"/>
                      </a:lnTo>
                      <a:lnTo>
                        <a:pt x="10" y="66"/>
                      </a:lnTo>
                      <a:lnTo>
                        <a:pt x="4" y="67"/>
                      </a:lnTo>
                      <a:lnTo>
                        <a:pt x="4"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06" name=""/>
                <p:cNvSpPr/>
                <p:nvPr/>
              </p:nvSpPr>
              <p:spPr>
                <a:xfrm>
                  <a:off x="3555000" y="5685840"/>
                  <a:ext cx="124920" cy="16200"/>
                </a:xfrm>
                <a:custGeom>
                  <a:avLst/>
                  <a:gdLst/>
                  <a:ahLst/>
                  <a:rect l="l" t="t" r="r" b="b"/>
                  <a:pathLst>
                    <a:path w="3298" h="402">
                      <a:moveTo>
                        <a:pt x="0" y="402"/>
                      </a:moveTo>
                      <a:lnTo>
                        <a:pt x="187" y="391"/>
                      </a:lnTo>
                      <a:lnTo>
                        <a:pt x="389" y="378"/>
                      </a:lnTo>
                      <a:lnTo>
                        <a:pt x="603" y="359"/>
                      </a:lnTo>
                      <a:lnTo>
                        <a:pt x="827" y="337"/>
                      </a:lnTo>
                      <a:lnTo>
                        <a:pt x="1058" y="311"/>
                      </a:lnTo>
                      <a:lnTo>
                        <a:pt x="1294" y="284"/>
                      </a:lnTo>
                      <a:lnTo>
                        <a:pt x="1531" y="255"/>
                      </a:lnTo>
                      <a:lnTo>
                        <a:pt x="1766" y="224"/>
                      </a:lnTo>
                      <a:lnTo>
                        <a:pt x="1999" y="193"/>
                      </a:lnTo>
                      <a:lnTo>
                        <a:pt x="2225" y="161"/>
                      </a:lnTo>
                      <a:lnTo>
                        <a:pt x="2442" y="130"/>
                      </a:lnTo>
                      <a:lnTo>
                        <a:pt x="2647" y="100"/>
                      </a:lnTo>
                      <a:lnTo>
                        <a:pt x="2838" y="71"/>
                      </a:lnTo>
                      <a:lnTo>
                        <a:pt x="3011" y="44"/>
                      </a:lnTo>
                      <a:lnTo>
                        <a:pt x="3166" y="20"/>
                      </a:lnTo>
                      <a:lnTo>
                        <a:pt x="3298" y="0"/>
                      </a:lnTo>
                    </a:path>
                  </a:pathLst>
                </a:custGeom>
                <a:noFill/>
                <a:ln w="4680">
                  <a:solidFill>
                    <a:srgbClr val="000000"/>
                  </a:solidFill>
                  <a:round/>
                </a:ln>
              </p:spPr>
              <p:style>
                <a:lnRef idx="0"/>
                <a:fillRef idx="0"/>
                <a:effectRef idx="0"/>
                <a:fontRef idx="minor"/>
              </p:style>
              <p:txBody>
                <a:bodyPr wrap="none" lIns="91080" rIns="91080" tIns="-29160" bIns="-29160" anchor="ctr">
                  <a:noAutofit/>
                </a:bodyPr>
                <a:p>
                  <a:endParaRPr b="0" lang="en-US" sz="2400" strike="noStrike" u="none">
                    <a:solidFill>
                      <a:srgbClr val="000000"/>
                    </a:solidFill>
                    <a:effectLst/>
                    <a:uFillTx/>
                    <a:latin typeface="Times New Roman"/>
                  </a:endParaRPr>
                </a:p>
              </p:txBody>
            </p:sp>
            <p:sp>
              <p:nvSpPr>
                <p:cNvPr id="3507" name=""/>
                <p:cNvSpPr/>
                <p:nvPr/>
              </p:nvSpPr>
              <p:spPr>
                <a:xfrm>
                  <a:off x="3553920" y="5701680"/>
                  <a:ext cx="720" cy="2160"/>
                </a:xfrm>
                <a:custGeom>
                  <a:avLst/>
                  <a:gdLst/>
                  <a:ahLst/>
                  <a:rect l="l" t="t" r="r" b="b"/>
                  <a:pathLst>
                    <a:path w="34" h="67">
                      <a:moveTo>
                        <a:pt x="34" y="67"/>
                      </a:moveTo>
                      <a:lnTo>
                        <a:pt x="34" y="67"/>
                      </a:lnTo>
                      <a:lnTo>
                        <a:pt x="29" y="67"/>
                      </a:lnTo>
                      <a:lnTo>
                        <a:pt x="24" y="65"/>
                      </a:lnTo>
                      <a:lnTo>
                        <a:pt x="17" y="63"/>
                      </a:lnTo>
                      <a:lnTo>
                        <a:pt x="13" y="60"/>
                      </a:lnTo>
                      <a:lnTo>
                        <a:pt x="8" y="56"/>
                      </a:lnTo>
                      <a:lnTo>
                        <a:pt x="5" y="52"/>
                      </a:lnTo>
                      <a:lnTo>
                        <a:pt x="2" y="46"/>
                      </a:lnTo>
                      <a:lnTo>
                        <a:pt x="1" y="40"/>
                      </a:lnTo>
                      <a:lnTo>
                        <a:pt x="0" y="35"/>
                      </a:lnTo>
                      <a:lnTo>
                        <a:pt x="0" y="30"/>
                      </a:lnTo>
                      <a:lnTo>
                        <a:pt x="2" y="24"/>
                      </a:lnTo>
                      <a:lnTo>
                        <a:pt x="4" y="18"/>
                      </a:lnTo>
                      <a:lnTo>
                        <a:pt x="7" y="14"/>
                      </a:lnTo>
                      <a:lnTo>
                        <a:pt x="11" y="9"/>
                      </a:lnTo>
                      <a:lnTo>
                        <a:pt x="15" y="5"/>
                      </a:lnTo>
                      <a:lnTo>
                        <a:pt x="21" y="2"/>
                      </a:lnTo>
                      <a:lnTo>
                        <a:pt x="27" y="1"/>
                      </a:lnTo>
                      <a:lnTo>
                        <a:pt x="32" y="0"/>
                      </a:lnTo>
                      <a:lnTo>
                        <a:pt x="32" y="0"/>
                      </a:lnTo>
                      <a:lnTo>
                        <a:pt x="34" y="67"/>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08" name=""/>
                <p:cNvSpPr/>
                <p:nvPr/>
              </p:nvSpPr>
              <p:spPr>
                <a:xfrm>
                  <a:off x="3679920" y="5685120"/>
                  <a:ext cx="1440" cy="2160"/>
                </a:xfrm>
                <a:custGeom>
                  <a:avLst/>
                  <a:gdLst/>
                  <a:ahLst/>
                  <a:rect l="l" t="t" r="r" b="b"/>
                  <a:pathLst>
                    <a:path w="39" h="67">
                      <a:moveTo>
                        <a:pt x="0" y="0"/>
                      </a:moveTo>
                      <a:lnTo>
                        <a:pt x="0" y="0"/>
                      </a:lnTo>
                      <a:lnTo>
                        <a:pt x="5" y="0"/>
                      </a:lnTo>
                      <a:lnTo>
                        <a:pt x="12" y="1"/>
                      </a:lnTo>
                      <a:lnTo>
                        <a:pt x="17" y="2"/>
                      </a:lnTo>
                      <a:lnTo>
                        <a:pt x="22" y="5"/>
                      </a:lnTo>
                      <a:lnTo>
                        <a:pt x="27" y="8"/>
                      </a:lnTo>
                      <a:lnTo>
                        <a:pt x="32" y="12"/>
                      </a:lnTo>
                      <a:lnTo>
                        <a:pt x="35" y="18"/>
                      </a:lnTo>
                      <a:lnTo>
                        <a:pt x="37" y="23"/>
                      </a:lnTo>
                      <a:lnTo>
                        <a:pt x="39" y="28"/>
                      </a:lnTo>
                      <a:lnTo>
                        <a:pt x="39" y="33"/>
                      </a:lnTo>
                      <a:lnTo>
                        <a:pt x="38" y="40"/>
                      </a:lnTo>
                      <a:lnTo>
                        <a:pt x="37" y="45"/>
                      </a:lnTo>
                      <a:lnTo>
                        <a:pt x="34" y="50"/>
                      </a:lnTo>
                      <a:lnTo>
                        <a:pt x="31" y="55"/>
                      </a:lnTo>
                      <a:lnTo>
                        <a:pt x="26" y="60"/>
                      </a:lnTo>
                      <a:lnTo>
                        <a:pt x="21" y="63"/>
                      </a:lnTo>
                      <a:lnTo>
                        <a:pt x="16" y="65"/>
                      </a:lnTo>
                      <a:lnTo>
                        <a:pt x="11" y="67"/>
                      </a:lnTo>
                      <a:lnTo>
                        <a:pt x="11"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09" name=""/>
                <p:cNvSpPr/>
                <p:nvPr/>
              </p:nvSpPr>
              <p:spPr>
                <a:xfrm>
                  <a:off x="3703680" y="5820120"/>
                  <a:ext cx="14400" cy="7920"/>
                </a:xfrm>
                <a:custGeom>
                  <a:avLst/>
                  <a:gdLst/>
                  <a:ahLst/>
                  <a:rect l="l" t="t" r="r" b="b"/>
                  <a:pathLst>
                    <a:path w="375" h="197">
                      <a:moveTo>
                        <a:pt x="9" y="90"/>
                      </a:moveTo>
                      <a:lnTo>
                        <a:pt x="0" y="89"/>
                      </a:lnTo>
                      <a:lnTo>
                        <a:pt x="2" y="87"/>
                      </a:lnTo>
                      <a:lnTo>
                        <a:pt x="11" y="86"/>
                      </a:lnTo>
                      <a:lnTo>
                        <a:pt x="27" y="85"/>
                      </a:lnTo>
                      <a:lnTo>
                        <a:pt x="49" y="84"/>
                      </a:lnTo>
                      <a:lnTo>
                        <a:pt x="75" y="85"/>
                      </a:lnTo>
                      <a:lnTo>
                        <a:pt x="105" y="86"/>
                      </a:lnTo>
                      <a:lnTo>
                        <a:pt x="138" y="88"/>
                      </a:lnTo>
                      <a:lnTo>
                        <a:pt x="173" y="93"/>
                      </a:lnTo>
                      <a:lnTo>
                        <a:pt x="207" y="99"/>
                      </a:lnTo>
                      <a:lnTo>
                        <a:pt x="242" y="108"/>
                      </a:lnTo>
                      <a:lnTo>
                        <a:pt x="276" y="119"/>
                      </a:lnTo>
                      <a:lnTo>
                        <a:pt x="306" y="133"/>
                      </a:lnTo>
                      <a:lnTo>
                        <a:pt x="333" y="151"/>
                      </a:lnTo>
                      <a:lnTo>
                        <a:pt x="356" y="172"/>
                      </a:lnTo>
                      <a:lnTo>
                        <a:pt x="374" y="197"/>
                      </a:lnTo>
                      <a:lnTo>
                        <a:pt x="374" y="193"/>
                      </a:lnTo>
                      <a:lnTo>
                        <a:pt x="374" y="185"/>
                      </a:lnTo>
                      <a:lnTo>
                        <a:pt x="375" y="170"/>
                      </a:lnTo>
                      <a:lnTo>
                        <a:pt x="375" y="152"/>
                      </a:lnTo>
                      <a:lnTo>
                        <a:pt x="375" y="132"/>
                      </a:lnTo>
                      <a:lnTo>
                        <a:pt x="374" y="110"/>
                      </a:lnTo>
                      <a:lnTo>
                        <a:pt x="371" y="87"/>
                      </a:lnTo>
                      <a:lnTo>
                        <a:pt x="366" y="65"/>
                      </a:lnTo>
                      <a:lnTo>
                        <a:pt x="359" y="45"/>
                      </a:lnTo>
                      <a:lnTo>
                        <a:pt x="349" y="27"/>
                      </a:lnTo>
                      <a:lnTo>
                        <a:pt x="336" y="12"/>
                      </a:lnTo>
                      <a:lnTo>
                        <a:pt x="321" y="4"/>
                      </a:lnTo>
                      <a:lnTo>
                        <a:pt x="302" y="0"/>
                      </a:lnTo>
                      <a:lnTo>
                        <a:pt x="278" y="4"/>
                      </a:lnTo>
                      <a:lnTo>
                        <a:pt x="250" y="15"/>
                      </a:lnTo>
                      <a:lnTo>
                        <a:pt x="218" y="36"/>
                      </a:lnTo>
                      <a:lnTo>
                        <a:pt x="9" y="90"/>
                      </a:lnTo>
                      <a:close/>
                    </a:path>
                  </a:pathLst>
                </a:custGeom>
                <a:solidFill>
                  <a:srgbClr val="000000"/>
                </a:solidFill>
                <a:ln w="0">
                  <a:noFill/>
                </a:ln>
              </p:spPr>
              <p:style>
                <a:lnRef idx="0"/>
                <a:fillRef idx="0"/>
                <a:effectRef idx="0"/>
                <a:fontRef idx="minor"/>
              </p:style>
              <p:txBody>
                <a:bodyPr wrap="none" lIns="91080" rIns="91080" tIns="-37440" bIns="-37440" anchor="ctr">
                  <a:noAutofit/>
                </a:bodyPr>
                <a:p>
                  <a:endParaRPr b="0" lang="en-US" sz="2400" strike="noStrike" u="none">
                    <a:solidFill>
                      <a:srgbClr val="000000"/>
                    </a:solidFill>
                    <a:effectLst/>
                    <a:uFillTx/>
                    <a:latin typeface="Times New Roman"/>
                  </a:endParaRPr>
                </a:p>
              </p:txBody>
            </p:sp>
            <p:sp>
              <p:nvSpPr>
                <p:cNvPr id="3510" name=""/>
                <p:cNvSpPr/>
                <p:nvPr/>
              </p:nvSpPr>
              <p:spPr>
                <a:xfrm>
                  <a:off x="3711960" y="5748480"/>
                  <a:ext cx="10440" cy="73800"/>
                </a:xfrm>
                <a:custGeom>
                  <a:avLst/>
                  <a:gdLst/>
                  <a:ahLst/>
                  <a:rect l="l" t="t" r="r" b="b"/>
                  <a:pathLst>
                    <a:path w="269" h="1838">
                      <a:moveTo>
                        <a:pt x="40" y="0"/>
                      </a:moveTo>
                      <a:lnTo>
                        <a:pt x="84" y="184"/>
                      </a:lnTo>
                      <a:lnTo>
                        <a:pt x="122" y="364"/>
                      </a:lnTo>
                      <a:lnTo>
                        <a:pt x="154" y="538"/>
                      </a:lnTo>
                      <a:lnTo>
                        <a:pt x="183" y="705"/>
                      </a:lnTo>
                      <a:lnTo>
                        <a:pt x="205" y="866"/>
                      </a:lnTo>
                      <a:lnTo>
                        <a:pt x="224" y="1017"/>
                      </a:lnTo>
                      <a:lnTo>
                        <a:pt x="238" y="1159"/>
                      </a:lnTo>
                      <a:lnTo>
                        <a:pt x="249" y="1290"/>
                      </a:lnTo>
                      <a:lnTo>
                        <a:pt x="257" y="1410"/>
                      </a:lnTo>
                      <a:lnTo>
                        <a:pt x="263" y="1517"/>
                      </a:lnTo>
                      <a:lnTo>
                        <a:pt x="267" y="1611"/>
                      </a:lnTo>
                      <a:lnTo>
                        <a:pt x="268" y="1690"/>
                      </a:lnTo>
                      <a:lnTo>
                        <a:pt x="269" y="1753"/>
                      </a:lnTo>
                      <a:lnTo>
                        <a:pt x="269" y="1799"/>
                      </a:lnTo>
                      <a:lnTo>
                        <a:pt x="269" y="1827"/>
                      </a:lnTo>
                      <a:lnTo>
                        <a:pt x="269" y="1838"/>
                      </a:lnTo>
                      <a:lnTo>
                        <a:pt x="261" y="1800"/>
                      </a:lnTo>
                      <a:lnTo>
                        <a:pt x="255" y="1768"/>
                      </a:lnTo>
                      <a:lnTo>
                        <a:pt x="249" y="1741"/>
                      </a:lnTo>
                      <a:lnTo>
                        <a:pt x="242" y="1719"/>
                      </a:lnTo>
                      <a:lnTo>
                        <a:pt x="235" y="1700"/>
                      </a:lnTo>
                      <a:lnTo>
                        <a:pt x="228" y="1684"/>
                      </a:lnTo>
                      <a:lnTo>
                        <a:pt x="222" y="1673"/>
                      </a:lnTo>
                      <a:lnTo>
                        <a:pt x="216" y="1663"/>
                      </a:lnTo>
                      <a:lnTo>
                        <a:pt x="210" y="1657"/>
                      </a:lnTo>
                      <a:lnTo>
                        <a:pt x="205" y="1652"/>
                      </a:lnTo>
                      <a:lnTo>
                        <a:pt x="201" y="1650"/>
                      </a:lnTo>
                      <a:lnTo>
                        <a:pt x="196" y="1648"/>
                      </a:lnTo>
                      <a:lnTo>
                        <a:pt x="193" y="1648"/>
                      </a:lnTo>
                      <a:lnTo>
                        <a:pt x="190" y="1648"/>
                      </a:lnTo>
                      <a:lnTo>
                        <a:pt x="189" y="1648"/>
                      </a:lnTo>
                      <a:lnTo>
                        <a:pt x="189" y="1649"/>
                      </a:lnTo>
                      <a:lnTo>
                        <a:pt x="189" y="1628"/>
                      </a:lnTo>
                      <a:lnTo>
                        <a:pt x="189" y="1609"/>
                      </a:lnTo>
                      <a:lnTo>
                        <a:pt x="188" y="1592"/>
                      </a:lnTo>
                      <a:lnTo>
                        <a:pt x="188" y="1577"/>
                      </a:lnTo>
                      <a:lnTo>
                        <a:pt x="188" y="1564"/>
                      </a:lnTo>
                      <a:lnTo>
                        <a:pt x="187" y="1551"/>
                      </a:lnTo>
                      <a:lnTo>
                        <a:pt x="187" y="1540"/>
                      </a:lnTo>
                      <a:lnTo>
                        <a:pt x="186" y="1532"/>
                      </a:lnTo>
                      <a:lnTo>
                        <a:pt x="186" y="1524"/>
                      </a:lnTo>
                      <a:lnTo>
                        <a:pt x="185" y="1517"/>
                      </a:lnTo>
                      <a:lnTo>
                        <a:pt x="185" y="1511"/>
                      </a:lnTo>
                      <a:lnTo>
                        <a:pt x="184" y="1507"/>
                      </a:lnTo>
                      <a:lnTo>
                        <a:pt x="184" y="1504"/>
                      </a:lnTo>
                      <a:lnTo>
                        <a:pt x="184" y="1502"/>
                      </a:lnTo>
                      <a:lnTo>
                        <a:pt x="184" y="1500"/>
                      </a:lnTo>
                      <a:lnTo>
                        <a:pt x="178" y="1404"/>
                      </a:lnTo>
                      <a:lnTo>
                        <a:pt x="174" y="1309"/>
                      </a:lnTo>
                      <a:lnTo>
                        <a:pt x="168" y="1217"/>
                      </a:lnTo>
                      <a:lnTo>
                        <a:pt x="162" y="1126"/>
                      </a:lnTo>
                      <a:lnTo>
                        <a:pt x="154" y="1038"/>
                      </a:lnTo>
                      <a:lnTo>
                        <a:pt x="146" y="951"/>
                      </a:lnTo>
                      <a:lnTo>
                        <a:pt x="136" y="865"/>
                      </a:lnTo>
                      <a:lnTo>
                        <a:pt x="126" y="781"/>
                      </a:lnTo>
                      <a:lnTo>
                        <a:pt x="114" y="698"/>
                      </a:lnTo>
                      <a:lnTo>
                        <a:pt x="102" y="616"/>
                      </a:lnTo>
                      <a:lnTo>
                        <a:pt x="87" y="535"/>
                      </a:lnTo>
                      <a:lnTo>
                        <a:pt x="72" y="455"/>
                      </a:lnTo>
                      <a:lnTo>
                        <a:pt x="57" y="376"/>
                      </a:lnTo>
                      <a:lnTo>
                        <a:pt x="39" y="297"/>
                      </a:lnTo>
                      <a:lnTo>
                        <a:pt x="20" y="220"/>
                      </a:lnTo>
                      <a:lnTo>
                        <a:pt x="0" y="143"/>
                      </a:lnTo>
                      <a:lnTo>
                        <a:pt x="0" y="142"/>
                      </a:lnTo>
                      <a:lnTo>
                        <a:pt x="1" y="140"/>
                      </a:lnTo>
                      <a:lnTo>
                        <a:pt x="3" y="137"/>
                      </a:lnTo>
                      <a:lnTo>
                        <a:pt x="5" y="132"/>
                      </a:lnTo>
                      <a:lnTo>
                        <a:pt x="8" y="126"/>
                      </a:lnTo>
                      <a:lnTo>
                        <a:pt x="12" y="120"/>
                      </a:lnTo>
                      <a:lnTo>
                        <a:pt x="16" y="112"/>
                      </a:lnTo>
                      <a:lnTo>
                        <a:pt x="20" y="103"/>
                      </a:lnTo>
                      <a:lnTo>
                        <a:pt x="23" y="94"/>
                      </a:lnTo>
                      <a:lnTo>
                        <a:pt x="26" y="83"/>
                      </a:lnTo>
                      <a:lnTo>
                        <a:pt x="30" y="70"/>
                      </a:lnTo>
                      <a:lnTo>
                        <a:pt x="33" y="58"/>
                      </a:lnTo>
                      <a:lnTo>
                        <a:pt x="36" y="45"/>
                      </a:lnTo>
                      <a:lnTo>
                        <a:pt x="38" y="30"/>
                      </a:lnTo>
                      <a:lnTo>
                        <a:pt x="39" y="16"/>
                      </a:lnTo>
                      <a:lnTo>
                        <a:pt x="40" y="0"/>
                      </a:lnTo>
                      <a:close/>
                    </a:path>
                  </a:pathLst>
                </a:custGeom>
                <a:solidFill>
                  <a:srgbClr val="000000"/>
                </a:solidFill>
                <a:ln w="0">
                  <a:noFill/>
                </a:ln>
              </p:spPr>
              <p:style>
                <a:lnRef idx="0"/>
                <a:fillRef idx="0"/>
                <a:effectRef idx="0"/>
                <a:fontRef idx="minor"/>
              </p:style>
              <p:txBody>
                <a:bodyPr wrap="none" lIns="91080" rIns="91080" tIns="28440" bIns="28440" anchor="ctr">
                  <a:noAutofit/>
                </a:bodyPr>
                <a:p>
                  <a:endParaRPr b="0" lang="en-US" sz="2400" strike="noStrike" u="none">
                    <a:solidFill>
                      <a:srgbClr val="000000"/>
                    </a:solidFill>
                    <a:effectLst/>
                    <a:uFillTx/>
                    <a:latin typeface="Times New Roman"/>
                  </a:endParaRPr>
                </a:p>
              </p:txBody>
            </p:sp>
            <p:sp>
              <p:nvSpPr>
                <p:cNvPr id="3511" name=""/>
                <p:cNvSpPr/>
                <p:nvPr/>
              </p:nvSpPr>
              <p:spPr>
                <a:xfrm>
                  <a:off x="3691440" y="5744520"/>
                  <a:ext cx="16560" cy="10440"/>
                </a:xfrm>
                <a:custGeom>
                  <a:avLst/>
                  <a:gdLst/>
                  <a:ahLst/>
                  <a:rect l="l" t="t" r="r" b="b"/>
                  <a:pathLst>
                    <a:path w="451" h="251">
                      <a:moveTo>
                        <a:pt x="382" y="189"/>
                      </a:moveTo>
                      <a:lnTo>
                        <a:pt x="382" y="188"/>
                      </a:lnTo>
                      <a:lnTo>
                        <a:pt x="385" y="186"/>
                      </a:lnTo>
                      <a:lnTo>
                        <a:pt x="388" y="183"/>
                      </a:lnTo>
                      <a:lnTo>
                        <a:pt x="393" y="177"/>
                      </a:lnTo>
                      <a:lnTo>
                        <a:pt x="399" y="171"/>
                      </a:lnTo>
                      <a:lnTo>
                        <a:pt x="405" y="164"/>
                      </a:lnTo>
                      <a:lnTo>
                        <a:pt x="411" y="154"/>
                      </a:lnTo>
                      <a:lnTo>
                        <a:pt x="418" y="144"/>
                      </a:lnTo>
                      <a:lnTo>
                        <a:pt x="425" y="131"/>
                      </a:lnTo>
                      <a:lnTo>
                        <a:pt x="431" y="118"/>
                      </a:lnTo>
                      <a:lnTo>
                        <a:pt x="436" y="102"/>
                      </a:lnTo>
                      <a:lnTo>
                        <a:pt x="442" y="85"/>
                      </a:lnTo>
                      <a:lnTo>
                        <a:pt x="446" y="66"/>
                      </a:lnTo>
                      <a:lnTo>
                        <a:pt x="449" y="45"/>
                      </a:lnTo>
                      <a:lnTo>
                        <a:pt x="451" y="23"/>
                      </a:lnTo>
                      <a:lnTo>
                        <a:pt x="451" y="0"/>
                      </a:lnTo>
                      <a:lnTo>
                        <a:pt x="440" y="14"/>
                      </a:lnTo>
                      <a:lnTo>
                        <a:pt x="429" y="27"/>
                      </a:lnTo>
                      <a:lnTo>
                        <a:pt x="418" y="41"/>
                      </a:lnTo>
                      <a:lnTo>
                        <a:pt x="405" y="54"/>
                      </a:lnTo>
                      <a:lnTo>
                        <a:pt x="390" y="68"/>
                      </a:lnTo>
                      <a:lnTo>
                        <a:pt x="374" y="82"/>
                      </a:lnTo>
                      <a:lnTo>
                        <a:pt x="356" y="95"/>
                      </a:lnTo>
                      <a:lnTo>
                        <a:pt x="335" y="110"/>
                      </a:lnTo>
                      <a:lnTo>
                        <a:pt x="309" y="125"/>
                      </a:lnTo>
                      <a:lnTo>
                        <a:pt x="280" y="141"/>
                      </a:lnTo>
                      <a:lnTo>
                        <a:pt x="247" y="157"/>
                      </a:lnTo>
                      <a:lnTo>
                        <a:pt x="208" y="174"/>
                      </a:lnTo>
                      <a:lnTo>
                        <a:pt x="165" y="191"/>
                      </a:lnTo>
                      <a:lnTo>
                        <a:pt x="117" y="210"/>
                      </a:lnTo>
                      <a:lnTo>
                        <a:pt x="61" y="230"/>
                      </a:lnTo>
                      <a:lnTo>
                        <a:pt x="0" y="251"/>
                      </a:lnTo>
                      <a:lnTo>
                        <a:pt x="4" y="250"/>
                      </a:lnTo>
                      <a:lnTo>
                        <a:pt x="13" y="247"/>
                      </a:lnTo>
                      <a:lnTo>
                        <a:pt x="28" y="244"/>
                      </a:lnTo>
                      <a:lnTo>
                        <a:pt x="48" y="238"/>
                      </a:lnTo>
                      <a:lnTo>
                        <a:pt x="71" y="233"/>
                      </a:lnTo>
                      <a:lnTo>
                        <a:pt x="98" y="227"/>
                      </a:lnTo>
                      <a:lnTo>
                        <a:pt x="128" y="219"/>
                      </a:lnTo>
                      <a:lnTo>
                        <a:pt x="159" y="213"/>
                      </a:lnTo>
                      <a:lnTo>
                        <a:pt x="191" y="207"/>
                      </a:lnTo>
                      <a:lnTo>
                        <a:pt x="223" y="201"/>
                      </a:lnTo>
                      <a:lnTo>
                        <a:pt x="255" y="195"/>
                      </a:lnTo>
                      <a:lnTo>
                        <a:pt x="286" y="191"/>
                      </a:lnTo>
                      <a:lnTo>
                        <a:pt x="315" y="188"/>
                      </a:lnTo>
                      <a:lnTo>
                        <a:pt x="341" y="186"/>
                      </a:lnTo>
                      <a:lnTo>
                        <a:pt x="363" y="187"/>
                      </a:lnTo>
                      <a:lnTo>
                        <a:pt x="382" y="189"/>
                      </a:lnTo>
                      <a:close/>
                    </a:path>
                  </a:pathLst>
                </a:custGeom>
                <a:solidFill>
                  <a:srgbClr val="000000"/>
                </a:solidFill>
                <a:ln w="0">
                  <a:noFill/>
                </a:ln>
              </p:spPr>
              <p:style>
                <a:lnRef idx="0"/>
                <a:fillRef idx="0"/>
                <a:effectRef idx="0"/>
                <a:fontRef idx="minor"/>
              </p:style>
              <p:txBody>
                <a:bodyPr wrap="none" lIns="91080" rIns="91080" tIns="-34920" bIns="-34920" anchor="ctr">
                  <a:noAutofit/>
                </a:bodyPr>
                <a:p>
                  <a:endParaRPr b="0" lang="en-US" sz="2400" strike="noStrike" u="none">
                    <a:solidFill>
                      <a:srgbClr val="000000"/>
                    </a:solidFill>
                    <a:effectLst/>
                    <a:uFillTx/>
                    <a:latin typeface="Times New Roman"/>
                  </a:endParaRPr>
                </a:p>
              </p:txBody>
            </p:sp>
            <p:sp>
              <p:nvSpPr>
                <p:cNvPr id="3512" name=""/>
                <p:cNvSpPr/>
                <p:nvPr/>
              </p:nvSpPr>
              <p:spPr>
                <a:xfrm>
                  <a:off x="3690000" y="5679720"/>
                  <a:ext cx="20880" cy="57600"/>
                </a:xfrm>
                <a:custGeom>
                  <a:avLst/>
                  <a:gdLst/>
                  <a:ahLst/>
                  <a:rect l="l" t="t" r="r" b="b"/>
                  <a:pathLst>
                    <a:path w="549" h="1416">
                      <a:moveTo>
                        <a:pt x="108" y="332"/>
                      </a:moveTo>
                      <a:lnTo>
                        <a:pt x="107" y="330"/>
                      </a:lnTo>
                      <a:lnTo>
                        <a:pt x="105" y="326"/>
                      </a:lnTo>
                      <a:lnTo>
                        <a:pt x="102" y="320"/>
                      </a:lnTo>
                      <a:lnTo>
                        <a:pt x="97" y="313"/>
                      </a:lnTo>
                      <a:lnTo>
                        <a:pt x="91" y="303"/>
                      </a:lnTo>
                      <a:lnTo>
                        <a:pt x="86" y="294"/>
                      </a:lnTo>
                      <a:lnTo>
                        <a:pt x="79" y="283"/>
                      </a:lnTo>
                      <a:lnTo>
                        <a:pt x="71" y="273"/>
                      </a:lnTo>
                      <a:lnTo>
                        <a:pt x="63" y="262"/>
                      </a:lnTo>
                      <a:lnTo>
                        <a:pt x="53" y="252"/>
                      </a:lnTo>
                      <a:lnTo>
                        <a:pt x="45" y="242"/>
                      </a:lnTo>
                      <a:lnTo>
                        <a:pt x="35" y="235"/>
                      </a:lnTo>
                      <a:lnTo>
                        <a:pt x="26" y="228"/>
                      </a:lnTo>
                      <a:lnTo>
                        <a:pt x="18" y="223"/>
                      </a:lnTo>
                      <a:lnTo>
                        <a:pt x="8" y="221"/>
                      </a:lnTo>
                      <a:lnTo>
                        <a:pt x="0" y="222"/>
                      </a:lnTo>
                      <a:lnTo>
                        <a:pt x="0" y="221"/>
                      </a:lnTo>
                      <a:lnTo>
                        <a:pt x="2" y="219"/>
                      </a:lnTo>
                      <a:lnTo>
                        <a:pt x="5" y="216"/>
                      </a:lnTo>
                      <a:lnTo>
                        <a:pt x="9" y="211"/>
                      </a:lnTo>
                      <a:lnTo>
                        <a:pt x="13" y="205"/>
                      </a:lnTo>
                      <a:lnTo>
                        <a:pt x="18" y="197"/>
                      </a:lnTo>
                      <a:lnTo>
                        <a:pt x="22" y="187"/>
                      </a:lnTo>
                      <a:lnTo>
                        <a:pt x="26" y="175"/>
                      </a:lnTo>
                      <a:lnTo>
                        <a:pt x="30" y="161"/>
                      </a:lnTo>
                      <a:lnTo>
                        <a:pt x="32" y="146"/>
                      </a:lnTo>
                      <a:lnTo>
                        <a:pt x="33" y="127"/>
                      </a:lnTo>
                      <a:lnTo>
                        <a:pt x="33" y="107"/>
                      </a:lnTo>
                      <a:lnTo>
                        <a:pt x="31" y="84"/>
                      </a:lnTo>
                      <a:lnTo>
                        <a:pt x="27" y="58"/>
                      </a:lnTo>
                      <a:lnTo>
                        <a:pt x="21" y="30"/>
                      </a:lnTo>
                      <a:lnTo>
                        <a:pt x="12" y="0"/>
                      </a:lnTo>
                      <a:lnTo>
                        <a:pt x="48" y="72"/>
                      </a:lnTo>
                      <a:lnTo>
                        <a:pt x="85" y="150"/>
                      </a:lnTo>
                      <a:lnTo>
                        <a:pt x="123" y="232"/>
                      </a:lnTo>
                      <a:lnTo>
                        <a:pt x="162" y="318"/>
                      </a:lnTo>
                      <a:lnTo>
                        <a:pt x="200" y="407"/>
                      </a:lnTo>
                      <a:lnTo>
                        <a:pt x="238" y="500"/>
                      </a:lnTo>
                      <a:lnTo>
                        <a:pt x="277" y="593"/>
                      </a:lnTo>
                      <a:lnTo>
                        <a:pt x="315" y="689"/>
                      </a:lnTo>
                      <a:lnTo>
                        <a:pt x="351" y="785"/>
                      </a:lnTo>
                      <a:lnTo>
                        <a:pt x="386" y="880"/>
                      </a:lnTo>
                      <a:lnTo>
                        <a:pt x="420" y="975"/>
                      </a:lnTo>
                      <a:lnTo>
                        <a:pt x="450" y="1068"/>
                      </a:lnTo>
                      <a:lnTo>
                        <a:pt x="480" y="1160"/>
                      </a:lnTo>
                      <a:lnTo>
                        <a:pt x="506" y="1249"/>
                      </a:lnTo>
                      <a:lnTo>
                        <a:pt x="529" y="1334"/>
                      </a:lnTo>
                      <a:lnTo>
                        <a:pt x="549" y="1416"/>
                      </a:lnTo>
                      <a:lnTo>
                        <a:pt x="548" y="1414"/>
                      </a:lnTo>
                      <a:lnTo>
                        <a:pt x="546" y="1410"/>
                      </a:lnTo>
                      <a:lnTo>
                        <a:pt x="543" y="1403"/>
                      </a:lnTo>
                      <a:lnTo>
                        <a:pt x="538" y="1395"/>
                      </a:lnTo>
                      <a:lnTo>
                        <a:pt x="532" y="1385"/>
                      </a:lnTo>
                      <a:lnTo>
                        <a:pt x="525" y="1374"/>
                      </a:lnTo>
                      <a:lnTo>
                        <a:pt x="518" y="1361"/>
                      </a:lnTo>
                      <a:lnTo>
                        <a:pt x="508" y="1350"/>
                      </a:lnTo>
                      <a:lnTo>
                        <a:pt x="499" y="1338"/>
                      </a:lnTo>
                      <a:lnTo>
                        <a:pt x="489" y="1328"/>
                      </a:lnTo>
                      <a:lnTo>
                        <a:pt x="478" y="1318"/>
                      </a:lnTo>
                      <a:lnTo>
                        <a:pt x="466" y="1310"/>
                      </a:lnTo>
                      <a:lnTo>
                        <a:pt x="455" y="1304"/>
                      </a:lnTo>
                      <a:lnTo>
                        <a:pt x="443" y="1300"/>
                      </a:lnTo>
                      <a:lnTo>
                        <a:pt x="430" y="1299"/>
                      </a:lnTo>
                      <a:lnTo>
                        <a:pt x="418" y="1303"/>
                      </a:lnTo>
                      <a:lnTo>
                        <a:pt x="418" y="1302"/>
                      </a:lnTo>
                      <a:lnTo>
                        <a:pt x="419" y="1299"/>
                      </a:lnTo>
                      <a:lnTo>
                        <a:pt x="421" y="1295"/>
                      </a:lnTo>
                      <a:lnTo>
                        <a:pt x="423" y="1290"/>
                      </a:lnTo>
                      <a:lnTo>
                        <a:pt x="425" y="1283"/>
                      </a:lnTo>
                      <a:lnTo>
                        <a:pt x="427" y="1275"/>
                      </a:lnTo>
                      <a:lnTo>
                        <a:pt x="429" y="1266"/>
                      </a:lnTo>
                      <a:lnTo>
                        <a:pt x="432" y="1255"/>
                      </a:lnTo>
                      <a:lnTo>
                        <a:pt x="433" y="1243"/>
                      </a:lnTo>
                      <a:lnTo>
                        <a:pt x="434" y="1230"/>
                      </a:lnTo>
                      <a:lnTo>
                        <a:pt x="434" y="1215"/>
                      </a:lnTo>
                      <a:lnTo>
                        <a:pt x="432" y="1201"/>
                      </a:lnTo>
                      <a:lnTo>
                        <a:pt x="429" y="1184"/>
                      </a:lnTo>
                      <a:lnTo>
                        <a:pt x="425" y="1167"/>
                      </a:lnTo>
                      <a:lnTo>
                        <a:pt x="420" y="1149"/>
                      </a:lnTo>
                      <a:lnTo>
                        <a:pt x="413" y="1130"/>
                      </a:lnTo>
                      <a:lnTo>
                        <a:pt x="411" y="1124"/>
                      </a:lnTo>
                      <a:lnTo>
                        <a:pt x="404" y="1107"/>
                      </a:lnTo>
                      <a:lnTo>
                        <a:pt x="395" y="1081"/>
                      </a:lnTo>
                      <a:lnTo>
                        <a:pt x="382" y="1045"/>
                      </a:lnTo>
                      <a:lnTo>
                        <a:pt x="366" y="1002"/>
                      </a:lnTo>
                      <a:lnTo>
                        <a:pt x="349" y="953"/>
                      </a:lnTo>
                      <a:lnTo>
                        <a:pt x="329" y="897"/>
                      </a:lnTo>
                      <a:lnTo>
                        <a:pt x="307" y="838"/>
                      </a:lnTo>
                      <a:lnTo>
                        <a:pt x="282" y="775"/>
                      </a:lnTo>
                      <a:lnTo>
                        <a:pt x="258" y="710"/>
                      </a:lnTo>
                      <a:lnTo>
                        <a:pt x="233" y="643"/>
                      </a:lnTo>
                      <a:lnTo>
                        <a:pt x="208" y="577"/>
                      </a:lnTo>
                      <a:lnTo>
                        <a:pt x="181" y="511"/>
                      </a:lnTo>
                      <a:lnTo>
                        <a:pt x="156" y="447"/>
                      </a:lnTo>
                      <a:lnTo>
                        <a:pt x="131" y="387"/>
                      </a:lnTo>
                      <a:lnTo>
                        <a:pt x="108" y="332"/>
                      </a:lnTo>
                      <a:close/>
                    </a:path>
                  </a:pathLst>
                </a:custGeom>
                <a:solidFill>
                  <a:srgbClr val="000000"/>
                </a:solidFill>
                <a:ln w="0">
                  <a:noFill/>
                </a:ln>
              </p:spPr>
              <p:style>
                <a:lnRef idx="0"/>
                <a:fillRef idx="0"/>
                <a:effectRef idx="0"/>
                <a:fontRef idx="minor"/>
              </p:style>
              <p:txBody>
                <a:bodyPr wrap="none" lIns="91080" rIns="91080" tIns="12240" bIns="12240" anchor="ctr">
                  <a:noAutofit/>
                </a:bodyPr>
                <a:p>
                  <a:endParaRPr b="0" lang="en-US" sz="2400" strike="noStrike" u="none">
                    <a:solidFill>
                      <a:srgbClr val="000000"/>
                    </a:solidFill>
                    <a:effectLst/>
                    <a:uFillTx/>
                    <a:latin typeface="Times New Roman"/>
                  </a:endParaRPr>
                </a:p>
              </p:txBody>
            </p:sp>
            <p:sp>
              <p:nvSpPr>
                <p:cNvPr id="3513" name=""/>
                <p:cNvSpPr/>
                <p:nvPr/>
              </p:nvSpPr>
              <p:spPr>
                <a:xfrm>
                  <a:off x="3668760" y="5685120"/>
                  <a:ext cx="17280" cy="8640"/>
                </a:xfrm>
                <a:custGeom>
                  <a:avLst/>
                  <a:gdLst/>
                  <a:ahLst/>
                  <a:rect l="l" t="t" r="r" b="b"/>
                  <a:pathLst>
                    <a:path w="473" h="226">
                      <a:moveTo>
                        <a:pt x="410" y="159"/>
                      </a:moveTo>
                      <a:lnTo>
                        <a:pt x="410" y="158"/>
                      </a:lnTo>
                      <a:lnTo>
                        <a:pt x="411" y="157"/>
                      </a:lnTo>
                      <a:lnTo>
                        <a:pt x="414" y="155"/>
                      </a:lnTo>
                      <a:lnTo>
                        <a:pt x="417" y="151"/>
                      </a:lnTo>
                      <a:lnTo>
                        <a:pt x="420" y="146"/>
                      </a:lnTo>
                      <a:lnTo>
                        <a:pt x="425" y="141"/>
                      </a:lnTo>
                      <a:lnTo>
                        <a:pt x="430" y="135"/>
                      </a:lnTo>
                      <a:lnTo>
                        <a:pt x="435" y="126"/>
                      </a:lnTo>
                      <a:lnTo>
                        <a:pt x="439" y="116"/>
                      </a:lnTo>
                      <a:lnTo>
                        <a:pt x="445" y="105"/>
                      </a:lnTo>
                      <a:lnTo>
                        <a:pt x="450" y="91"/>
                      </a:lnTo>
                      <a:lnTo>
                        <a:pt x="455" y="77"/>
                      </a:lnTo>
                      <a:lnTo>
                        <a:pt x="460" y="61"/>
                      </a:lnTo>
                      <a:lnTo>
                        <a:pt x="465" y="42"/>
                      </a:lnTo>
                      <a:lnTo>
                        <a:pt x="469" y="22"/>
                      </a:lnTo>
                      <a:lnTo>
                        <a:pt x="473" y="0"/>
                      </a:lnTo>
                      <a:lnTo>
                        <a:pt x="445" y="35"/>
                      </a:lnTo>
                      <a:lnTo>
                        <a:pt x="417" y="65"/>
                      </a:lnTo>
                      <a:lnTo>
                        <a:pt x="391" y="91"/>
                      </a:lnTo>
                      <a:lnTo>
                        <a:pt x="364" y="112"/>
                      </a:lnTo>
                      <a:lnTo>
                        <a:pt x="337" y="130"/>
                      </a:lnTo>
                      <a:lnTo>
                        <a:pt x="310" y="146"/>
                      </a:lnTo>
                      <a:lnTo>
                        <a:pt x="283" y="158"/>
                      </a:lnTo>
                      <a:lnTo>
                        <a:pt x="255" y="168"/>
                      </a:lnTo>
                      <a:lnTo>
                        <a:pt x="227" y="176"/>
                      </a:lnTo>
                      <a:lnTo>
                        <a:pt x="198" y="183"/>
                      </a:lnTo>
                      <a:lnTo>
                        <a:pt x="168" y="189"/>
                      </a:lnTo>
                      <a:lnTo>
                        <a:pt x="137" y="194"/>
                      </a:lnTo>
                      <a:lnTo>
                        <a:pt x="104" y="201"/>
                      </a:lnTo>
                      <a:lnTo>
                        <a:pt x="72" y="208"/>
                      </a:lnTo>
                      <a:lnTo>
                        <a:pt x="36" y="215"/>
                      </a:lnTo>
                      <a:lnTo>
                        <a:pt x="0" y="226"/>
                      </a:lnTo>
                      <a:lnTo>
                        <a:pt x="410" y="159"/>
                      </a:lnTo>
                      <a:close/>
                    </a:path>
                  </a:pathLst>
                </a:custGeom>
                <a:solidFill>
                  <a:srgbClr val="000000"/>
                </a:solidFill>
                <a:ln w="0">
                  <a:noFill/>
                </a:ln>
              </p:spPr>
              <p:style>
                <a:lnRef idx="0"/>
                <a:fillRef idx="0"/>
                <a:effectRef idx="0"/>
                <a:fontRef idx="minor"/>
              </p:style>
              <p:txBody>
                <a:bodyPr wrap="none" lIns="91080" rIns="91080" tIns="-36720" bIns="-36720" anchor="ctr">
                  <a:noAutofit/>
                </a:bodyPr>
                <a:p>
                  <a:endParaRPr b="0" lang="en-US" sz="2400" strike="noStrike" u="none">
                    <a:solidFill>
                      <a:srgbClr val="000000"/>
                    </a:solidFill>
                    <a:effectLst/>
                    <a:uFillTx/>
                    <a:latin typeface="Times New Roman"/>
                  </a:endParaRPr>
                </a:p>
              </p:txBody>
            </p:sp>
            <p:sp>
              <p:nvSpPr>
                <p:cNvPr id="3514" name=""/>
                <p:cNvSpPr/>
                <p:nvPr/>
              </p:nvSpPr>
              <p:spPr>
                <a:xfrm>
                  <a:off x="3668760" y="5676840"/>
                  <a:ext cx="16560" cy="4680"/>
                </a:xfrm>
                <a:custGeom>
                  <a:avLst/>
                  <a:gdLst/>
                  <a:ahLst/>
                  <a:rect l="l" t="t" r="r" b="b"/>
                  <a:pathLst>
                    <a:path w="445" h="112">
                      <a:moveTo>
                        <a:pt x="331" y="9"/>
                      </a:moveTo>
                      <a:lnTo>
                        <a:pt x="332" y="8"/>
                      </a:lnTo>
                      <a:lnTo>
                        <a:pt x="335" y="7"/>
                      </a:lnTo>
                      <a:lnTo>
                        <a:pt x="341" y="5"/>
                      </a:lnTo>
                      <a:lnTo>
                        <a:pt x="348" y="3"/>
                      </a:lnTo>
                      <a:lnTo>
                        <a:pt x="357" y="2"/>
                      </a:lnTo>
                      <a:lnTo>
                        <a:pt x="367" y="0"/>
                      </a:lnTo>
                      <a:lnTo>
                        <a:pt x="376" y="0"/>
                      </a:lnTo>
                      <a:lnTo>
                        <a:pt x="388" y="3"/>
                      </a:lnTo>
                      <a:lnTo>
                        <a:pt x="398" y="6"/>
                      </a:lnTo>
                      <a:lnTo>
                        <a:pt x="408" y="11"/>
                      </a:lnTo>
                      <a:lnTo>
                        <a:pt x="417" y="19"/>
                      </a:lnTo>
                      <a:lnTo>
                        <a:pt x="427" y="31"/>
                      </a:lnTo>
                      <a:lnTo>
                        <a:pt x="434" y="45"/>
                      </a:lnTo>
                      <a:lnTo>
                        <a:pt x="439" y="62"/>
                      </a:lnTo>
                      <a:lnTo>
                        <a:pt x="443" y="85"/>
                      </a:lnTo>
                      <a:lnTo>
                        <a:pt x="445" y="112"/>
                      </a:lnTo>
                      <a:lnTo>
                        <a:pt x="444" y="110"/>
                      </a:lnTo>
                      <a:lnTo>
                        <a:pt x="442" y="107"/>
                      </a:lnTo>
                      <a:lnTo>
                        <a:pt x="438" y="101"/>
                      </a:lnTo>
                      <a:lnTo>
                        <a:pt x="432" y="95"/>
                      </a:lnTo>
                      <a:lnTo>
                        <a:pt x="424" y="87"/>
                      </a:lnTo>
                      <a:lnTo>
                        <a:pt x="411" y="79"/>
                      </a:lnTo>
                      <a:lnTo>
                        <a:pt x="395" y="71"/>
                      </a:lnTo>
                      <a:lnTo>
                        <a:pt x="375" y="63"/>
                      </a:lnTo>
                      <a:lnTo>
                        <a:pt x="351" y="56"/>
                      </a:lnTo>
                      <a:lnTo>
                        <a:pt x="321" y="50"/>
                      </a:lnTo>
                      <a:lnTo>
                        <a:pt x="284" y="46"/>
                      </a:lnTo>
                      <a:lnTo>
                        <a:pt x="242" y="44"/>
                      </a:lnTo>
                      <a:lnTo>
                        <a:pt x="193" y="45"/>
                      </a:lnTo>
                      <a:lnTo>
                        <a:pt x="137" y="48"/>
                      </a:lnTo>
                      <a:lnTo>
                        <a:pt x="73" y="54"/>
                      </a:lnTo>
                      <a:lnTo>
                        <a:pt x="0" y="66"/>
                      </a:lnTo>
                      <a:lnTo>
                        <a:pt x="331" y="9"/>
                      </a:lnTo>
                      <a:close/>
                    </a:path>
                  </a:pathLst>
                </a:custGeom>
                <a:solidFill>
                  <a:srgbClr val="000000"/>
                </a:solidFill>
                <a:ln w="0">
                  <a:noFill/>
                </a:ln>
              </p:spPr>
              <p:style>
                <a:lnRef idx="0"/>
                <a:fillRef idx="0"/>
                <a:effectRef idx="0"/>
                <a:fontRef idx="minor"/>
              </p:style>
              <p:txBody>
                <a:bodyPr wrap="none" lIns="91080" rIns="91080" tIns="-40680" bIns="-40680" anchor="ctr">
                  <a:noAutofit/>
                </a:bodyPr>
                <a:p>
                  <a:endParaRPr b="0" lang="en-US" sz="2400" strike="noStrike" u="none">
                    <a:solidFill>
                      <a:srgbClr val="000000"/>
                    </a:solidFill>
                    <a:effectLst/>
                    <a:uFillTx/>
                    <a:latin typeface="Times New Roman"/>
                  </a:endParaRPr>
                </a:p>
              </p:txBody>
            </p:sp>
            <p:sp>
              <p:nvSpPr>
                <p:cNvPr id="3515" name=""/>
                <p:cNvSpPr/>
                <p:nvPr/>
              </p:nvSpPr>
              <p:spPr>
                <a:xfrm>
                  <a:off x="3679200" y="5734800"/>
                  <a:ext cx="28440" cy="6120"/>
                </a:xfrm>
                <a:custGeom>
                  <a:avLst/>
                  <a:gdLst/>
                  <a:ahLst/>
                  <a:rect l="l" t="t" r="r" b="b"/>
                  <a:pathLst>
                    <a:path w="764" h="172">
                      <a:moveTo>
                        <a:pt x="0" y="147"/>
                      </a:moveTo>
                      <a:lnTo>
                        <a:pt x="96" y="133"/>
                      </a:lnTo>
                      <a:lnTo>
                        <a:pt x="183" y="122"/>
                      </a:lnTo>
                      <a:lnTo>
                        <a:pt x="260" y="112"/>
                      </a:lnTo>
                      <a:lnTo>
                        <a:pt x="328" y="105"/>
                      </a:lnTo>
                      <a:lnTo>
                        <a:pt x="389" y="100"/>
                      </a:lnTo>
                      <a:lnTo>
                        <a:pt x="441" y="96"/>
                      </a:lnTo>
                      <a:lnTo>
                        <a:pt x="487" y="94"/>
                      </a:lnTo>
                      <a:lnTo>
                        <a:pt x="529" y="95"/>
                      </a:lnTo>
                      <a:lnTo>
                        <a:pt x="565" y="98"/>
                      </a:lnTo>
                      <a:lnTo>
                        <a:pt x="599" y="103"/>
                      </a:lnTo>
                      <a:lnTo>
                        <a:pt x="628" y="109"/>
                      </a:lnTo>
                      <a:lnTo>
                        <a:pt x="656" y="118"/>
                      </a:lnTo>
                      <a:lnTo>
                        <a:pt x="683" y="129"/>
                      </a:lnTo>
                      <a:lnTo>
                        <a:pt x="709" y="141"/>
                      </a:lnTo>
                      <a:lnTo>
                        <a:pt x="735" y="155"/>
                      </a:lnTo>
                      <a:lnTo>
                        <a:pt x="764" y="172"/>
                      </a:lnTo>
                      <a:lnTo>
                        <a:pt x="754" y="148"/>
                      </a:lnTo>
                      <a:lnTo>
                        <a:pt x="744" y="126"/>
                      </a:lnTo>
                      <a:lnTo>
                        <a:pt x="733" y="105"/>
                      </a:lnTo>
                      <a:lnTo>
                        <a:pt x="722" y="86"/>
                      </a:lnTo>
                      <a:lnTo>
                        <a:pt x="710" y="68"/>
                      </a:lnTo>
                      <a:lnTo>
                        <a:pt x="697" y="52"/>
                      </a:lnTo>
                      <a:lnTo>
                        <a:pt x="686" y="39"/>
                      </a:lnTo>
                      <a:lnTo>
                        <a:pt x="673" y="27"/>
                      </a:lnTo>
                      <a:lnTo>
                        <a:pt x="661" y="18"/>
                      </a:lnTo>
                      <a:lnTo>
                        <a:pt x="648" y="10"/>
                      </a:lnTo>
                      <a:lnTo>
                        <a:pt x="636" y="4"/>
                      </a:lnTo>
                      <a:lnTo>
                        <a:pt x="625" y="1"/>
                      </a:lnTo>
                      <a:lnTo>
                        <a:pt x="613" y="0"/>
                      </a:lnTo>
                      <a:lnTo>
                        <a:pt x="604" y="1"/>
                      </a:lnTo>
                      <a:lnTo>
                        <a:pt x="594" y="5"/>
                      </a:lnTo>
                      <a:lnTo>
                        <a:pt x="587" y="11"/>
                      </a:lnTo>
                      <a:lnTo>
                        <a:pt x="583" y="12"/>
                      </a:lnTo>
                      <a:lnTo>
                        <a:pt x="571" y="15"/>
                      </a:lnTo>
                      <a:lnTo>
                        <a:pt x="553" y="21"/>
                      </a:lnTo>
                      <a:lnTo>
                        <a:pt x="529" y="27"/>
                      </a:lnTo>
                      <a:lnTo>
                        <a:pt x="500" y="35"/>
                      </a:lnTo>
                      <a:lnTo>
                        <a:pt x="465" y="45"/>
                      </a:lnTo>
                      <a:lnTo>
                        <a:pt x="426" y="54"/>
                      </a:lnTo>
                      <a:lnTo>
                        <a:pt x="384" y="66"/>
                      </a:lnTo>
                      <a:lnTo>
                        <a:pt x="339" y="76"/>
                      </a:lnTo>
                      <a:lnTo>
                        <a:pt x="292" y="88"/>
                      </a:lnTo>
                      <a:lnTo>
                        <a:pt x="244" y="100"/>
                      </a:lnTo>
                      <a:lnTo>
                        <a:pt x="194" y="110"/>
                      </a:lnTo>
                      <a:lnTo>
                        <a:pt x="144" y="121"/>
                      </a:lnTo>
                      <a:lnTo>
                        <a:pt x="94" y="130"/>
                      </a:lnTo>
                      <a:lnTo>
                        <a:pt x="46" y="139"/>
                      </a:lnTo>
                      <a:lnTo>
                        <a:pt x="0" y="147"/>
                      </a:lnTo>
                      <a:close/>
                    </a:path>
                  </a:pathLst>
                </a:custGeom>
                <a:solidFill>
                  <a:srgbClr val="000000"/>
                </a:solidFill>
                <a:ln w="0">
                  <a:noFill/>
                </a:ln>
              </p:spPr>
              <p:style>
                <a:lnRef idx="0"/>
                <a:fillRef idx="0"/>
                <a:effectRef idx="0"/>
                <a:fontRef idx="minor"/>
              </p:style>
              <p:txBody>
                <a:bodyPr wrap="none" lIns="91080" rIns="91080" tIns="-39240" bIns="-39240" anchor="ctr">
                  <a:noAutofit/>
                </a:bodyPr>
                <a:p>
                  <a:endParaRPr b="0" lang="en-US" sz="2400" strike="noStrike" u="none">
                    <a:solidFill>
                      <a:srgbClr val="000000"/>
                    </a:solidFill>
                    <a:effectLst/>
                    <a:uFillTx/>
                    <a:latin typeface="Times New Roman"/>
                  </a:endParaRPr>
                </a:p>
              </p:txBody>
            </p:sp>
            <p:sp>
              <p:nvSpPr>
                <p:cNvPr id="3516" name=""/>
                <p:cNvSpPr/>
                <p:nvPr/>
              </p:nvSpPr>
              <p:spPr>
                <a:xfrm>
                  <a:off x="3372840" y="5703120"/>
                  <a:ext cx="33120" cy="41040"/>
                </a:xfrm>
                <a:custGeom>
                  <a:avLst/>
                  <a:gdLst/>
                  <a:ahLst/>
                  <a:rect l="l" t="t" r="r" b="b"/>
                  <a:pathLst>
                    <a:path w="887" h="1035">
                      <a:moveTo>
                        <a:pt x="533" y="0"/>
                      </a:moveTo>
                      <a:lnTo>
                        <a:pt x="30" y="752"/>
                      </a:lnTo>
                      <a:lnTo>
                        <a:pt x="9" y="788"/>
                      </a:lnTo>
                      <a:lnTo>
                        <a:pt x="0" y="824"/>
                      </a:lnTo>
                      <a:lnTo>
                        <a:pt x="1" y="859"/>
                      </a:lnTo>
                      <a:lnTo>
                        <a:pt x="10" y="893"/>
                      </a:lnTo>
                      <a:lnTo>
                        <a:pt x="28" y="925"/>
                      </a:lnTo>
                      <a:lnTo>
                        <a:pt x="51" y="953"/>
                      </a:lnTo>
                      <a:lnTo>
                        <a:pt x="79" y="978"/>
                      </a:lnTo>
                      <a:lnTo>
                        <a:pt x="113" y="1000"/>
                      </a:lnTo>
                      <a:lnTo>
                        <a:pt x="148" y="1017"/>
                      </a:lnTo>
                      <a:lnTo>
                        <a:pt x="186" y="1029"/>
                      </a:lnTo>
                      <a:lnTo>
                        <a:pt x="225" y="1035"/>
                      </a:lnTo>
                      <a:lnTo>
                        <a:pt x="264" y="1035"/>
                      </a:lnTo>
                      <a:lnTo>
                        <a:pt x="301" y="1028"/>
                      </a:lnTo>
                      <a:lnTo>
                        <a:pt x="335" y="1013"/>
                      </a:lnTo>
                      <a:lnTo>
                        <a:pt x="367" y="990"/>
                      </a:lnTo>
                      <a:lnTo>
                        <a:pt x="394" y="958"/>
                      </a:lnTo>
                      <a:lnTo>
                        <a:pt x="887" y="230"/>
                      </a:lnTo>
                      <a:lnTo>
                        <a:pt x="533" y="0"/>
                      </a:lnTo>
                      <a:close/>
                    </a:path>
                  </a:pathLst>
                </a:custGeom>
                <a:solidFill>
                  <a:srgbClr val="ffffff"/>
                </a:solidFill>
                <a:ln w="7920">
                  <a:solidFill>
                    <a:srgbClr val="000000"/>
                  </a:solidFill>
                  <a:round/>
                </a:ln>
              </p:spPr>
              <p:style>
                <a:lnRef idx="0"/>
                <a:fillRef idx="0"/>
                <a:effectRef idx="0"/>
                <a:fontRef idx="minor"/>
              </p:style>
              <p:txBody>
                <a:bodyPr wrap="none" lIns="91080" rIns="91080" tIns="-4320" bIns="-4320" anchor="ctr">
                  <a:noAutofit/>
                </a:bodyPr>
                <a:p>
                  <a:endParaRPr b="0" lang="en-US" sz="2400" strike="noStrike" u="none">
                    <a:solidFill>
                      <a:srgbClr val="000000"/>
                    </a:solidFill>
                    <a:effectLst/>
                    <a:uFillTx/>
                    <a:latin typeface="Times New Roman"/>
                  </a:endParaRPr>
                </a:p>
              </p:txBody>
            </p:sp>
            <p:sp>
              <p:nvSpPr>
                <p:cNvPr id="3517" name=""/>
                <p:cNvSpPr/>
                <p:nvPr/>
              </p:nvSpPr>
              <p:spPr>
                <a:xfrm flipH="1">
                  <a:off x="3382560" y="5708520"/>
                  <a:ext cx="18000" cy="29880"/>
                </a:xfrm>
                <a:prstGeom prst="line">
                  <a:avLst/>
                </a:prstGeom>
                <a:ln w="4680">
                  <a:solidFill>
                    <a:srgbClr val="000000"/>
                  </a:solidFill>
                  <a:miter/>
                </a:ln>
              </p:spPr>
              <p:style>
                <a:lnRef idx="0"/>
                <a:fillRef idx="0"/>
                <a:effectRef idx="0"/>
                <a:fontRef idx="minor"/>
              </p:style>
              <p:txBody>
                <a:bodyPr lIns="91080" rIns="91080" tIns="-15480" bIns="-15480" anchor="ctr">
                  <a:noAutofit/>
                </a:bodyPr>
                <a:p>
                  <a:endParaRPr b="0" lang="en-US" sz="2400" strike="noStrike" u="none">
                    <a:solidFill>
                      <a:srgbClr val="000000"/>
                    </a:solidFill>
                    <a:effectLst/>
                    <a:uFillTx/>
                    <a:latin typeface="Times New Roman"/>
                  </a:endParaRPr>
                </a:p>
              </p:txBody>
            </p:sp>
            <p:sp>
              <p:nvSpPr>
                <p:cNvPr id="3518" name=""/>
                <p:cNvSpPr/>
                <p:nvPr/>
              </p:nvSpPr>
              <p:spPr>
                <a:xfrm>
                  <a:off x="3608640" y="5530680"/>
                  <a:ext cx="19440" cy="13680"/>
                </a:xfrm>
                <a:custGeom>
                  <a:avLst/>
                  <a:gdLst/>
                  <a:ahLst/>
                  <a:rect l="l" t="t" r="r" b="b"/>
                  <a:pathLst>
                    <a:path w="507" h="346">
                      <a:moveTo>
                        <a:pt x="479" y="9"/>
                      </a:moveTo>
                      <a:lnTo>
                        <a:pt x="489" y="40"/>
                      </a:lnTo>
                      <a:lnTo>
                        <a:pt x="498" y="71"/>
                      </a:lnTo>
                      <a:lnTo>
                        <a:pt x="503" y="100"/>
                      </a:lnTo>
                      <a:lnTo>
                        <a:pt x="506" y="128"/>
                      </a:lnTo>
                      <a:lnTo>
                        <a:pt x="507" y="155"/>
                      </a:lnTo>
                      <a:lnTo>
                        <a:pt x="506" y="179"/>
                      </a:lnTo>
                      <a:lnTo>
                        <a:pt x="503" y="202"/>
                      </a:lnTo>
                      <a:lnTo>
                        <a:pt x="499" y="223"/>
                      </a:lnTo>
                      <a:lnTo>
                        <a:pt x="493" y="243"/>
                      </a:lnTo>
                      <a:lnTo>
                        <a:pt x="487" y="261"/>
                      </a:lnTo>
                      <a:lnTo>
                        <a:pt x="481" y="276"/>
                      </a:lnTo>
                      <a:lnTo>
                        <a:pt x="475" y="289"/>
                      </a:lnTo>
                      <a:lnTo>
                        <a:pt x="468" y="301"/>
                      </a:lnTo>
                      <a:lnTo>
                        <a:pt x="462" y="310"/>
                      </a:lnTo>
                      <a:lnTo>
                        <a:pt x="457" y="316"/>
                      </a:lnTo>
                      <a:lnTo>
                        <a:pt x="452" y="322"/>
                      </a:lnTo>
                      <a:lnTo>
                        <a:pt x="438" y="320"/>
                      </a:lnTo>
                      <a:lnTo>
                        <a:pt x="417" y="320"/>
                      </a:lnTo>
                      <a:lnTo>
                        <a:pt x="392" y="320"/>
                      </a:lnTo>
                      <a:lnTo>
                        <a:pt x="362" y="320"/>
                      </a:lnTo>
                      <a:lnTo>
                        <a:pt x="330" y="321"/>
                      </a:lnTo>
                      <a:lnTo>
                        <a:pt x="295" y="323"/>
                      </a:lnTo>
                      <a:lnTo>
                        <a:pt x="259" y="325"/>
                      </a:lnTo>
                      <a:lnTo>
                        <a:pt x="222" y="327"/>
                      </a:lnTo>
                      <a:lnTo>
                        <a:pt x="187" y="329"/>
                      </a:lnTo>
                      <a:lnTo>
                        <a:pt x="152" y="331"/>
                      </a:lnTo>
                      <a:lnTo>
                        <a:pt x="119" y="334"/>
                      </a:lnTo>
                      <a:lnTo>
                        <a:pt x="89" y="336"/>
                      </a:lnTo>
                      <a:lnTo>
                        <a:pt x="64" y="340"/>
                      </a:lnTo>
                      <a:lnTo>
                        <a:pt x="43" y="342"/>
                      </a:lnTo>
                      <a:lnTo>
                        <a:pt x="27" y="344"/>
                      </a:lnTo>
                      <a:lnTo>
                        <a:pt x="19" y="346"/>
                      </a:lnTo>
                      <a:lnTo>
                        <a:pt x="25" y="331"/>
                      </a:lnTo>
                      <a:lnTo>
                        <a:pt x="31" y="314"/>
                      </a:lnTo>
                      <a:lnTo>
                        <a:pt x="36" y="297"/>
                      </a:lnTo>
                      <a:lnTo>
                        <a:pt x="40" y="277"/>
                      </a:lnTo>
                      <a:lnTo>
                        <a:pt x="43" y="256"/>
                      </a:lnTo>
                      <a:lnTo>
                        <a:pt x="45" y="233"/>
                      </a:lnTo>
                      <a:lnTo>
                        <a:pt x="45" y="210"/>
                      </a:lnTo>
                      <a:lnTo>
                        <a:pt x="45" y="187"/>
                      </a:lnTo>
                      <a:lnTo>
                        <a:pt x="44" y="163"/>
                      </a:lnTo>
                      <a:lnTo>
                        <a:pt x="41" y="139"/>
                      </a:lnTo>
                      <a:lnTo>
                        <a:pt x="36" y="116"/>
                      </a:lnTo>
                      <a:lnTo>
                        <a:pt x="31" y="93"/>
                      </a:lnTo>
                      <a:lnTo>
                        <a:pt x="25" y="70"/>
                      </a:lnTo>
                      <a:lnTo>
                        <a:pt x="17" y="49"/>
                      </a:lnTo>
                      <a:lnTo>
                        <a:pt x="9" y="29"/>
                      </a:lnTo>
                      <a:lnTo>
                        <a:pt x="0" y="10"/>
                      </a:lnTo>
                      <a:lnTo>
                        <a:pt x="22" y="9"/>
                      </a:lnTo>
                      <a:lnTo>
                        <a:pt x="50" y="7"/>
                      </a:lnTo>
                      <a:lnTo>
                        <a:pt x="82" y="5"/>
                      </a:lnTo>
                      <a:lnTo>
                        <a:pt x="117" y="4"/>
                      </a:lnTo>
                      <a:lnTo>
                        <a:pt x="156" y="3"/>
                      </a:lnTo>
                      <a:lnTo>
                        <a:pt x="195" y="2"/>
                      </a:lnTo>
                      <a:lnTo>
                        <a:pt x="236" y="1"/>
                      </a:lnTo>
                      <a:lnTo>
                        <a:pt x="276" y="1"/>
                      </a:lnTo>
                      <a:lnTo>
                        <a:pt x="315" y="0"/>
                      </a:lnTo>
                      <a:lnTo>
                        <a:pt x="352" y="0"/>
                      </a:lnTo>
                      <a:lnTo>
                        <a:pt x="386" y="1"/>
                      </a:lnTo>
                      <a:lnTo>
                        <a:pt x="416" y="1"/>
                      </a:lnTo>
                      <a:lnTo>
                        <a:pt x="441" y="2"/>
                      </a:lnTo>
                      <a:lnTo>
                        <a:pt x="461" y="3"/>
                      </a:lnTo>
                      <a:lnTo>
                        <a:pt x="473" y="5"/>
                      </a:lnTo>
                      <a:lnTo>
                        <a:pt x="479" y="9"/>
                      </a:lnTo>
                      <a:close/>
                    </a:path>
                  </a:pathLst>
                </a:custGeom>
                <a:solidFill>
                  <a:srgbClr val="000000"/>
                </a:solidFill>
                <a:ln w="0">
                  <a:noFill/>
                </a:ln>
              </p:spPr>
              <p:style>
                <a:lnRef idx="0"/>
                <a:fillRef idx="0"/>
                <a:effectRef idx="0"/>
                <a:fontRef idx="minor"/>
              </p:style>
              <p:txBody>
                <a:bodyPr wrap="none" lIns="91080" rIns="91080" tIns="-31680" bIns="-31680" anchor="ctr">
                  <a:noAutofit/>
                </a:bodyPr>
                <a:p>
                  <a:endParaRPr b="0" lang="en-US" sz="2400" strike="noStrike" u="none">
                    <a:solidFill>
                      <a:srgbClr val="000000"/>
                    </a:solidFill>
                    <a:effectLst/>
                    <a:uFillTx/>
                    <a:latin typeface="Times New Roman"/>
                  </a:endParaRPr>
                </a:p>
              </p:txBody>
            </p:sp>
            <p:sp>
              <p:nvSpPr>
                <p:cNvPr id="3519" name=""/>
                <p:cNvSpPr/>
                <p:nvPr/>
              </p:nvSpPr>
              <p:spPr>
                <a:xfrm>
                  <a:off x="3518640" y="5568840"/>
                  <a:ext cx="105120" cy="11160"/>
                </a:xfrm>
                <a:custGeom>
                  <a:avLst/>
                  <a:gdLst/>
                  <a:ahLst/>
                  <a:rect l="l" t="t" r="r" b="b"/>
                  <a:pathLst>
                    <a:path w="2768" h="274">
                      <a:moveTo>
                        <a:pt x="0" y="274"/>
                      </a:moveTo>
                      <a:lnTo>
                        <a:pt x="65" y="257"/>
                      </a:lnTo>
                      <a:lnTo>
                        <a:pt x="141" y="241"/>
                      </a:lnTo>
                      <a:lnTo>
                        <a:pt x="226" y="225"/>
                      </a:lnTo>
                      <a:lnTo>
                        <a:pt x="318" y="209"/>
                      </a:lnTo>
                      <a:lnTo>
                        <a:pt x="416" y="194"/>
                      </a:lnTo>
                      <a:lnTo>
                        <a:pt x="518" y="181"/>
                      </a:lnTo>
                      <a:lnTo>
                        <a:pt x="622" y="167"/>
                      </a:lnTo>
                      <a:lnTo>
                        <a:pt x="727" y="154"/>
                      </a:lnTo>
                      <a:lnTo>
                        <a:pt x="831" y="142"/>
                      </a:lnTo>
                      <a:lnTo>
                        <a:pt x="933" y="130"/>
                      </a:lnTo>
                      <a:lnTo>
                        <a:pt x="1031" y="120"/>
                      </a:lnTo>
                      <a:lnTo>
                        <a:pt x="1122" y="111"/>
                      </a:lnTo>
                      <a:lnTo>
                        <a:pt x="1207" y="103"/>
                      </a:lnTo>
                      <a:lnTo>
                        <a:pt x="1283" y="96"/>
                      </a:lnTo>
                      <a:lnTo>
                        <a:pt x="1349" y="89"/>
                      </a:lnTo>
                      <a:lnTo>
                        <a:pt x="1403" y="85"/>
                      </a:lnTo>
                      <a:lnTo>
                        <a:pt x="1487" y="72"/>
                      </a:lnTo>
                      <a:lnTo>
                        <a:pt x="1572" y="62"/>
                      </a:lnTo>
                      <a:lnTo>
                        <a:pt x="1657" y="52"/>
                      </a:lnTo>
                      <a:lnTo>
                        <a:pt x="1742" y="44"/>
                      </a:lnTo>
                      <a:lnTo>
                        <a:pt x="1825" y="37"/>
                      </a:lnTo>
                      <a:lnTo>
                        <a:pt x="1905" y="30"/>
                      </a:lnTo>
                      <a:lnTo>
                        <a:pt x="1981" y="25"/>
                      </a:lnTo>
                      <a:lnTo>
                        <a:pt x="2055" y="21"/>
                      </a:lnTo>
                      <a:lnTo>
                        <a:pt x="2122" y="18"/>
                      </a:lnTo>
                      <a:lnTo>
                        <a:pt x="2183" y="15"/>
                      </a:lnTo>
                      <a:lnTo>
                        <a:pt x="2238" y="13"/>
                      </a:lnTo>
                      <a:lnTo>
                        <a:pt x="2284" y="10"/>
                      </a:lnTo>
                      <a:lnTo>
                        <a:pt x="2322" y="9"/>
                      </a:lnTo>
                      <a:lnTo>
                        <a:pt x="2349" y="8"/>
                      </a:lnTo>
                      <a:lnTo>
                        <a:pt x="2367" y="8"/>
                      </a:lnTo>
                      <a:lnTo>
                        <a:pt x="2373" y="8"/>
                      </a:lnTo>
                      <a:lnTo>
                        <a:pt x="2477" y="1"/>
                      </a:lnTo>
                      <a:lnTo>
                        <a:pt x="2564" y="0"/>
                      </a:lnTo>
                      <a:lnTo>
                        <a:pt x="2633" y="5"/>
                      </a:lnTo>
                      <a:lnTo>
                        <a:pt x="2688" y="16"/>
                      </a:lnTo>
                      <a:lnTo>
                        <a:pt x="2726" y="29"/>
                      </a:lnTo>
                      <a:lnTo>
                        <a:pt x="2753" y="45"/>
                      </a:lnTo>
                      <a:lnTo>
                        <a:pt x="2766" y="64"/>
                      </a:lnTo>
                      <a:lnTo>
                        <a:pt x="2768" y="84"/>
                      </a:lnTo>
                      <a:lnTo>
                        <a:pt x="2760" y="104"/>
                      </a:lnTo>
                      <a:lnTo>
                        <a:pt x="2742" y="123"/>
                      </a:lnTo>
                      <a:lnTo>
                        <a:pt x="2716" y="140"/>
                      </a:lnTo>
                      <a:lnTo>
                        <a:pt x="2683" y="154"/>
                      </a:lnTo>
                      <a:lnTo>
                        <a:pt x="2643" y="165"/>
                      </a:lnTo>
                      <a:lnTo>
                        <a:pt x="2598" y="171"/>
                      </a:lnTo>
                      <a:lnTo>
                        <a:pt x="2549" y="172"/>
                      </a:lnTo>
                      <a:lnTo>
                        <a:pt x="2497" y="168"/>
                      </a:lnTo>
                      <a:lnTo>
                        <a:pt x="2498" y="167"/>
                      </a:lnTo>
                      <a:lnTo>
                        <a:pt x="2504" y="164"/>
                      </a:lnTo>
                      <a:lnTo>
                        <a:pt x="2511" y="160"/>
                      </a:lnTo>
                      <a:lnTo>
                        <a:pt x="2519" y="155"/>
                      </a:lnTo>
                      <a:lnTo>
                        <a:pt x="2528" y="149"/>
                      </a:lnTo>
                      <a:lnTo>
                        <a:pt x="2536" y="142"/>
                      </a:lnTo>
                      <a:lnTo>
                        <a:pt x="2543" y="135"/>
                      </a:lnTo>
                      <a:lnTo>
                        <a:pt x="2547" y="128"/>
                      </a:lnTo>
                      <a:lnTo>
                        <a:pt x="2548" y="120"/>
                      </a:lnTo>
                      <a:lnTo>
                        <a:pt x="2545" y="113"/>
                      </a:lnTo>
                      <a:lnTo>
                        <a:pt x="2536" y="106"/>
                      </a:lnTo>
                      <a:lnTo>
                        <a:pt x="2522" y="100"/>
                      </a:lnTo>
                      <a:lnTo>
                        <a:pt x="2499" y="96"/>
                      </a:lnTo>
                      <a:lnTo>
                        <a:pt x="2470" y="91"/>
                      </a:lnTo>
                      <a:lnTo>
                        <a:pt x="2431" y="88"/>
                      </a:lnTo>
                      <a:lnTo>
                        <a:pt x="2384" y="88"/>
                      </a:lnTo>
                      <a:lnTo>
                        <a:pt x="2344" y="88"/>
                      </a:lnTo>
                      <a:lnTo>
                        <a:pt x="2294" y="89"/>
                      </a:lnTo>
                      <a:lnTo>
                        <a:pt x="2235" y="92"/>
                      </a:lnTo>
                      <a:lnTo>
                        <a:pt x="2168" y="96"/>
                      </a:lnTo>
                      <a:lnTo>
                        <a:pt x="2097" y="100"/>
                      </a:lnTo>
                      <a:lnTo>
                        <a:pt x="2022" y="105"/>
                      </a:lnTo>
                      <a:lnTo>
                        <a:pt x="1945" y="110"/>
                      </a:lnTo>
                      <a:lnTo>
                        <a:pt x="1866" y="115"/>
                      </a:lnTo>
                      <a:lnTo>
                        <a:pt x="1788" y="121"/>
                      </a:lnTo>
                      <a:lnTo>
                        <a:pt x="1711" y="127"/>
                      </a:lnTo>
                      <a:lnTo>
                        <a:pt x="1640" y="132"/>
                      </a:lnTo>
                      <a:lnTo>
                        <a:pt x="1573" y="138"/>
                      </a:lnTo>
                      <a:lnTo>
                        <a:pt x="1513" y="143"/>
                      </a:lnTo>
                      <a:lnTo>
                        <a:pt x="1461" y="147"/>
                      </a:lnTo>
                      <a:lnTo>
                        <a:pt x="1420" y="150"/>
                      </a:lnTo>
                      <a:lnTo>
                        <a:pt x="1391" y="153"/>
                      </a:lnTo>
                      <a:lnTo>
                        <a:pt x="1364" y="155"/>
                      </a:lnTo>
                      <a:lnTo>
                        <a:pt x="1325" y="159"/>
                      </a:lnTo>
                      <a:lnTo>
                        <a:pt x="1273" y="163"/>
                      </a:lnTo>
                      <a:lnTo>
                        <a:pt x="1212" y="168"/>
                      </a:lnTo>
                      <a:lnTo>
                        <a:pt x="1143" y="174"/>
                      </a:lnTo>
                      <a:lnTo>
                        <a:pt x="1066" y="181"/>
                      </a:lnTo>
                      <a:lnTo>
                        <a:pt x="984" y="188"/>
                      </a:lnTo>
                      <a:lnTo>
                        <a:pt x="897" y="196"/>
                      </a:lnTo>
                      <a:lnTo>
                        <a:pt x="808" y="205"/>
                      </a:lnTo>
                      <a:lnTo>
                        <a:pt x="716" y="213"/>
                      </a:lnTo>
                      <a:lnTo>
                        <a:pt x="625" y="223"/>
                      </a:lnTo>
                      <a:lnTo>
                        <a:pt x="536" y="232"/>
                      </a:lnTo>
                      <a:lnTo>
                        <a:pt x="448" y="242"/>
                      </a:lnTo>
                      <a:lnTo>
                        <a:pt x="365" y="252"/>
                      </a:lnTo>
                      <a:lnTo>
                        <a:pt x="289" y="262"/>
                      </a:lnTo>
                      <a:lnTo>
                        <a:pt x="219" y="272"/>
                      </a:lnTo>
                      <a:lnTo>
                        <a:pt x="0" y="274"/>
                      </a:lnTo>
                      <a:close/>
                    </a:path>
                  </a:pathLst>
                </a:custGeom>
                <a:solidFill>
                  <a:srgbClr val="000000"/>
                </a:solidFill>
                <a:ln w="0">
                  <a:noFill/>
                </a:ln>
              </p:spPr>
              <p:style>
                <a:lnRef idx="0"/>
                <a:fillRef idx="0"/>
                <a:effectRef idx="0"/>
                <a:fontRef idx="minor"/>
              </p:style>
              <p:txBody>
                <a:bodyPr wrap="none" lIns="91080" rIns="91080" tIns="-34200" bIns="-34200" anchor="ctr">
                  <a:noAutofit/>
                </a:bodyPr>
                <a:p>
                  <a:endParaRPr b="0" lang="en-US" sz="2400" strike="noStrike" u="none">
                    <a:solidFill>
                      <a:srgbClr val="000000"/>
                    </a:solidFill>
                    <a:effectLst/>
                    <a:uFillTx/>
                    <a:latin typeface="Times New Roman"/>
                  </a:endParaRPr>
                </a:p>
              </p:txBody>
            </p:sp>
            <p:sp>
              <p:nvSpPr>
                <p:cNvPr id="3520" name=""/>
                <p:cNvSpPr/>
                <p:nvPr/>
              </p:nvSpPr>
              <p:spPr>
                <a:xfrm>
                  <a:off x="3480480" y="5573880"/>
                  <a:ext cx="54360" cy="120960"/>
                </a:xfrm>
                <a:custGeom>
                  <a:avLst/>
                  <a:gdLst/>
                  <a:ahLst/>
                  <a:rect l="l" t="t" r="r" b="b"/>
                  <a:pathLst>
                    <a:path w="1439" h="2993">
                      <a:moveTo>
                        <a:pt x="0" y="0"/>
                      </a:moveTo>
                      <a:lnTo>
                        <a:pt x="80" y="35"/>
                      </a:lnTo>
                      <a:lnTo>
                        <a:pt x="1439" y="2993"/>
                      </a:lnTo>
                      <a:lnTo>
                        <a:pt x="1371" y="2993"/>
                      </a:lnTo>
                      <a:lnTo>
                        <a:pt x="0" y="0"/>
                      </a:lnTo>
                      <a:close/>
                    </a:path>
                  </a:pathLst>
                </a:custGeom>
                <a:solidFill>
                  <a:srgbClr val="000000"/>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21" name=""/>
                <p:cNvSpPr/>
                <p:nvPr/>
              </p:nvSpPr>
              <p:spPr>
                <a:xfrm>
                  <a:off x="3538080" y="5709600"/>
                  <a:ext cx="22680" cy="48600"/>
                </a:xfrm>
                <a:custGeom>
                  <a:avLst/>
                  <a:gdLst/>
                  <a:ahLst/>
                  <a:rect l="l" t="t" r="r" b="b"/>
                  <a:pathLst>
                    <a:path w="601" h="1210">
                      <a:moveTo>
                        <a:pt x="0" y="0"/>
                      </a:moveTo>
                      <a:lnTo>
                        <a:pt x="63" y="0"/>
                      </a:lnTo>
                      <a:lnTo>
                        <a:pt x="601" y="1210"/>
                      </a:lnTo>
                      <a:lnTo>
                        <a:pt x="520" y="1210"/>
                      </a:lnTo>
                      <a:lnTo>
                        <a:pt x="0" y="0"/>
                      </a:lnTo>
                      <a:close/>
                    </a:path>
                  </a:pathLst>
                </a:custGeom>
                <a:solidFill>
                  <a:srgbClr val="000000"/>
                </a:solidFill>
                <a:ln w="0">
                  <a:noFill/>
                </a:ln>
              </p:spPr>
              <p:style>
                <a:lnRef idx="0"/>
                <a:fillRef idx="0"/>
                <a:effectRef idx="0"/>
                <a:fontRef idx="minor"/>
              </p:style>
              <p:txBody>
                <a:bodyPr wrap="none" lIns="91080" rIns="91080" tIns="3240" bIns="3240" anchor="ctr">
                  <a:noAutofit/>
                </a:bodyPr>
                <a:p>
                  <a:endParaRPr b="0" lang="en-US" sz="2400" strike="noStrike" u="none">
                    <a:solidFill>
                      <a:srgbClr val="000000"/>
                    </a:solidFill>
                    <a:effectLst/>
                    <a:uFillTx/>
                    <a:latin typeface="Times New Roman"/>
                  </a:endParaRPr>
                </a:p>
              </p:txBody>
            </p:sp>
            <p:sp>
              <p:nvSpPr>
                <p:cNvPr id="3522" name=""/>
                <p:cNvSpPr/>
                <p:nvPr/>
              </p:nvSpPr>
              <p:spPr>
                <a:xfrm>
                  <a:off x="3533760" y="5709600"/>
                  <a:ext cx="15120" cy="7920"/>
                </a:xfrm>
                <a:custGeom>
                  <a:avLst/>
                  <a:gdLst/>
                  <a:ahLst/>
                  <a:rect l="l" t="t" r="r" b="b"/>
                  <a:pathLst>
                    <a:path w="411" h="194">
                      <a:moveTo>
                        <a:pt x="0" y="0"/>
                      </a:moveTo>
                      <a:lnTo>
                        <a:pt x="411" y="1"/>
                      </a:lnTo>
                      <a:lnTo>
                        <a:pt x="407" y="1"/>
                      </a:lnTo>
                      <a:lnTo>
                        <a:pt x="396" y="3"/>
                      </a:lnTo>
                      <a:lnTo>
                        <a:pt x="381" y="7"/>
                      </a:lnTo>
                      <a:lnTo>
                        <a:pt x="360" y="12"/>
                      </a:lnTo>
                      <a:lnTo>
                        <a:pt x="334" y="18"/>
                      </a:lnTo>
                      <a:lnTo>
                        <a:pt x="307" y="25"/>
                      </a:lnTo>
                      <a:lnTo>
                        <a:pt x="278" y="35"/>
                      </a:lnTo>
                      <a:lnTo>
                        <a:pt x="248" y="45"/>
                      </a:lnTo>
                      <a:lnTo>
                        <a:pt x="219" y="58"/>
                      </a:lnTo>
                      <a:lnTo>
                        <a:pt x="191" y="72"/>
                      </a:lnTo>
                      <a:lnTo>
                        <a:pt x="165" y="87"/>
                      </a:lnTo>
                      <a:lnTo>
                        <a:pt x="143" y="105"/>
                      </a:lnTo>
                      <a:lnTo>
                        <a:pt x="125" y="124"/>
                      </a:lnTo>
                      <a:lnTo>
                        <a:pt x="113" y="145"/>
                      </a:lnTo>
                      <a:lnTo>
                        <a:pt x="106" y="168"/>
                      </a:lnTo>
                      <a:lnTo>
                        <a:pt x="109" y="194"/>
                      </a:lnTo>
                      <a:lnTo>
                        <a:pt x="0" y="0"/>
                      </a:lnTo>
                      <a:close/>
                    </a:path>
                  </a:pathLst>
                </a:custGeom>
                <a:solidFill>
                  <a:srgbClr val="000000"/>
                </a:solidFill>
                <a:ln w="0">
                  <a:noFill/>
                </a:ln>
              </p:spPr>
              <p:style>
                <a:lnRef idx="0"/>
                <a:fillRef idx="0"/>
                <a:effectRef idx="0"/>
                <a:fontRef idx="minor"/>
              </p:style>
              <p:txBody>
                <a:bodyPr wrap="none" lIns="91080" rIns="91080" tIns="-37440" bIns="-37440" anchor="ctr">
                  <a:noAutofit/>
                </a:bodyPr>
                <a:p>
                  <a:endParaRPr b="0" lang="en-US" sz="2400" strike="noStrike" u="none">
                    <a:solidFill>
                      <a:srgbClr val="000000"/>
                    </a:solidFill>
                    <a:effectLst/>
                    <a:uFillTx/>
                    <a:latin typeface="Times New Roman"/>
                  </a:endParaRPr>
                </a:p>
              </p:txBody>
            </p:sp>
            <p:sp>
              <p:nvSpPr>
                <p:cNvPr id="3523" name=""/>
                <p:cNvSpPr/>
                <p:nvPr/>
              </p:nvSpPr>
              <p:spPr>
                <a:xfrm>
                  <a:off x="3559320" y="5772960"/>
                  <a:ext cx="14400" cy="8640"/>
                </a:xfrm>
                <a:custGeom>
                  <a:avLst/>
                  <a:gdLst/>
                  <a:ahLst/>
                  <a:rect l="l" t="t" r="r" b="b"/>
                  <a:pathLst>
                    <a:path w="393" h="210">
                      <a:moveTo>
                        <a:pt x="393" y="12"/>
                      </a:moveTo>
                      <a:lnTo>
                        <a:pt x="389" y="12"/>
                      </a:lnTo>
                      <a:lnTo>
                        <a:pt x="379" y="13"/>
                      </a:lnTo>
                      <a:lnTo>
                        <a:pt x="363" y="14"/>
                      </a:lnTo>
                      <a:lnTo>
                        <a:pt x="343" y="17"/>
                      </a:lnTo>
                      <a:lnTo>
                        <a:pt x="319" y="22"/>
                      </a:lnTo>
                      <a:lnTo>
                        <a:pt x="293" y="28"/>
                      </a:lnTo>
                      <a:lnTo>
                        <a:pt x="263" y="35"/>
                      </a:lnTo>
                      <a:lnTo>
                        <a:pt x="234" y="45"/>
                      </a:lnTo>
                      <a:lnTo>
                        <a:pt x="204" y="55"/>
                      </a:lnTo>
                      <a:lnTo>
                        <a:pt x="176" y="69"/>
                      </a:lnTo>
                      <a:lnTo>
                        <a:pt x="150" y="85"/>
                      </a:lnTo>
                      <a:lnTo>
                        <a:pt x="126" y="104"/>
                      </a:lnTo>
                      <a:lnTo>
                        <a:pt x="106" y="126"/>
                      </a:lnTo>
                      <a:lnTo>
                        <a:pt x="91" y="150"/>
                      </a:lnTo>
                      <a:lnTo>
                        <a:pt x="81" y="178"/>
                      </a:lnTo>
                      <a:lnTo>
                        <a:pt x="79" y="210"/>
                      </a:lnTo>
                      <a:lnTo>
                        <a:pt x="0" y="0"/>
                      </a:lnTo>
                      <a:lnTo>
                        <a:pt x="393" y="12"/>
                      </a:lnTo>
                      <a:close/>
                    </a:path>
                  </a:pathLst>
                </a:custGeom>
                <a:solidFill>
                  <a:srgbClr val="000000"/>
                </a:solidFill>
                <a:ln w="0">
                  <a:noFill/>
                </a:ln>
              </p:spPr>
              <p:style>
                <a:lnRef idx="0"/>
                <a:fillRef idx="0"/>
                <a:effectRef idx="0"/>
                <a:fontRef idx="minor"/>
              </p:style>
              <p:txBody>
                <a:bodyPr wrap="none" lIns="91080" rIns="91080" tIns="-36720" bIns="-36720" anchor="ctr">
                  <a:noAutofit/>
                </a:bodyPr>
                <a:p>
                  <a:endParaRPr b="0" lang="en-US" sz="2400" strike="noStrike" u="none">
                    <a:solidFill>
                      <a:srgbClr val="000000"/>
                    </a:solidFill>
                    <a:effectLst/>
                    <a:uFillTx/>
                    <a:latin typeface="Times New Roman"/>
                  </a:endParaRPr>
                </a:p>
              </p:txBody>
            </p:sp>
            <p:sp>
              <p:nvSpPr>
                <p:cNvPr id="3524" name=""/>
                <p:cNvSpPr/>
                <p:nvPr/>
              </p:nvSpPr>
              <p:spPr>
                <a:xfrm>
                  <a:off x="3386520" y="5729040"/>
                  <a:ext cx="9720" cy="16200"/>
                </a:xfrm>
                <a:custGeom>
                  <a:avLst/>
                  <a:gdLst/>
                  <a:ahLst/>
                  <a:rect l="l" t="t" r="r" b="b"/>
                  <a:pathLst>
                    <a:path w="263" h="393">
                      <a:moveTo>
                        <a:pt x="263" y="0"/>
                      </a:moveTo>
                      <a:lnTo>
                        <a:pt x="260" y="4"/>
                      </a:lnTo>
                      <a:lnTo>
                        <a:pt x="252" y="15"/>
                      </a:lnTo>
                      <a:lnTo>
                        <a:pt x="242" y="32"/>
                      </a:lnTo>
                      <a:lnTo>
                        <a:pt x="227" y="55"/>
                      </a:lnTo>
                      <a:lnTo>
                        <a:pt x="209" y="81"/>
                      </a:lnTo>
                      <a:lnTo>
                        <a:pt x="189" y="111"/>
                      </a:lnTo>
                      <a:lnTo>
                        <a:pt x="168" y="143"/>
                      </a:lnTo>
                      <a:lnTo>
                        <a:pt x="146" y="176"/>
                      </a:lnTo>
                      <a:lnTo>
                        <a:pt x="123" y="208"/>
                      </a:lnTo>
                      <a:lnTo>
                        <a:pt x="100" y="241"/>
                      </a:lnTo>
                      <a:lnTo>
                        <a:pt x="78" y="270"/>
                      </a:lnTo>
                      <a:lnTo>
                        <a:pt x="58" y="297"/>
                      </a:lnTo>
                      <a:lnTo>
                        <a:pt x="39" y="320"/>
                      </a:lnTo>
                      <a:lnTo>
                        <a:pt x="22" y="337"/>
                      </a:lnTo>
                      <a:lnTo>
                        <a:pt x="10" y="348"/>
                      </a:lnTo>
                      <a:lnTo>
                        <a:pt x="0" y="352"/>
                      </a:lnTo>
                      <a:lnTo>
                        <a:pt x="222" y="393"/>
                      </a:lnTo>
                      <a:lnTo>
                        <a:pt x="201" y="373"/>
                      </a:lnTo>
                      <a:lnTo>
                        <a:pt x="184" y="355"/>
                      </a:lnTo>
                      <a:lnTo>
                        <a:pt x="169" y="335"/>
                      </a:lnTo>
                      <a:lnTo>
                        <a:pt x="158" y="316"/>
                      </a:lnTo>
                      <a:lnTo>
                        <a:pt x="148" y="295"/>
                      </a:lnTo>
                      <a:lnTo>
                        <a:pt x="142" y="275"/>
                      </a:lnTo>
                      <a:lnTo>
                        <a:pt x="139" y="253"/>
                      </a:lnTo>
                      <a:lnTo>
                        <a:pt x="140" y="231"/>
                      </a:lnTo>
                      <a:lnTo>
                        <a:pt x="143" y="206"/>
                      </a:lnTo>
                      <a:lnTo>
                        <a:pt x="149" y="182"/>
                      </a:lnTo>
                      <a:lnTo>
                        <a:pt x="159" y="156"/>
                      </a:lnTo>
                      <a:lnTo>
                        <a:pt x="172" y="129"/>
                      </a:lnTo>
                      <a:lnTo>
                        <a:pt x="189" y="99"/>
                      </a:lnTo>
                      <a:lnTo>
                        <a:pt x="210" y="68"/>
                      </a:lnTo>
                      <a:lnTo>
                        <a:pt x="234" y="35"/>
                      </a:lnTo>
                      <a:lnTo>
                        <a:pt x="263" y="0"/>
                      </a:lnTo>
                      <a:close/>
                    </a:path>
                  </a:pathLst>
                </a:custGeom>
                <a:solidFill>
                  <a:srgbClr val="000000"/>
                </a:solidFill>
                <a:ln w="7920">
                  <a:solidFill>
                    <a:srgbClr val="000000"/>
                  </a:solidFill>
                  <a:round/>
                </a:ln>
              </p:spPr>
              <p:style>
                <a:lnRef idx="0"/>
                <a:fillRef idx="0"/>
                <a:effectRef idx="0"/>
                <a:fontRef idx="minor"/>
              </p:style>
              <p:txBody>
                <a:bodyPr wrap="none" lIns="91080" rIns="91080" tIns="-29160" bIns="-29160" anchor="ctr">
                  <a:noAutofit/>
                </a:bodyPr>
                <a:p>
                  <a:endParaRPr b="0" lang="en-US" sz="2400" strike="noStrike" u="none">
                    <a:solidFill>
                      <a:srgbClr val="000000"/>
                    </a:solidFill>
                    <a:effectLst/>
                    <a:uFillTx/>
                    <a:latin typeface="Times New Roman"/>
                  </a:endParaRPr>
                </a:p>
              </p:txBody>
            </p:sp>
            <p:sp>
              <p:nvSpPr>
                <p:cNvPr id="3525" name=""/>
                <p:cNvSpPr/>
                <p:nvPr/>
              </p:nvSpPr>
              <p:spPr>
                <a:xfrm>
                  <a:off x="3715920" y="5831640"/>
                  <a:ext cx="2880" cy="4680"/>
                </a:xfrm>
                <a:custGeom>
                  <a:avLst/>
                  <a:gdLst/>
                  <a:ahLst/>
                  <a:rect l="l" t="t" r="r" b="b"/>
                  <a:pathLst>
                    <a:path w="72" h="119">
                      <a:moveTo>
                        <a:pt x="72" y="62"/>
                      </a:moveTo>
                      <a:lnTo>
                        <a:pt x="71" y="61"/>
                      </a:lnTo>
                      <a:lnTo>
                        <a:pt x="69" y="61"/>
                      </a:lnTo>
                      <a:lnTo>
                        <a:pt x="66" y="59"/>
                      </a:lnTo>
                      <a:lnTo>
                        <a:pt x="62" y="58"/>
                      </a:lnTo>
                      <a:lnTo>
                        <a:pt x="57" y="55"/>
                      </a:lnTo>
                      <a:lnTo>
                        <a:pt x="51" y="53"/>
                      </a:lnTo>
                      <a:lnTo>
                        <a:pt x="45" y="50"/>
                      </a:lnTo>
                      <a:lnTo>
                        <a:pt x="39" y="45"/>
                      </a:lnTo>
                      <a:lnTo>
                        <a:pt x="32" y="41"/>
                      </a:lnTo>
                      <a:lnTo>
                        <a:pt x="26" y="37"/>
                      </a:lnTo>
                      <a:lnTo>
                        <a:pt x="21" y="32"/>
                      </a:lnTo>
                      <a:lnTo>
                        <a:pt x="16" y="26"/>
                      </a:lnTo>
                      <a:lnTo>
                        <a:pt x="11" y="20"/>
                      </a:lnTo>
                      <a:lnTo>
                        <a:pt x="7" y="14"/>
                      </a:lnTo>
                      <a:lnTo>
                        <a:pt x="5" y="7"/>
                      </a:lnTo>
                      <a:lnTo>
                        <a:pt x="4" y="0"/>
                      </a:lnTo>
                      <a:lnTo>
                        <a:pt x="4" y="7"/>
                      </a:lnTo>
                      <a:lnTo>
                        <a:pt x="4" y="14"/>
                      </a:lnTo>
                      <a:lnTo>
                        <a:pt x="4" y="21"/>
                      </a:lnTo>
                      <a:lnTo>
                        <a:pt x="4" y="29"/>
                      </a:lnTo>
                      <a:lnTo>
                        <a:pt x="4" y="37"/>
                      </a:lnTo>
                      <a:lnTo>
                        <a:pt x="3" y="44"/>
                      </a:lnTo>
                      <a:lnTo>
                        <a:pt x="3" y="52"/>
                      </a:lnTo>
                      <a:lnTo>
                        <a:pt x="2" y="59"/>
                      </a:lnTo>
                      <a:lnTo>
                        <a:pt x="2" y="66"/>
                      </a:lnTo>
                      <a:lnTo>
                        <a:pt x="1" y="74"/>
                      </a:lnTo>
                      <a:lnTo>
                        <a:pt x="1" y="81"/>
                      </a:lnTo>
                      <a:lnTo>
                        <a:pt x="1" y="87"/>
                      </a:lnTo>
                      <a:lnTo>
                        <a:pt x="0" y="94"/>
                      </a:lnTo>
                      <a:lnTo>
                        <a:pt x="0" y="100"/>
                      </a:lnTo>
                      <a:lnTo>
                        <a:pt x="0" y="105"/>
                      </a:lnTo>
                      <a:lnTo>
                        <a:pt x="1" y="111"/>
                      </a:lnTo>
                      <a:lnTo>
                        <a:pt x="2" y="116"/>
                      </a:lnTo>
                      <a:lnTo>
                        <a:pt x="5" y="118"/>
                      </a:lnTo>
                      <a:lnTo>
                        <a:pt x="8" y="119"/>
                      </a:lnTo>
                      <a:lnTo>
                        <a:pt x="14" y="118"/>
                      </a:lnTo>
                      <a:lnTo>
                        <a:pt x="19" y="115"/>
                      </a:lnTo>
                      <a:lnTo>
                        <a:pt x="25" y="111"/>
                      </a:lnTo>
                      <a:lnTo>
                        <a:pt x="31" y="105"/>
                      </a:lnTo>
                      <a:lnTo>
                        <a:pt x="38" y="99"/>
                      </a:lnTo>
                      <a:lnTo>
                        <a:pt x="44" y="93"/>
                      </a:lnTo>
                      <a:lnTo>
                        <a:pt x="50" y="86"/>
                      </a:lnTo>
                      <a:lnTo>
                        <a:pt x="57" y="80"/>
                      </a:lnTo>
                      <a:lnTo>
                        <a:pt x="61" y="74"/>
                      </a:lnTo>
                      <a:lnTo>
                        <a:pt x="66" y="70"/>
                      </a:lnTo>
                      <a:lnTo>
                        <a:pt x="69" y="65"/>
                      </a:lnTo>
                      <a:lnTo>
                        <a:pt x="71" y="62"/>
                      </a:lnTo>
                      <a:lnTo>
                        <a:pt x="72" y="62"/>
                      </a:lnTo>
                      <a:close/>
                    </a:path>
                  </a:pathLst>
                </a:custGeom>
                <a:solidFill>
                  <a:srgbClr val="000000"/>
                </a:solidFill>
                <a:ln w="0">
                  <a:noFill/>
                </a:ln>
              </p:spPr>
              <p:style>
                <a:lnRef idx="0"/>
                <a:fillRef idx="0"/>
                <a:effectRef idx="0"/>
                <a:fontRef idx="minor"/>
              </p:style>
              <p:txBody>
                <a:bodyPr wrap="none" lIns="91080" rIns="91080" tIns="-40680" bIns="-40680" anchor="ctr">
                  <a:noAutofit/>
                </a:bodyPr>
                <a:p>
                  <a:endParaRPr b="0" lang="en-US" sz="2400" strike="noStrike" u="none">
                    <a:solidFill>
                      <a:srgbClr val="000000"/>
                    </a:solidFill>
                    <a:effectLst/>
                    <a:uFillTx/>
                    <a:latin typeface="Times New Roman"/>
                  </a:endParaRPr>
                </a:p>
              </p:txBody>
            </p:sp>
            <p:sp>
              <p:nvSpPr>
                <p:cNvPr id="3526" name=""/>
                <p:cNvSpPr/>
                <p:nvPr/>
              </p:nvSpPr>
              <p:spPr>
                <a:xfrm>
                  <a:off x="3425040" y="5703120"/>
                  <a:ext cx="19440" cy="19080"/>
                </a:xfrm>
                <a:custGeom>
                  <a:avLst/>
                  <a:gdLst/>
                  <a:ahLst/>
                  <a:rect l="l" t="t" r="r" b="b"/>
                  <a:pathLst>
                    <a:path w="518" h="479">
                      <a:moveTo>
                        <a:pt x="0" y="241"/>
                      </a:moveTo>
                      <a:lnTo>
                        <a:pt x="5" y="261"/>
                      </a:lnTo>
                      <a:lnTo>
                        <a:pt x="11" y="280"/>
                      </a:lnTo>
                      <a:lnTo>
                        <a:pt x="18" y="300"/>
                      </a:lnTo>
                      <a:lnTo>
                        <a:pt x="28" y="319"/>
                      </a:lnTo>
                      <a:lnTo>
                        <a:pt x="38" y="337"/>
                      </a:lnTo>
                      <a:lnTo>
                        <a:pt x="50" y="355"/>
                      </a:lnTo>
                      <a:lnTo>
                        <a:pt x="62" y="370"/>
                      </a:lnTo>
                      <a:lnTo>
                        <a:pt x="77" y="386"/>
                      </a:lnTo>
                      <a:lnTo>
                        <a:pt x="93" y="401"/>
                      </a:lnTo>
                      <a:lnTo>
                        <a:pt x="111" y="415"/>
                      </a:lnTo>
                      <a:lnTo>
                        <a:pt x="129" y="428"/>
                      </a:lnTo>
                      <a:lnTo>
                        <a:pt x="149" y="440"/>
                      </a:lnTo>
                      <a:lnTo>
                        <a:pt x="171" y="449"/>
                      </a:lnTo>
                      <a:lnTo>
                        <a:pt x="193" y="459"/>
                      </a:lnTo>
                      <a:lnTo>
                        <a:pt x="217" y="466"/>
                      </a:lnTo>
                      <a:lnTo>
                        <a:pt x="243" y="472"/>
                      </a:lnTo>
                      <a:lnTo>
                        <a:pt x="280" y="477"/>
                      </a:lnTo>
                      <a:lnTo>
                        <a:pt x="314" y="479"/>
                      </a:lnTo>
                      <a:lnTo>
                        <a:pt x="345" y="475"/>
                      </a:lnTo>
                      <a:lnTo>
                        <a:pt x="374" y="469"/>
                      </a:lnTo>
                      <a:lnTo>
                        <a:pt x="401" y="460"/>
                      </a:lnTo>
                      <a:lnTo>
                        <a:pt x="425" y="447"/>
                      </a:lnTo>
                      <a:lnTo>
                        <a:pt x="446" y="431"/>
                      </a:lnTo>
                      <a:lnTo>
                        <a:pt x="464" y="414"/>
                      </a:lnTo>
                      <a:lnTo>
                        <a:pt x="480" y="394"/>
                      </a:lnTo>
                      <a:lnTo>
                        <a:pt x="493" y="373"/>
                      </a:lnTo>
                      <a:lnTo>
                        <a:pt x="504" y="351"/>
                      </a:lnTo>
                      <a:lnTo>
                        <a:pt x="511" y="328"/>
                      </a:lnTo>
                      <a:lnTo>
                        <a:pt x="516" y="304"/>
                      </a:lnTo>
                      <a:lnTo>
                        <a:pt x="518" y="280"/>
                      </a:lnTo>
                      <a:lnTo>
                        <a:pt x="518" y="256"/>
                      </a:lnTo>
                      <a:lnTo>
                        <a:pt x="515" y="233"/>
                      </a:lnTo>
                      <a:lnTo>
                        <a:pt x="508" y="205"/>
                      </a:lnTo>
                      <a:lnTo>
                        <a:pt x="498" y="180"/>
                      </a:lnTo>
                      <a:lnTo>
                        <a:pt x="486" y="155"/>
                      </a:lnTo>
                      <a:lnTo>
                        <a:pt x="471" y="132"/>
                      </a:lnTo>
                      <a:lnTo>
                        <a:pt x="453" y="110"/>
                      </a:lnTo>
                      <a:lnTo>
                        <a:pt x="433" y="89"/>
                      </a:lnTo>
                      <a:lnTo>
                        <a:pt x="412" y="70"/>
                      </a:lnTo>
                      <a:lnTo>
                        <a:pt x="390" y="53"/>
                      </a:lnTo>
                      <a:lnTo>
                        <a:pt x="366" y="37"/>
                      </a:lnTo>
                      <a:lnTo>
                        <a:pt x="341" y="25"/>
                      </a:lnTo>
                      <a:lnTo>
                        <a:pt x="315" y="15"/>
                      </a:lnTo>
                      <a:lnTo>
                        <a:pt x="289" y="7"/>
                      </a:lnTo>
                      <a:lnTo>
                        <a:pt x="263" y="3"/>
                      </a:lnTo>
                      <a:lnTo>
                        <a:pt x="237" y="0"/>
                      </a:lnTo>
                      <a:lnTo>
                        <a:pt x="211" y="3"/>
                      </a:lnTo>
                      <a:lnTo>
                        <a:pt x="186" y="8"/>
                      </a:lnTo>
                      <a:lnTo>
                        <a:pt x="0" y="241"/>
                      </a:lnTo>
                      <a:close/>
                    </a:path>
                  </a:pathLst>
                </a:custGeom>
                <a:solidFill>
                  <a:srgbClr val="ffffff"/>
                </a:solidFill>
                <a:ln w="3240">
                  <a:solidFill>
                    <a:srgbClr val="000000"/>
                  </a:solidFill>
                  <a:round/>
                </a:ln>
              </p:spPr>
              <p:style>
                <a:lnRef idx="0"/>
                <a:fillRef idx="0"/>
                <a:effectRef idx="0"/>
                <a:fontRef idx="minor"/>
              </p:style>
              <p:txBody>
                <a:bodyPr wrap="none" lIns="91080" rIns="91080" tIns="-26280" bIns="-26280" anchor="ctr">
                  <a:noAutofit/>
                </a:bodyPr>
                <a:p>
                  <a:endParaRPr b="0" lang="en-US" sz="2400" strike="noStrike" u="none">
                    <a:solidFill>
                      <a:srgbClr val="000000"/>
                    </a:solidFill>
                    <a:effectLst/>
                    <a:uFillTx/>
                    <a:latin typeface="Times New Roman"/>
                  </a:endParaRPr>
                </a:p>
              </p:txBody>
            </p:sp>
            <p:sp>
              <p:nvSpPr>
                <p:cNvPr id="3527" name=""/>
                <p:cNvSpPr/>
                <p:nvPr/>
              </p:nvSpPr>
              <p:spPr>
                <a:xfrm>
                  <a:off x="3415320" y="5695920"/>
                  <a:ext cx="11160" cy="14400"/>
                </a:xfrm>
                <a:custGeom>
                  <a:avLst/>
                  <a:gdLst/>
                  <a:ahLst/>
                  <a:rect l="l" t="t" r="r" b="b"/>
                  <a:pathLst>
                    <a:path w="306" h="361">
                      <a:moveTo>
                        <a:pt x="30" y="0"/>
                      </a:moveTo>
                      <a:lnTo>
                        <a:pt x="15" y="33"/>
                      </a:lnTo>
                      <a:lnTo>
                        <a:pt x="4" y="68"/>
                      </a:lnTo>
                      <a:lnTo>
                        <a:pt x="0" y="101"/>
                      </a:lnTo>
                      <a:lnTo>
                        <a:pt x="1" y="135"/>
                      </a:lnTo>
                      <a:lnTo>
                        <a:pt x="7" y="167"/>
                      </a:lnTo>
                      <a:lnTo>
                        <a:pt x="17" y="198"/>
                      </a:lnTo>
                      <a:lnTo>
                        <a:pt x="31" y="228"/>
                      </a:lnTo>
                      <a:lnTo>
                        <a:pt x="50" y="255"/>
                      </a:lnTo>
                      <a:lnTo>
                        <a:pt x="72" y="279"/>
                      </a:lnTo>
                      <a:lnTo>
                        <a:pt x="98" y="301"/>
                      </a:lnTo>
                      <a:lnTo>
                        <a:pt x="126" y="321"/>
                      </a:lnTo>
                      <a:lnTo>
                        <a:pt x="157" y="337"/>
                      </a:lnTo>
                      <a:lnTo>
                        <a:pt x="192" y="348"/>
                      </a:lnTo>
                      <a:lnTo>
                        <a:pt x="228" y="357"/>
                      </a:lnTo>
                      <a:lnTo>
                        <a:pt x="266" y="361"/>
                      </a:lnTo>
                      <a:lnTo>
                        <a:pt x="306" y="360"/>
                      </a:lnTo>
                    </a:path>
                  </a:pathLst>
                </a:custGeom>
                <a:noFill/>
                <a:ln w="3240">
                  <a:solidFill>
                    <a:srgbClr val="000000"/>
                  </a:solidFill>
                  <a:round/>
                </a:ln>
              </p:spPr>
              <p:style>
                <a:lnRef idx="0"/>
                <a:fillRef idx="0"/>
                <a:effectRef idx="0"/>
                <a:fontRef idx="minor"/>
              </p:style>
              <p:txBody>
                <a:bodyPr wrap="none" lIns="91080" rIns="91080" tIns="-30960" bIns="-30960" anchor="ctr">
                  <a:noAutofit/>
                </a:bodyPr>
                <a:p>
                  <a:endParaRPr b="0" lang="en-US" sz="2400" strike="noStrike" u="none">
                    <a:solidFill>
                      <a:srgbClr val="000000"/>
                    </a:solidFill>
                    <a:effectLst/>
                    <a:uFillTx/>
                    <a:latin typeface="Times New Roman"/>
                  </a:endParaRPr>
                </a:p>
              </p:txBody>
            </p:sp>
            <p:sp>
              <p:nvSpPr>
                <p:cNvPr id="3528" name=""/>
                <p:cNvSpPr/>
                <p:nvPr/>
              </p:nvSpPr>
              <p:spPr>
                <a:xfrm>
                  <a:off x="3415320" y="5694840"/>
                  <a:ext cx="1440" cy="720"/>
                </a:xfrm>
                <a:custGeom>
                  <a:avLst/>
                  <a:gdLst/>
                  <a:ahLst/>
                  <a:rect l="l" t="t" r="r" b="b"/>
                  <a:pathLst>
                    <a:path w="38" h="19">
                      <a:moveTo>
                        <a:pt x="0" y="0"/>
                      </a:moveTo>
                      <a:lnTo>
                        <a:pt x="38" y="19"/>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529" name=""/>
                <p:cNvSpPr/>
                <p:nvPr/>
              </p:nvSpPr>
              <p:spPr>
                <a:xfrm>
                  <a:off x="3426480" y="5709600"/>
                  <a:ext cx="720" cy="1440"/>
                </a:xfrm>
                <a:custGeom>
                  <a:avLst/>
                  <a:gdLst/>
                  <a:ahLst/>
                  <a:rect l="l" t="t" r="r" b="b"/>
                  <a:pathLst>
                    <a:path w="2" h="42">
                      <a:moveTo>
                        <a:pt x="0" y="0"/>
                      </a:moveTo>
                      <a:lnTo>
                        <a:pt x="2" y="42"/>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30" name=""/>
                <p:cNvSpPr/>
                <p:nvPr/>
              </p:nvSpPr>
              <p:spPr>
                <a:xfrm>
                  <a:off x="3426480" y="5703840"/>
                  <a:ext cx="6840" cy="6120"/>
                </a:xfrm>
                <a:custGeom>
                  <a:avLst/>
                  <a:gdLst/>
                  <a:ahLst/>
                  <a:rect l="l" t="t" r="r" b="b"/>
                  <a:pathLst>
                    <a:path w="174" h="157">
                      <a:moveTo>
                        <a:pt x="0" y="157"/>
                      </a:moveTo>
                      <a:lnTo>
                        <a:pt x="21" y="154"/>
                      </a:lnTo>
                      <a:lnTo>
                        <a:pt x="41" y="150"/>
                      </a:lnTo>
                      <a:lnTo>
                        <a:pt x="58" y="144"/>
                      </a:lnTo>
                      <a:lnTo>
                        <a:pt x="75" y="137"/>
                      </a:lnTo>
                      <a:lnTo>
                        <a:pt x="90" y="130"/>
                      </a:lnTo>
                      <a:lnTo>
                        <a:pt x="104" y="121"/>
                      </a:lnTo>
                      <a:lnTo>
                        <a:pt x="116" y="111"/>
                      </a:lnTo>
                      <a:lnTo>
                        <a:pt x="127" y="100"/>
                      </a:lnTo>
                      <a:lnTo>
                        <a:pt x="136" y="90"/>
                      </a:lnTo>
                      <a:lnTo>
                        <a:pt x="145" y="77"/>
                      </a:lnTo>
                      <a:lnTo>
                        <a:pt x="152" y="66"/>
                      </a:lnTo>
                      <a:lnTo>
                        <a:pt x="158" y="53"/>
                      </a:lnTo>
                      <a:lnTo>
                        <a:pt x="163" y="39"/>
                      </a:lnTo>
                      <a:lnTo>
                        <a:pt x="168" y="27"/>
                      </a:lnTo>
                      <a:lnTo>
                        <a:pt x="171" y="13"/>
                      </a:lnTo>
                      <a:lnTo>
                        <a:pt x="174" y="0"/>
                      </a:lnTo>
                    </a:path>
                  </a:pathLst>
                </a:custGeom>
                <a:noFill/>
                <a:ln w="3240">
                  <a:solidFill>
                    <a:srgbClr val="000000"/>
                  </a:solidFill>
                  <a:round/>
                </a:ln>
              </p:spPr>
              <p:style>
                <a:lnRef idx="0"/>
                <a:fillRef idx="0"/>
                <a:effectRef idx="0"/>
                <a:fontRef idx="minor"/>
              </p:style>
              <p:txBody>
                <a:bodyPr wrap="none" lIns="91080" rIns="91080" tIns="-39240" bIns="-39240" anchor="ctr">
                  <a:noAutofit/>
                </a:bodyPr>
                <a:p>
                  <a:endParaRPr b="0" lang="en-US" sz="2400" strike="noStrike" u="none">
                    <a:solidFill>
                      <a:srgbClr val="000000"/>
                    </a:solidFill>
                    <a:effectLst/>
                    <a:uFillTx/>
                    <a:latin typeface="Times New Roman"/>
                  </a:endParaRPr>
                </a:p>
              </p:txBody>
            </p:sp>
            <p:sp>
              <p:nvSpPr>
                <p:cNvPr id="3531" name=""/>
                <p:cNvSpPr/>
                <p:nvPr/>
              </p:nvSpPr>
              <p:spPr>
                <a:xfrm>
                  <a:off x="3426480" y="5709600"/>
                  <a:ext cx="720" cy="1440"/>
                </a:xfrm>
                <a:custGeom>
                  <a:avLst/>
                  <a:gdLst/>
                  <a:ahLst/>
                  <a:rect l="l" t="t" r="r" b="b"/>
                  <a:pathLst>
                    <a:path w="2" h="42">
                      <a:moveTo>
                        <a:pt x="2" y="42"/>
                      </a:moveTo>
                      <a:lnTo>
                        <a:pt x="0" y="0"/>
                      </a:lnTo>
                      <a:lnTo>
                        <a:pt x="2" y="42"/>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32" name=""/>
                <p:cNvSpPr/>
                <p:nvPr/>
              </p:nvSpPr>
              <p:spPr>
                <a:xfrm>
                  <a:off x="3431880" y="5703840"/>
                  <a:ext cx="2160" cy="720"/>
                </a:xfrm>
                <a:custGeom>
                  <a:avLst/>
                  <a:gdLst/>
                  <a:ahLst/>
                  <a:rect l="l" t="t" r="r" b="b"/>
                  <a:pathLst>
                    <a:path w="42" h="7">
                      <a:moveTo>
                        <a:pt x="0" y="0"/>
                      </a:moveTo>
                      <a:lnTo>
                        <a:pt x="42" y="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533" name=""/>
                <p:cNvSpPr/>
                <p:nvPr/>
              </p:nvSpPr>
              <p:spPr>
                <a:xfrm>
                  <a:off x="3420720" y="5694120"/>
                  <a:ext cx="4320" cy="16200"/>
                </a:xfrm>
                <a:custGeom>
                  <a:avLst/>
                  <a:gdLst/>
                  <a:ahLst/>
                  <a:rect l="l" t="t" r="r" b="b"/>
                  <a:pathLst>
                    <a:path w="121" h="399">
                      <a:moveTo>
                        <a:pt x="59" y="0"/>
                      </a:moveTo>
                      <a:lnTo>
                        <a:pt x="45" y="17"/>
                      </a:lnTo>
                      <a:lnTo>
                        <a:pt x="34" y="38"/>
                      </a:lnTo>
                      <a:lnTo>
                        <a:pt x="24" y="63"/>
                      </a:lnTo>
                      <a:lnTo>
                        <a:pt x="17" y="89"/>
                      </a:lnTo>
                      <a:lnTo>
                        <a:pt x="11" y="116"/>
                      </a:lnTo>
                      <a:lnTo>
                        <a:pt x="5" y="146"/>
                      </a:lnTo>
                      <a:lnTo>
                        <a:pt x="2" y="175"/>
                      </a:lnTo>
                      <a:lnTo>
                        <a:pt x="1" y="204"/>
                      </a:lnTo>
                      <a:lnTo>
                        <a:pt x="0" y="234"/>
                      </a:lnTo>
                      <a:lnTo>
                        <a:pt x="1" y="261"/>
                      </a:lnTo>
                      <a:lnTo>
                        <a:pt x="3" y="288"/>
                      </a:lnTo>
                      <a:lnTo>
                        <a:pt x="6" y="314"/>
                      </a:lnTo>
                      <a:lnTo>
                        <a:pt x="11" y="336"/>
                      </a:lnTo>
                      <a:lnTo>
                        <a:pt x="16" y="356"/>
                      </a:lnTo>
                      <a:lnTo>
                        <a:pt x="22" y="371"/>
                      </a:lnTo>
                      <a:lnTo>
                        <a:pt x="29" y="384"/>
                      </a:lnTo>
                      <a:lnTo>
                        <a:pt x="91" y="399"/>
                      </a:lnTo>
                      <a:lnTo>
                        <a:pt x="84" y="377"/>
                      </a:lnTo>
                      <a:lnTo>
                        <a:pt x="78" y="354"/>
                      </a:lnTo>
                      <a:lnTo>
                        <a:pt x="74" y="330"/>
                      </a:lnTo>
                      <a:lnTo>
                        <a:pt x="69" y="306"/>
                      </a:lnTo>
                      <a:lnTo>
                        <a:pt x="67" y="281"/>
                      </a:lnTo>
                      <a:lnTo>
                        <a:pt x="67" y="256"/>
                      </a:lnTo>
                      <a:lnTo>
                        <a:pt x="67" y="230"/>
                      </a:lnTo>
                      <a:lnTo>
                        <a:pt x="68" y="204"/>
                      </a:lnTo>
                      <a:lnTo>
                        <a:pt x="71" y="179"/>
                      </a:lnTo>
                      <a:lnTo>
                        <a:pt x="75" y="154"/>
                      </a:lnTo>
                      <a:lnTo>
                        <a:pt x="80" y="129"/>
                      </a:lnTo>
                      <a:lnTo>
                        <a:pt x="86" y="105"/>
                      </a:lnTo>
                      <a:lnTo>
                        <a:pt x="93" y="81"/>
                      </a:lnTo>
                      <a:lnTo>
                        <a:pt x="101" y="59"/>
                      </a:lnTo>
                      <a:lnTo>
                        <a:pt x="110" y="38"/>
                      </a:lnTo>
                      <a:lnTo>
                        <a:pt x="121" y="19"/>
                      </a:lnTo>
                      <a:lnTo>
                        <a:pt x="59" y="0"/>
                      </a:lnTo>
                      <a:close/>
                    </a:path>
                  </a:pathLst>
                </a:custGeom>
                <a:solidFill>
                  <a:srgbClr val="000000"/>
                </a:solidFill>
                <a:ln w="0">
                  <a:noFill/>
                </a:ln>
              </p:spPr>
              <p:style>
                <a:lnRef idx="0"/>
                <a:fillRef idx="0"/>
                <a:effectRef idx="0"/>
                <a:fontRef idx="minor"/>
              </p:style>
              <p:txBody>
                <a:bodyPr wrap="none" lIns="91080" rIns="91080" tIns="-29160" bIns="-29160" anchor="ctr">
                  <a:noAutofit/>
                </a:bodyPr>
                <a:p>
                  <a:endParaRPr b="0" lang="en-US" sz="2400" strike="noStrike" u="none">
                    <a:solidFill>
                      <a:srgbClr val="000000"/>
                    </a:solidFill>
                    <a:effectLst/>
                    <a:uFillTx/>
                    <a:latin typeface="Times New Roman"/>
                  </a:endParaRPr>
                </a:p>
              </p:txBody>
            </p:sp>
            <p:sp>
              <p:nvSpPr>
                <p:cNvPr id="3534" name=""/>
                <p:cNvSpPr/>
                <p:nvPr/>
              </p:nvSpPr>
              <p:spPr>
                <a:xfrm>
                  <a:off x="3429720" y="5709600"/>
                  <a:ext cx="12600" cy="9720"/>
                </a:xfrm>
                <a:custGeom>
                  <a:avLst/>
                  <a:gdLst/>
                  <a:ahLst/>
                  <a:rect l="l" t="t" r="r" b="b"/>
                  <a:pathLst>
                    <a:path w="338" h="254">
                      <a:moveTo>
                        <a:pt x="3" y="0"/>
                      </a:moveTo>
                      <a:lnTo>
                        <a:pt x="0" y="25"/>
                      </a:lnTo>
                      <a:lnTo>
                        <a:pt x="0" y="50"/>
                      </a:lnTo>
                      <a:lnTo>
                        <a:pt x="3" y="76"/>
                      </a:lnTo>
                      <a:lnTo>
                        <a:pt x="9" y="101"/>
                      </a:lnTo>
                      <a:lnTo>
                        <a:pt x="18" y="126"/>
                      </a:lnTo>
                      <a:lnTo>
                        <a:pt x="30" y="149"/>
                      </a:lnTo>
                      <a:lnTo>
                        <a:pt x="46" y="171"/>
                      </a:lnTo>
                      <a:lnTo>
                        <a:pt x="65" y="191"/>
                      </a:lnTo>
                      <a:lnTo>
                        <a:pt x="86" y="209"/>
                      </a:lnTo>
                      <a:lnTo>
                        <a:pt x="111" y="224"/>
                      </a:lnTo>
                      <a:lnTo>
                        <a:pt x="140" y="237"/>
                      </a:lnTo>
                      <a:lnTo>
                        <a:pt x="173" y="246"/>
                      </a:lnTo>
                      <a:lnTo>
                        <a:pt x="209" y="252"/>
                      </a:lnTo>
                      <a:lnTo>
                        <a:pt x="248" y="254"/>
                      </a:lnTo>
                      <a:lnTo>
                        <a:pt x="291" y="251"/>
                      </a:lnTo>
                      <a:lnTo>
                        <a:pt x="338" y="244"/>
                      </a:lnTo>
                    </a:path>
                  </a:pathLst>
                </a:custGeom>
                <a:noFill/>
                <a:ln w="3240">
                  <a:solidFill>
                    <a:srgbClr val="000000"/>
                  </a:solidFill>
                  <a:round/>
                </a:ln>
              </p:spPr>
              <p:style>
                <a:lnRef idx="0"/>
                <a:fillRef idx="0"/>
                <a:effectRef idx="0"/>
                <a:fontRef idx="minor"/>
              </p:style>
              <p:txBody>
                <a:bodyPr wrap="none" lIns="91080" rIns="91080" tIns="-35640" bIns="-35640" anchor="ctr">
                  <a:noAutofit/>
                </a:bodyPr>
                <a:p>
                  <a:endParaRPr b="0" lang="en-US" sz="2400" strike="noStrike" u="none">
                    <a:solidFill>
                      <a:srgbClr val="000000"/>
                    </a:solidFill>
                    <a:effectLst/>
                    <a:uFillTx/>
                    <a:latin typeface="Times New Roman"/>
                  </a:endParaRPr>
                </a:p>
              </p:txBody>
            </p:sp>
            <p:sp>
              <p:nvSpPr>
                <p:cNvPr id="3535" name=""/>
                <p:cNvSpPr/>
                <p:nvPr/>
              </p:nvSpPr>
              <p:spPr>
                <a:xfrm>
                  <a:off x="3429000" y="5707800"/>
                  <a:ext cx="1080" cy="1440"/>
                </a:xfrm>
                <a:custGeom>
                  <a:avLst/>
                  <a:gdLst/>
                  <a:ahLst/>
                  <a:rect l="l" t="t" r="r" b="b"/>
                  <a:pathLst>
                    <a:path w="42" h="24">
                      <a:moveTo>
                        <a:pt x="0" y="17"/>
                      </a:moveTo>
                      <a:lnTo>
                        <a:pt x="0" y="17"/>
                      </a:lnTo>
                      <a:lnTo>
                        <a:pt x="1" y="14"/>
                      </a:lnTo>
                      <a:lnTo>
                        <a:pt x="2" y="10"/>
                      </a:lnTo>
                      <a:lnTo>
                        <a:pt x="4" y="7"/>
                      </a:lnTo>
                      <a:lnTo>
                        <a:pt x="7" y="5"/>
                      </a:lnTo>
                      <a:lnTo>
                        <a:pt x="10" y="2"/>
                      </a:lnTo>
                      <a:lnTo>
                        <a:pt x="13" y="1"/>
                      </a:lnTo>
                      <a:lnTo>
                        <a:pt x="18" y="0"/>
                      </a:lnTo>
                      <a:lnTo>
                        <a:pt x="21" y="0"/>
                      </a:lnTo>
                      <a:lnTo>
                        <a:pt x="24" y="0"/>
                      </a:lnTo>
                      <a:lnTo>
                        <a:pt x="27" y="1"/>
                      </a:lnTo>
                      <a:lnTo>
                        <a:pt x="31" y="2"/>
                      </a:lnTo>
                      <a:lnTo>
                        <a:pt x="34" y="4"/>
                      </a:lnTo>
                      <a:lnTo>
                        <a:pt x="37" y="7"/>
                      </a:lnTo>
                      <a:lnTo>
                        <a:pt x="40" y="10"/>
                      </a:lnTo>
                      <a:lnTo>
                        <a:pt x="41" y="13"/>
                      </a:lnTo>
                      <a:lnTo>
                        <a:pt x="42" y="17"/>
                      </a:lnTo>
                      <a:lnTo>
                        <a:pt x="42" y="21"/>
                      </a:lnTo>
                      <a:lnTo>
                        <a:pt x="42" y="24"/>
                      </a:lnTo>
                      <a:lnTo>
                        <a:pt x="42" y="24"/>
                      </a:lnTo>
                      <a:lnTo>
                        <a:pt x="0" y="17"/>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36" name=""/>
                <p:cNvSpPr/>
                <p:nvPr/>
              </p:nvSpPr>
              <p:spPr>
                <a:xfrm>
                  <a:off x="3442680" y="5718600"/>
                  <a:ext cx="360" cy="1440"/>
                </a:xfrm>
                <a:custGeom>
                  <a:avLst/>
                  <a:gdLst/>
                  <a:ahLst/>
                  <a:rect l="l" t="t" r="r" b="b"/>
                  <a:pathLst>
                    <a:path w="25" h="42">
                      <a:moveTo>
                        <a:pt x="0" y="0"/>
                      </a:moveTo>
                      <a:lnTo>
                        <a:pt x="0" y="0"/>
                      </a:lnTo>
                      <a:lnTo>
                        <a:pt x="4" y="0"/>
                      </a:lnTo>
                      <a:lnTo>
                        <a:pt x="7" y="0"/>
                      </a:lnTo>
                      <a:lnTo>
                        <a:pt x="10" y="1"/>
                      </a:lnTo>
                      <a:lnTo>
                        <a:pt x="14" y="2"/>
                      </a:lnTo>
                      <a:lnTo>
                        <a:pt x="18" y="5"/>
                      </a:lnTo>
                      <a:lnTo>
                        <a:pt x="20" y="8"/>
                      </a:lnTo>
                      <a:lnTo>
                        <a:pt x="22" y="11"/>
                      </a:lnTo>
                      <a:lnTo>
                        <a:pt x="24" y="14"/>
                      </a:lnTo>
                      <a:lnTo>
                        <a:pt x="25" y="17"/>
                      </a:lnTo>
                      <a:lnTo>
                        <a:pt x="25" y="21"/>
                      </a:lnTo>
                      <a:lnTo>
                        <a:pt x="25" y="25"/>
                      </a:lnTo>
                      <a:lnTo>
                        <a:pt x="24" y="28"/>
                      </a:lnTo>
                      <a:lnTo>
                        <a:pt x="23" y="32"/>
                      </a:lnTo>
                      <a:lnTo>
                        <a:pt x="21" y="35"/>
                      </a:lnTo>
                      <a:lnTo>
                        <a:pt x="18" y="37"/>
                      </a:lnTo>
                      <a:lnTo>
                        <a:pt x="14" y="39"/>
                      </a:lnTo>
                      <a:lnTo>
                        <a:pt x="11" y="41"/>
                      </a:lnTo>
                      <a:lnTo>
                        <a:pt x="8" y="42"/>
                      </a:lnTo>
                      <a:lnTo>
                        <a:pt x="8" y="42"/>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37" name=""/>
                <p:cNvSpPr/>
                <p:nvPr/>
              </p:nvSpPr>
              <p:spPr>
                <a:xfrm>
                  <a:off x="3418920" y="5700600"/>
                  <a:ext cx="6840" cy="4680"/>
                </a:xfrm>
                <a:custGeom>
                  <a:avLst/>
                  <a:gdLst/>
                  <a:ahLst/>
                  <a:rect l="l" t="t" r="r" b="b"/>
                  <a:pathLst>
                    <a:path w="187" h="136">
                      <a:moveTo>
                        <a:pt x="187" y="98"/>
                      </a:moveTo>
                      <a:lnTo>
                        <a:pt x="186" y="98"/>
                      </a:lnTo>
                      <a:lnTo>
                        <a:pt x="186" y="99"/>
                      </a:lnTo>
                      <a:lnTo>
                        <a:pt x="186" y="100"/>
                      </a:lnTo>
                      <a:lnTo>
                        <a:pt x="186" y="101"/>
                      </a:lnTo>
                      <a:lnTo>
                        <a:pt x="185" y="103"/>
                      </a:lnTo>
                      <a:lnTo>
                        <a:pt x="185" y="106"/>
                      </a:lnTo>
                      <a:lnTo>
                        <a:pt x="184" y="108"/>
                      </a:lnTo>
                      <a:lnTo>
                        <a:pt x="184" y="111"/>
                      </a:lnTo>
                      <a:lnTo>
                        <a:pt x="183" y="114"/>
                      </a:lnTo>
                      <a:lnTo>
                        <a:pt x="183" y="118"/>
                      </a:lnTo>
                      <a:lnTo>
                        <a:pt x="182" y="121"/>
                      </a:lnTo>
                      <a:lnTo>
                        <a:pt x="182" y="124"/>
                      </a:lnTo>
                      <a:lnTo>
                        <a:pt x="182" y="127"/>
                      </a:lnTo>
                      <a:lnTo>
                        <a:pt x="181" y="130"/>
                      </a:lnTo>
                      <a:lnTo>
                        <a:pt x="181" y="132"/>
                      </a:lnTo>
                      <a:lnTo>
                        <a:pt x="182" y="136"/>
                      </a:lnTo>
                      <a:lnTo>
                        <a:pt x="165" y="136"/>
                      </a:lnTo>
                      <a:lnTo>
                        <a:pt x="149" y="133"/>
                      </a:lnTo>
                      <a:lnTo>
                        <a:pt x="134" y="131"/>
                      </a:lnTo>
                      <a:lnTo>
                        <a:pt x="119" y="128"/>
                      </a:lnTo>
                      <a:lnTo>
                        <a:pt x="105" y="124"/>
                      </a:lnTo>
                      <a:lnTo>
                        <a:pt x="92" y="118"/>
                      </a:lnTo>
                      <a:lnTo>
                        <a:pt x="79" y="112"/>
                      </a:lnTo>
                      <a:lnTo>
                        <a:pt x="67" y="105"/>
                      </a:lnTo>
                      <a:lnTo>
                        <a:pt x="56" y="98"/>
                      </a:lnTo>
                      <a:lnTo>
                        <a:pt x="45" y="90"/>
                      </a:lnTo>
                      <a:lnTo>
                        <a:pt x="35" y="82"/>
                      </a:lnTo>
                      <a:lnTo>
                        <a:pt x="26" y="74"/>
                      </a:lnTo>
                      <a:lnTo>
                        <a:pt x="18" y="64"/>
                      </a:lnTo>
                      <a:lnTo>
                        <a:pt x="11" y="56"/>
                      </a:lnTo>
                      <a:lnTo>
                        <a:pt x="4" y="47"/>
                      </a:lnTo>
                      <a:lnTo>
                        <a:pt x="0" y="39"/>
                      </a:lnTo>
                      <a:lnTo>
                        <a:pt x="0" y="0"/>
                      </a:lnTo>
                      <a:lnTo>
                        <a:pt x="11" y="12"/>
                      </a:lnTo>
                      <a:lnTo>
                        <a:pt x="22" y="22"/>
                      </a:lnTo>
                      <a:lnTo>
                        <a:pt x="34" y="31"/>
                      </a:lnTo>
                      <a:lnTo>
                        <a:pt x="45" y="41"/>
                      </a:lnTo>
                      <a:lnTo>
                        <a:pt x="57" y="49"/>
                      </a:lnTo>
                      <a:lnTo>
                        <a:pt x="68" y="58"/>
                      </a:lnTo>
                      <a:lnTo>
                        <a:pt x="80" y="64"/>
                      </a:lnTo>
                      <a:lnTo>
                        <a:pt x="92" y="70"/>
                      </a:lnTo>
                      <a:lnTo>
                        <a:pt x="103" y="77"/>
                      </a:lnTo>
                      <a:lnTo>
                        <a:pt x="115" y="81"/>
                      </a:lnTo>
                      <a:lnTo>
                        <a:pt x="127" y="85"/>
                      </a:lnTo>
                      <a:lnTo>
                        <a:pt x="139" y="89"/>
                      </a:lnTo>
                      <a:lnTo>
                        <a:pt x="150" y="92"/>
                      </a:lnTo>
                      <a:lnTo>
                        <a:pt x="163" y="95"/>
                      </a:lnTo>
                      <a:lnTo>
                        <a:pt x="175" y="96"/>
                      </a:lnTo>
                      <a:lnTo>
                        <a:pt x="187" y="98"/>
                      </a:lnTo>
                      <a:close/>
                    </a:path>
                  </a:pathLst>
                </a:custGeom>
                <a:solidFill>
                  <a:srgbClr val="000000"/>
                </a:solidFill>
                <a:ln w="0">
                  <a:noFill/>
                </a:ln>
              </p:spPr>
              <p:style>
                <a:lnRef idx="0"/>
                <a:fillRef idx="0"/>
                <a:effectRef idx="0"/>
                <a:fontRef idx="minor"/>
              </p:style>
              <p:txBody>
                <a:bodyPr wrap="none" lIns="91080" rIns="91080" tIns="-40680" bIns="-40680" anchor="ctr">
                  <a:noAutofit/>
                </a:bodyPr>
                <a:p>
                  <a:endParaRPr b="0" lang="en-US" sz="2400" strike="noStrike" u="none">
                    <a:solidFill>
                      <a:srgbClr val="000000"/>
                    </a:solidFill>
                    <a:effectLst/>
                    <a:uFillTx/>
                    <a:latin typeface="Times New Roman"/>
                  </a:endParaRPr>
                </a:p>
              </p:txBody>
            </p:sp>
            <p:sp>
              <p:nvSpPr>
                <p:cNvPr id="3538" name=""/>
                <p:cNvSpPr/>
                <p:nvPr/>
              </p:nvSpPr>
              <p:spPr>
                <a:xfrm>
                  <a:off x="3179520" y="5396400"/>
                  <a:ext cx="108360" cy="356040"/>
                </a:xfrm>
                <a:custGeom>
                  <a:avLst/>
                  <a:gdLst/>
                  <a:ahLst/>
                  <a:rect l="l" t="t" r="r" b="b"/>
                  <a:pathLst>
                    <a:path w="2866" h="8766">
                      <a:moveTo>
                        <a:pt x="937" y="8766"/>
                      </a:moveTo>
                      <a:lnTo>
                        <a:pt x="623" y="8032"/>
                      </a:lnTo>
                      <a:lnTo>
                        <a:pt x="375" y="7315"/>
                      </a:lnTo>
                      <a:lnTo>
                        <a:pt x="189" y="6619"/>
                      </a:lnTo>
                      <a:lnTo>
                        <a:pt x="66" y="5944"/>
                      </a:lnTo>
                      <a:lnTo>
                        <a:pt x="4" y="5291"/>
                      </a:lnTo>
                      <a:lnTo>
                        <a:pt x="0" y="4663"/>
                      </a:lnTo>
                      <a:lnTo>
                        <a:pt x="54" y="4060"/>
                      </a:lnTo>
                      <a:lnTo>
                        <a:pt x="163" y="3484"/>
                      </a:lnTo>
                      <a:lnTo>
                        <a:pt x="327" y="2936"/>
                      </a:lnTo>
                      <a:lnTo>
                        <a:pt x="543" y="2416"/>
                      </a:lnTo>
                      <a:lnTo>
                        <a:pt x="811" y="1928"/>
                      </a:lnTo>
                      <a:lnTo>
                        <a:pt x="1129" y="1473"/>
                      </a:lnTo>
                      <a:lnTo>
                        <a:pt x="1494" y="1050"/>
                      </a:lnTo>
                      <a:lnTo>
                        <a:pt x="1907" y="663"/>
                      </a:lnTo>
                      <a:lnTo>
                        <a:pt x="2364" y="312"/>
                      </a:lnTo>
                      <a:lnTo>
                        <a:pt x="2866" y="0"/>
                      </a:lnTo>
                    </a:path>
                  </a:pathLst>
                </a:custGeom>
                <a:noFill/>
                <a:ln w="936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39" name=""/>
                <p:cNvSpPr/>
                <p:nvPr/>
              </p:nvSpPr>
              <p:spPr>
                <a:xfrm>
                  <a:off x="3212640" y="5751720"/>
                  <a:ext cx="3600" cy="1440"/>
                </a:xfrm>
                <a:custGeom>
                  <a:avLst/>
                  <a:gdLst/>
                  <a:ahLst/>
                  <a:rect l="l" t="t" r="r" b="b"/>
                  <a:pathLst>
                    <a:path w="101" h="46">
                      <a:moveTo>
                        <a:pt x="101" y="0"/>
                      </a:moveTo>
                      <a:lnTo>
                        <a:pt x="0" y="46"/>
                      </a:lnTo>
                      <a:lnTo>
                        <a:pt x="101"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40" name=""/>
                <p:cNvSpPr/>
                <p:nvPr/>
              </p:nvSpPr>
              <p:spPr>
                <a:xfrm>
                  <a:off x="3287160" y="5394240"/>
                  <a:ext cx="2160" cy="3960"/>
                </a:xfrm>
                <a:custGeom>
                  <a:avLst/>
                  <a:gdLst/>
                  <a:ahLst/>
                  <a:rect l="l" t="t" r="r" b="b"/>
                  <a:pathLst>
                    <a:path w="55" h="99">
                      <a:moveTo>
                        <a:pt x="0" y="0"/>
                      </a:moveTo>
                      <a:lnTo>
                        <a:pt x="55" y="99"/>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541" name=""/>
                <p:cNvSpPr/>
                <p:nvPr/>
              </p:nvSpPr>
              <p:spPr>
                <a:xfrm>
                  <a:off x="3287880" y="5360040"/>
                  <a:ext cx="313920" cy="115920"/>
                </a:xfrm>
                <a:custGeom>
                  <a:avLst/>
                  <a:gdLst/>
                  <a:ahLst/>
                  <a:rect l="l" t="t" r="r" b="b"/>
                  <a:pathLst>
                    <a:path w="8275" h="2851">
                      <a:moveTo>
                        <a:pt x="0" y="890"/>
                      </a:moveTo>
                      <a:lnTo>
                        <a:pt x="476" y="622"/>
                      </a:lnTo>
                      <a:lnTo>
                        <a:pt x="987" y="401"/>
                      </a:lnTo>
                      <a:lnTo>
                        <a:pt x="1524" y="227"/>
                      </a:lnTo>
                      <a:lnTo>
                        <a:pt x="2082" y="101"/>
                      </a:lnTo>
                      <a:lnTo>
                        <a:pt x="2656" y="25"/>
                      </a:lnTo>
                      <a:lnTo>
                        <a:pt x="3238" y="0"/>
                      </a:lnTo>
                      <a:lnTo>
                        <a:pt x="3824" y="27"/>
                      </a:lnTo>
                      <a:lnTo>
                        <a:pt x="4407" y="109"/>
                      </a:lnTo>
                      <a:lnTo>
                        <a:pt x="4983" y="245"/>
                      </a:lnTo>
                      <a:lnTo>
                        <a:pt x="5543" y="438"/>
                      </a:lnTo>
                      <a:lnTo>
                        <a:pt x="6084" y="688"/>
                      </a:lnTo>
                      <a:lnTo>
                        <a:pt x="6598" y="997"/>
                      </a:lnTo>
                      <a:lnTo>
                        <a:pt x="7080" y="1367"/>
                      </a:lnTo>
                      <a:lnTo>
                        <a:pt x="7524" y="1799"/>
                      </a:lnTo>
                      <a:lnTo>
                        <a:pt x="7924" y="2292"/>
                      </a:lnTo>
                      <a:lnTo>
                        <a:pt x="8275" y="2851"/>
                      </a:lnTo>
                    </a:path>
                  </a:pathLst>
                </a:custGeom>
                <a:noFill/>
                <a:ln w="936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42" name=""/>
                <p:cNvSpPr/>
                <p:nvPr/>
              </p:nvSpPr>
              <p:spPr>
                <a:xfrm>
                  <a:off x="3287160" y="5394240"/>
                  <a:ext cx="2160" cy="3960"/>
                </a:xfrm>
                <a:custGeom>
                  <a:avLst/>
                  <a:gdLst/>
                  <a:ahLst/>
                  <a:rect l="l" t="t" r="r" b="b"/>
                  <a:pathLst>
                    <a:path w="59" h="95">
                      <a:moveTo>
                        <a:pt x="59" y="95"/>
                      </a:moveTo>
                      <a:lnTo>
                        <a:pt x="0" y="0"/>
                      </a:lnTo>
                      <a:lnTo>
                        <a:pt x="59" y="95"/>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543" name=""/>
                <p:cNvSpPr/>
                <p:nvPr/>
              </p:nvSpPr>
              <p:spPr>
                <a:xfrm>
                  <a:off x="3600360" y="5474520"/>
                  <a:ext cx="3600" cy="2520"/>
                </a:xfrm>
                <a:custGeom>
                  <a:avLst/>
                  <a:gdLst/>
                  <a:ahLst/>
                  <a:rect l="l" t="t" r="r" b="b"/>
                  <a:pathLst>
                    <a:path w="99" h="53">
                      <a:moveTo>
                        <a:pt x="99" y="0"/>
                      </a:moveTo>
                      <a:lnTo>
                        <a:pt x="0" y="53"/>
                      </a:lnTo>
                      <a:lnTo>
                        <a:pt x="99" y="0"/>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544" name=""/>
                <p:cNvSpPr/>
                <p:nvPr/>
              </p:nvSpPr>
              <p:spPr>
                <a:xfrm>
                  <a:off x="3717360" y="5725800"/>
                  <a:ext cx="30240" cy="9000"/>
                </a:xfrm>
                <a:custGeom>
                  <a:avLst/>
                  <a:gdLst/>
                  <a:ahLst/>
                  <a:rect l="l" t="t" r="r" b="b"/>
                  <a:pathLst>
                    <a:path w="798" h="224">
                      <a:moveTo>
                        <a:pt x="0" y="142"/>
                      </a:moveTo>
                      <a:lnTo>
                        <a:pt x="0" y="154"/>
                      </a:lnTo>
                      <a:lnTo>
                        <a:pt x="55" y="144"/>
                      </a:lnTo>
                      <a:lnTo>
                        <a:pt x="109" y="135"/>
                      </a:lnTo>
                      <a:lnTo>
                        <a:pt x="159" y="125"/>
                      </a:lnTo>
                      <a:lnTo>
                        <a:pt x="209" y="117"/>
                      </a:lnTo>
                      <a:lnTo>
                        <a:pt x="256" y="107"/>
                      </a:lnTo>
                      <a:lnTo>
                        <a:pt x="302" y="99"/>
                      </a:lnTo>
                      <a:lnTo>
                        <a:pt x="345" y="90"/>
                      </a:lnTo>
                      <a:lnTo>
                        <a:pt x="388" y="81"/>
                      </a:lnTo>
                      <a:lnTo>
                        <a:pt x="429" y="72"/>
                      </a:lnTo>
                      <a:lnTo>
                        <a:pt x="469" y="62"/>
                      </a:lnTo>
                      <a:lnTo>
                        <a:pt x="509" y="53"/>
                      </a:lnTo>
                      <a:lnTo>
                        <a:pt x="548" y="43"/>
                      </a:lnTo>
                      <a:lnTo>
                        <a:pt x="586" y="33"/>
                      </a:lnTo>
                      <a:lnTo>
                        <a:pt x="624" y="22"/>
                      </a:lnTo>
                      <a:lnTo>
                        <a:pt x="661" y="12"/>
                      </a:lnTo>
                      <a:lnTo>
                        <a:pt x="698" y="0"/>
                      </a:lnTo>
                      <a:lnTo>
                        <a:pt x="702" y="0"/>
                      </a:lnTo>
                      <a:lnTo>
                        <a:pt x="706" y="1"/>
                      </a:lnTo>
                      <a:lnTo>
                        <a:pt x="711" y="2"/>
                      </a:lnTo>
                      <a:lnTo>
                        <a:pt x="717" y="4"/>
                      </a:lnTo>
                      <a:lnTo>
                        <a:pt x="725" y="6"/>
                      </a:lnTo>
                      <a:lnTo>
                        <a:pt x="732" y="9"/>
                      </a:lnTo>
                      <a:lnTo>
                        <a:pt x="740" y="12"/>
                      </a:lnTo>
                      <a:lnTo>
                        <a:pt x="749" y="15"/>
                      </a:lnTo>
                      <a:lnTo>
                        <a:pt x="757" y="19"/>
                      </a:lnTo>
                      <a:lnTo>
                        <a:pt x="766" y="23"/>
                      </a:lnTo>
                      <a:lnTo>
                        <a:pt x="774" y="28"/>
                      </a:lnTo>
                      <a:lnTo>
                        <a:pt x="781" y="34"/>
                      </a:lnTo>
                      <a:lnTo>
                        <a:pt x="788" y="39"/>
                      </a:lnTo>
                      <a:lnTo>
                        <a:pt x="793" y="45"/>
                      </a:lnTo>
                      <a:lnTo>
                        <a:pt x="798" y="53"/>
                      </a:lnTo>
                      <a:lnTo>
                        <a:pt x="751" y="65"/>
                      </a:lnTo>
                      <a:lnTo>
                        <a:pt x="704" y="78"/>
                      </a:lnTo>
                      <a:lnTo>
                        <a:pt x="656" y="89"/>
                      </a:lnTo>
                      <a:lnTo>
                        <a:pt x="608" y="102"/>
                      </a:lnTo>
                      <a:lnTo>
                        <a:pt x="559" y="114"/>
                      </a:lnTo>
                      <a:lnTo>
                        <a:pt x="509" y="125"/>
                      </a:lnTo>
                      <a:lnTo>
                        <a:pt x="459" y="137"/>
                      </a:lnTo>
                      <a:lnTo>
                        <a:pt x="409" y="148"/>
                      </a:lnTo>
                      <a:lnTo>
                        <a:pt x="359" y="159"/>
                      </a:lnTo>
                      <a:lnTo>
                        <a:pt x="310" y="169"/>
                      </a:lnTo>
                      <a:lnTo>
                        <a:pt x="259" y="180"/>
                      </a:lnTo>
                      <a:lnTo>
                        <a:pt x="210" y="189"/>
                      </a:lnTo>
                      <a:lnTo>
                        <a:pt x="160" y="199"/>
                      </a:lnTo>
                      <a:lnTo>
                        <a:pt x="112" y="207"/>
                      </a:lnTo>
                      <a:lnTo>
                        <a:pt x="64" y="216"/>
                      </a:lnTo>
                      <a:lnTo>
                        <a:pt x="16" y="224"/>
                      </a:lnTo>
                      <a:lnTo>
                        <a:pt x="0" y="142"/>
                      </a:lnTo>
                      <a:close/>
                    </a:path>
                  </a:pathLst>
                </a:custGeom>
                <a:solidFill>
                  <a:srgbClr val="000000"/>
                </a:solidFill>
                <a:ln w="0">
                  <a:noFill/>
                </a:ln>
              </p:spPr>
              <p:style>
                <a:lnRef idx="0"/>
                <a:fillRef idx="0"/>
                <a:effectRef idx="0"/>
                <a:fontRef idx="minor"/>
              </p:style>
              <p:txBody>
                <a:bodyPr wrap="none" lIns="91080" rIns="91080" tIns="-36360" bIns="-36360" anchor="ctr">
                  <a:noAutofit/>
                </a:bodyPr>
                <a:p>
                  <a:endParaRPr b="0" lang="en-US" sz="2400" strike="noStrike" u="none">
                    <a:solidFill>
                      <a:srgbClr val="000000"/>
                    </a:solidFill>
                    <a:effectLst/>
                    <a:uFillTx/>
                    <a:latin typeface="Times New Roman"/>
                  </a:endParaRPr>
                </a:p>
              </p:txBody>
            </p:sp>
            <p:sp>
              <p:nvSpPr>
                <p:cNvPr id="3545" name=""/>
                <p:cNvSpPr/>
                <p:nvPr/>
              </p:nvSpPr>
              <p:spPr>
                <a:xfrm>
                  <a:off x="3324240" y="5774760"/>
                  <a:ext cx="21960" cy="25920"/>
                </a:xfrm>
                <a:custGeom>
                  <a:avLst/>
                  <a:gdLst/>
                  <a:ahLst/>
                  <a:rect l="l" t="t" r="r" b="b"/>
                  <a:pathLst>
                    <a:path w="581" h="629">
                      <a:moveTo>
                        <a:pt x="493" y="581"/>
                      </a:moveTo>
                      <a:lnTo>
                        <a:pt x="513" y="562"/>
                      </a:lnTo>
                      <a:lnTo>
                        <a:pt x="530" y="541"/>
                      </a:lnTo>
                      <a:lnTo>
                        <a:pt x="544" y="519"/>
                      </a:lnTo>
                      <a:lnTo>
                        <a:pt x="557" y="494"/>
                      </a:lnTo>
                      <a:lnTo>
                        <a:pt x="566" y="469"/>
                      </a:lnTo>
                      <a:lnTo>
                        <a:pt x="574" y="443"/>
                      </a:lnTo>
                      <a:lnTo>
                        <a:pt x="579" y="416"/>
                      </a:lnTo>
                      <a:lnTo>
                        <a:pt x="581" y="387"/>
                      </a:lnTo>
                      <a:lnTo>
                        <a:pt x="580" y="358"/>
                      </a:lnTo>
                      <a:lnTo>
                        <a:pt x="578" y="328"/>
                      </a:lnTo>
                      <a:lnTo>
                        <a:pt x="572" y="299"/>
                      </a:lnTo>
                      <a:lnTo>
                        <a:pt x="564" y="270"/>
                      </a:lnTo>
                      <a:lnTo>
                        <a:pt x="554" y="240"/>
                      </a:lnTo>
                      <a:lnTo>
                        <a:pt x="540" y="211"/>
                      </a:lnTo>
                      <a:lnTo>
                        <a:pt x="525" y="181"/>
                      </a:lnTo>
                      <a:lnTo>
                        <a:pt x="508" y="154"/>
                      </a:lnTo>
                      <a:lnTo>
                        <a:pt x="487" y="127"/>
                      </a:lnTo>
                      <a:lnTo>
                        <a:pt x="464" y="102"/>
                      </a:lnTo>
                      <a:lnTo>
                        <a:pt x="441" y="81"/>
                      </a:lnTo>
                      <a:lnTo>
                        <a:pt x="416" y="62"/>
                      </a:lnTo>
                      <a:lnTo>
                        <a:pt x="391" y="45"/>
                      </a:lnTo>
                      <a:lnTo>
                        <a:pt x="365" y="31"/>
                      </a:lnTo>
                      <a:lnTo>
                        <a:pt x="337" y="19"/>
                      </a:lnTo>
                      <a:lnTo>
                        <a:pt x="310" y="10"/>
                      </a:lnTo>
                      <a:lnTo>
                        <a:pt x="283" y="4"/>
                      </a:lnTo>
                      <a:lnTo>
                        <a:pt x="255" y="0"/>
                      </a:lnTo>
                      <a:lnTo>
                        <a:pt x="228" y="0"/>
                      </a:lnTo>
                      <a:lnTo>
                        <a:pt x="201" y="2"/>
                      </a:lnTo>
                      <a:lnTo>
                        <a:pt x="174" y="6"/>
                      </a:lnTo>
                      <a:lnTo>
                        <a:pt x="149" y="14"/>
                      </a:lnTo>
                      <a:lnTo>
                        <a:pt x="125" y="25"/>
                      </a:lnTo>
                      <a:lnTo>
                        <a:pt x="103" y="39"/>
                      </a:lnTo>
                      <a:lnTo>
                        <a:pt x="81" y="56"/>
                      </a:lnTo>
                      <a:lnTo>
                        <a:pt x="63" y="76"/>
                      </a:lnTo>
                      <a:lnTo>
                        <a:pt x="46" y="98"/>
                      </a:lnTo>
                      <a:lnTo>
                        <a:pt x="33" y="122"/>
                      </a:lnTo>
                      <a:lnTo>
                        <a:pt x="21" y="149"/>
                      </a:lnTo>
                      <a:lnTo>
                        <a:pt x="12" y="177"/>
                      </a:lnTo>
                      <a:lnTo>
                        <a:pt x="5" y="205"/>
                      </a:lnTo>
                      <a:lnTo>
                        <a:pt x="1" y="236"/>
                      </a:lnTo>
                      <a:lnTo>
                        <a:pt x="0" y="266"/>
                      </a:lnTo>
                      <a:lnTo>
                        <a:pt x="1" y="298"/>
                      </a:lnTo>
                      <a:lnTo>
                        <a:pt x="5" y="329"/>
                      </a:lnTo>
                      <a:lnTo>
                        <a:pt x="13" y="361"/>
                      </a:lnTo>
                      <a:lnTo>
                        <a:pt x="22" y="393"/>
                      </a:lnTo>
                      <a:lnTo>
                        <a:pt x="34" y="423"/>
                      </a:lnTo>
                      <a:lnTo>
                        <a:pt x="48" y="452"/>
                      </a:lnTo>
                      <a:lnTo>
                        <a:pt x="67" y="481"/>
                      </a:lnTo>
                      <a:lnTo>
                        <a:pt x="87" y="507"/>
                      </a:lnTo>
                      <a:lnTo>
                        <a:pt x="110" y="531"/>
                      </a:lnTo>
                      <a:lnTo>
                        <a:pt x="135" y="552"/>
                      </a:lnTo>
                      <a:lnTo>
                        <a:pt x="162" y="571"/>
                      </a:lnTo>
                      <a:lnTo>
                        <a:pt x="189" y="588"/>
                      </a:lnTo>
                      <a:lnTo>
                        <a:pt x="218" y="602"/>
                      </a:lnTo>
                      <a:lnTo>
                        <a:pt x="247" y="612"/>
                      </a:lnTo>
                      <a:lnTo>
                        <a:pt x="276" y="621"/>
                      </a:lnTo>
                      <a:lnTo>
                        <a:pt x="306" y="626"/>
                      </a:lnTo>
                      <a:lnTo>
                        <a:pt x="335" y="629"/>
                      </a:lnTo>
                      <a:lnTo>
                        <a:pt x="365" y="628"/>
                      </a:lnTo>
                      <a:lnTo>
                        <a:pt x="393" y="625"/>
                      </a:lnTo>
                      <a:lnTo>
                        <a:pt x="420" y="618"/>
                      </a:lnTo>
                      <a:lnTo>
                        <a:pt x="446" y="609"/>
                      </a:lnTo>
                      <a:lnTo>
                        <a:pt x="470" y="596"/>
                      </a:lnTo>
                      <a:lnTo>
                        <a:pt x="493" y="581"/>
                      </a:lnTo>
                      <a:close/>
                    </a:path>
                  </a:pathLst>
                </a:custGeom>
                <a:solidFill>
                  <a:srgbClr val="000000"/>
                </a:solidFill>
                <a:ln w="0">
                  <a:noFill/>
                </a:ln>
              </p:spPr>
              <p:style>
                <a:lnRef idx="0"/>
                <a:fillRef idx="0"/>
                <a:effectRef idx="0"/>
                <a:fontRef idx="minor"/>
              </p:style>
              <p:txBody>
                <a:bodyPr wrap="none" lIns="91080" rIns="91080" tIns="-19440" bIns="-19440" anchor="ctr">
                  <a:noAutofit/>
                </a:bodyPr>
                <a:p>
                  <a:endParaRPr b="0" lang="en-US" sz="2400" strike="noStrike" u="none">
                    <a:solidFill>
                      <a:srgbClr val="000000"/>
                    </a:solidFill>
                    <a:effectLst/>
                    <a:uFillTx/>
                    <a:latin typeface="Times New Roman"/>
                  </a:endParaRPr>
                </a:p>
              </p:txBody>
            </p:sp>
            <p:sp>
              <p:nvSpPr>
                <p:cNvPr id="3546" name=""/>
                <p:cNvSpPr/>
                <p:nvPr/>
              </p:nvSpPr>
              <p:spPr>
                <a:xfrm>
                  <a:off x="3332520" y="5781960"/>
                  <a:ext cx="6480" cy="7200"/>
                </a:xfrm>
                <a:custGeom>
                  <a:avLst/>
                  <a:gdLst/>
                  <a:ahLst/>
                  <a:rect l="l" t="t" r="r" b="b"/>
                  <a:pathLst>
                    <a:path w="186" h="182">
                      <a:moveTo>
                        <a:pt x="169" y="100"/>
                      </a:moveTo>
                      <a:lnTo>
                        <a:pt x="165" y="95"/>
                      </a:lnTo>
                      <a:lnTo>
                        <a:pt x="159" y="89"/>
                      </a:lnTo>
                      <a:lnTo>
                        <a:pt x="154" y="82"/>
                      </a:lnTo>
                      <a:lnTo>
                        <a:pt x="148" y="76"/>
                      </a:lnTo>
                      <a:lnTo>
                        <a:pt x="141" y="69"/>
                      </a:lnTo>
                      <a:lnTo>
                        <a:pt x="132" y="61"/>
                      </a:lnTo>
                      <a:lnTo>
                        <a:pt x="124" y="54"/>
                      </a:lnTo>
                      <a:lnTo>
                        <a:pt x="115" y="47"/>
                      </a:lnTo>
                      <a:lnTo>
                        <a:pt x="106" y="40"/>
                      </a:lnTo>
                      <a:lnTo>
                        <a:pt x="97" y="33"/>
                      </a:lnTo>
                      <a:lnTo>
                        <a:pt x="88" y="27"/>
                      </a:lnTo>
                      <a:lnTo>
                        <a:pt x="79" y="20"/>
                      </a:lnTo>
                      <a:lnTo>
                        <a:pt x="69" y="15"/>
                      </a:lnTo>
                      <a:lnTo>
                        <a:pt x="60" y="10"/>
                      </a:lnTo>
                      <a:lnTo>
                        <a:pt x="51" y="7"/>
                      </a:lnTo>
                      <a:lnTo>
                        <a:pt x="44" y="3"/>
                      </a:lnTo>
                      <a:lnTo>
                        <a:pt x="35" y="1"/>
                      </a:lnTo>
                      <a:lnTo>
                        <a:pt x="28" y="0"/>
                      </a:lnTo>
                      <a:lnTo>
                        <a:pt x="22" y="1"/>
                      </a:lnTo>
                      <a:lnTo>
                        <a:pt x="15" y="3"/>
                      </a:lnTo>
                      <a:lnTo>
                        <a:pt x="10" y="7"/>
                      </a:lnTo>
                      <a:lnTo>
                        <a:pt x="6" y="11"/>
                      </a:lnTo>
                      <a:lnTo>
                        <a:pt x="3" y="16"/>
                      </a:lnTo>
                      <a:lnTo>
                        <a:pt x="1" y="21"/>
                      </a:lnTo>
                      <a:lnTo>
                        <a:pt x="0" y="27"/>
                      </a:lnTo>
                      <a:lnTo>
                        <a:pt x="0" y="32"/>
                      </a:lnTo>
                      <a:lnTo>
                        <a:pt x="1" y="38"/>
                      </a:lnTo>
                      <a:lnTo>
                        <a:pt x="3" y="42"/>
                      </a:lnTo>
                      <a:lnTo>
                        <a:pt x="5" y="48"/>
                      </a:lnTo>
                      <a:lnTo>
                        <a:pt x="9" y="52"/>
                      </a:lnTo>
                      <a:lnTo>
                        <a:pt x="14" y="55"/>
                      </a:lnTo>
                      <a:lnTo>
                        <a:pt x="22" y="57"/>
                      </a:lnTo>
                      <a:lnTo>
                        <a:pt x="29" y="58"/>
                      </a:lnTo>
                      <a:lnTo>
                        <a:pt x="36" y="61"/>
                      </a:lnTo>
                      <a:lnTo>
                        <a:pt x="45" y="65"/>
                      </a:lnTo>
                      <a:lnTo>
                        <a:pt x="54" y="71"/>
                      </a:lnTo>
                      <a:lnTo>
                        <a:pt x="63" y="76"/>
                      </a:lnTo>
                      <a:lnTo>
                        <a:pt x="72" y="82"/>
                      </a:lnTo>
                      <a:lnTo>
                        <a:pt x="82" y="90"/>
                      </a:lnTo>
                      <a:lnTo>
                        <a:pt x="91" y="97"/>
                      </a:lnTo>
                      <a:lnTo>
                        <a:pt x="100" y="105"/>
                      </a:lnTo>
                      <a:lnTo>
                        <a:pt x="108" y="114"/>
                      </a:lnTo>
                      <a:lnTo>
                        <a:pt x="116" y="122"/>
                      </a:lnTo>
                      <a:lnTo>
                        <a:pt x="124" y="131"/>
                      </a:lnTo>
                      <a:lnTo>
                        <a:pt x="131" y="140"/>
                      </a:lnTo>
                      <a:lnTo>
                        <a:pt x="137" y="148"/>
                      </a:lnTo>
                      <a:lnTo>
                        <a:pt x="143" y="157"/>
                      </a:lnTo>
                      <a:lnTo>
                        <a:pt x="148" y="166"/>
                      </a:lnTo>
                      <a:lnTo>
                        <a:pt x="151" y="173"/>
                      </a:lnTo>
                      <a:lnTo>
                        <a:pt x="155" y="177"/>
                      </a:lnTo>
                      <a:lnTo>
                        <a:pt x="159" y="180"/>
                      </a:lnTo>
                      <a:lnTo>
                        <a:pt x="164" y="182"/>
                      </a:lnTo>
                      <a:lnTo>
                        <a:pt x="169" y="182"/>
                      </a:lnTo>
                      <a:lnTo>
                        <a:pt x="173" y="180"/>
                      </a:lnTo>
                      <a:lnTo>
                        <a:pt x="177" y="178"/>
                      </a:lnTo>
                      <a:lnTo>
                        <a:pt x="180" y="174"/>
                      </a:lnTo>
                      <a:lnTo>
                        <a:pt x="183" y="167"/>
                      </a:lnTo>
                      <a:lnTo>
                        <a:pt x="185" y="161"/>
                      </a:lnTo>
                      <a:lnTo>
                        <a:pt x="186" y="154"/>
                      </a:lnTo>
                      <a:lnTo>
                        <a:pt x="186" y="144"/>
                      </a:lnTo>
                      <a:lnTo>
                        <a:pt x="184" y="135"/>
                      </a:lnTo>
                      <a:lnTo>
                        <a:pt x="180" y="124"/>
                      </a:lnTo>
                      <a:lnTo>
                        <a:pt x="175" y="112"/>
                      </a:lnTo>
                      <a:lnTo>
                        <a:pt x="169" y="100"/>
                      </a:lnTo>
                      <a:close/>
                    </a:path>
                  </a:pathLst>
                </a:custGeom>
                <a:solidFill>
                  <a:srgbClr val="ffffff"/>
                </a:solidFill>
                <a:ln w="0">
                  <a:noFill/>
                </a:ln>
              </p:spPr>
              <p:style>
                <a:lnRef idx="0"/>
                <a:fillRef idx="0"/>
                <a:effectRef idx="0"/>
                <a:fontRef idx="minor"/>
              </p:style>
              <p:txBody>
                <a:bodyPr wrap="none" lIns="91080" rIns="91080" tIns="-38160" bIns="-38160" anchor="ctr">
                  <a:noAutofit/>
                </a:bodyPr>
                <a:p>
                  <a:endParaRPr b="0" lang="en-US" sz="2400" strike="noStrike" u="none">
                    <a:solidFill>
                      <a:srgbClr val="000000"/>
                    </a:solidFill>
                    <a:effectLst/>
                    <a:uFillTx/>
                    <a:latin typeface="Times New Roman"/>
                  </a:endParaRPr>
                </a:p>
              </p:txBody>
            </p:sp>
            <p:sp>
              <p:nvSpPr>
                <p:cNvPr id="3547" name=""/>
                <p:cNvSpPr/>
                <p:nvPr/>
              </p:nvSpPr>
              <p:spPr>
                <a:xfrm>
                  <a:off x="3323520" y="5785200"/>
                  <a:ext cx="14040" cy="15480"/>
                </a:xfrm>
                <a:custGeom>
                  <a:avLst/>
                  <a:gdLst/>
                  <a:ahLst/>
                  <a:rect l="l" t="t" r="r" b="b"/>
                  <a:pathLst>
                    <a:path w="378" h="383">
                      <a:moveTo>
                        <a:pt x="330" y="351"/>
                      </a:moveTo>
                      <a:lnTo>
                        <a:pt x="341" y="338"/>
                      </a:lnTo>
                      <a:lnTo>
                        <a:pt x="352" y="325"/>
                      </a:lnTo>
                      <a:lnTo>
                        <a:pt x="361" y="311"/>
                      </a:lnTo>
                      <a:lnTo>
                        <a:pt x="368" y="295"/>
                      </a:lnTo>
                      <a:lnTo>
                        <a:pt x="373" y="279"/>
                      </a:lnTo>
                      <a:lnTo>
                        <a:pt x="376" y="262"/>
                      </a:lnTo>
                      <a:lnTo>
                        <a:pt x="378" y="244"/>
                      </a:lnTo>
                      <a:lnTo>
                        <a:pt x="378" y="227"/>
                      </a:lnTo>
                      <a:lnTo>
                        <a:pt x="376" y="209"/>
                      </a:lnTo>
                      <a:lnTo>
                        <a:pt x="373" y="190"/>
                      </a:lnTo>
                      <a:lnTo>
                        <a:pt x="368" y="172"/>
                      </a:lnTo>
                      <a:lnTo>
                        <a:pt x="360" y="153"/>
                      </a:lnTo>
                      <a:lnTo>
                        <a:pt x="352" y="135"/>
                      </a:lnTo>
                      <a:lnTo>
                        <a:pt x="341" y="117"/>
                      </a:lnTo>
                      <a:lnTo>
                        <a:pt x="330" y="99"/>
                      </a:lnTo>
                      <a:lnTo>
                        <a:pt x="316" y="84"/>
                      </a:lnTo>
                      <a:lnTo>
                        <a:pt x="300" y="68"/>
                      </a:lnTo>
                      <a:lnTo>
                        <a:pt x="285" y="53"/>
                      </a:lnTo>
                      <a:lnTo>
                        <a:pt x="268" y="41"/>
                      </a:lnTo>
                      <a:lnTo>
                        <a:pt x="251" y="30"/>
                      </a:lnTo>
                      <a:lnTo>
                        <a:pt x="233" y="21"/>
                      </a:lnTo>
                      <a:lnTo>
                        <a:pt x="215" y="13"/>
                      </a:lnTo>
                      <a:lnTo>
                        <a:pt x="197" y="8"/>
                      </a:lnTo>
                      <a:lnTo>
                        <a:pt x="180" y="4"/>
                      </a:lnTo>
                      <a:lnTo>
                        <a:pt x="161" y="1"/>
                      </a:lnTo>
                      <a:lnTo>
                        <a:pt x="143" y="0"/>
                      </a:lnTo>
                      <a:lnTo>
                        <a:pt x="126" y="1"/>
                      </a:lnTo>
                      <a:lnTo>
                        <a:pt x="109" y="4"/>
                      </a:lnTo>
                      <a:lnTo>
                        <a:pt x="92" y="9"/>
                      </a:lnTo>
                      <a:lnTo>
                        <a:pt x="77" y="15"/>
                      </a:lnTo>
                      <a:lnTo>
                        <a:pt x="62" y="24"/>
                      </a:lnTo>
                      <a:lnTo>
                        <a:pt x="49" y="34"/>
                      </a:lnTo>
                      <a:lnTo>
                        <a:pt x="37" y="46"/>
                      </a:lnTo>
                      <a:lnTo>
                        <a:pt x="26" y="58"/>
                      </a:lnTo>
                      <a:lnTo>
                        <a:pt x="17" y="72"/>
                      </a:lnTo>
                      <a:lnTo>
                        <a:pt x="10" y="88"/>
                      </a:lnTo>
                      <a:lnTo>
                        <a:pt x="5" y="104"/>
                      </a:lnTo>
                      <a:lnTo>
                        <a:pt x="2" y="120"/>
                      </a:lnTo>
                      <a:lnTo>
                        <a:pt x="0" y="138"/>
                      </a:lnTo>
                      <a:lnTo>
                        <a:pt x="0" y="156"/>
                      </a:lnTo>
                      <a:lnTo>
                        <a:pt x="2" y="174"/>
                      </a:lnTo>
                      <a:lnTo>
                        <a:pt x="5" y="192"/>
                      </a:lnTo>
                      <a:lnTo>
                        <a:pt x="10" y="211"/>
                      </a:lnTo>
                      <a:lnTo>
                        <a:pt x="18" y="229"/>
                      </a:lnTo>
                      <a:lnTo>
                        <a:pt x="26" y="248"/>
                      </a:lnTo>
                      <a:lnTo>
                        <a:pt x="37" y="265"/>
                      </a:lnTo>
                      <a:lnTo>
                        <a:pt x="48" y="282"/>
                      </a:lnTo>
                      <a:lnTo>
                        <a:pt x="63" y="300"/>
                      </a:lnTo>
                      <a:lnTo>
                        <a:pt x="78" y="315"/>
                      </a:lnTo>
                      <a:lnTo>
                        <a:pt x="93" y="330"/>
                      </a:lnTo>
                      <a:lnTo>
                        <a:pt x="109" y="342"/>
                      </a:lnTo>
                      <a:lnTo>
                        <a:pt x="127" y="353"/>
                      </a:lnTo>
                      <a:lnTo>
                        <a:pt x="144" y="362"/>
                      </a:lnTo>
                      <a:lnTo>
                        <a:pt x="162" y="370"/>
                      </a:lnTo>
                      <a:lnTo>
                        <a:pt x="180" y="376"/>
                      </a:lnTo>
                      <a:lnTo>
                        <a:pt x="199" y="380"/>
                      </a:lnTo>
                      <a:lnTo>
                        <a:pt x="216" y="382"/>
                      </a:lnTo>
                      <a:lnTo>
                        <a:pt x="234" y="383"/>
                      </a:lnTo>
                      <a:lnTo>
                        <a:pt x="252" y="382"/>
                      </a:lnTo>
                      <a:lnTo>
                        <a:pt x="269" y="379"/>
                      </a:lnTo>
                      <a:lnTo>
                        <a:pt x="285" y="375"/>
                      </a:lnTo>
                      <a:lnTo>
                        <a:pt x="300" y="368"/>
                      </a:lnTo>
                      <a:lnTo>
                        <a:pt x="315" y="360"/>
                      </a:lnTo>
                      <a:lnTo>
                        <a:pt x="330" y="351"/>
                      </a:lnTo>
                      <a:close/>
                    </a:path>
                  </a:pathLst>
                </a:custGeom>
                <a:solidFill>
                  <a:srgbClr val="ffffff"/>
                </a:solidFill>
                <a:ln w="3240">
                  <a:solidFill>
                    <a:srgbClr val="000000"/>
                  </a:solidFill>
                  <a:round/>
                </a:ln>
              </p:spPr>
              <p:style>
                <a:lnRef idx="0"/>
                <a:fillRef idx="0"/>
                <a:effectRef idx="0"/>
                <a:fontRef idx="minor"/>
              </p:style>
              <p:txBody>
                <a:bodyPr wrap="none" lIns="91080" rIns="91080" tIns="-29880" bIns="-29880" anchor="ctr">
                  <a:noAutofit/>
                </a:bodyPr>
                <a:p>
                  <a:endParaRPr b="0" lang="en-US" sz="2400" strike="noStrike" u="none">
                    <a:solidFill>
                      <a:srgbClr val="000000"/>
                    </a:solidFill>
                    <a:effectLst/>
                    <a:uFillTx/>
                    <a:latin typeface="Times New Roman"/>
                  </a:endParaRPr>
                </a:p>
              </p:txBody>
            </p:sp>
            <p:sp>
              <p:nvSpPr>
                <p:cNvPr id="3548" name=""/>
                <p:cNvSpPr/>
                <p:nvPr/>
              </p:nvSpPr>
              <p:spPr>
                <a:xfrm>
                  <a:off x="3325680" y="5787000"/>
                  <a:ext cx="9720" cy="11160"/>
                </a:xfrm>
                <a:custGeom>
                  <a:avLst/>
                  <a:gdLst/>
                  <a:ahLst/>
                  <a:rect l="l" t="t" r="r" b="b"/>
                  <a:pathLst>
                    <a:path w="270" h="280">
                      <a:moveTo>
                        <a:pt x="243" y="265"/>
                      </a:moveTo>
                      <a:lnTo>
                        <a:pt x="251" y="256"/>
                      </a:lnTo>
                      <a:lnTo>
                        <a:pt x="259" y="246"/>
                      </a:lnTo>
                      <a:lnTo>
                        <a:pt x="265" y="236"/>
                      </a:lnTo>
                      <a:lnTo>
                        <a:pt x="268" y="223"/>
                      </a:lnTo>
                      <a:lnTo>
                        <a:pt x="270" y="210"/>
                      </a:lnTo>
                      <a:lnTo>
                        <a:pt x="270" y="197"/>
                      </a:lnTo>
                      <a:lnTo>
                        <a:pt x="269" y="183"/>
                      </a:lnTo>
                      <a:lnTo>
                        <a:pt x="267" y="168"/>
                      </a:lnTo>
                      <a:lnTo>
                        <a:pt x="264" y="154"/>
                      </a:lnTo>
                      <a:lnTo>
                        <a:pt x="260" y="140"/>
                      </a:lnTo>
                      <a:lnTo>
                        <a:pt x="255" y="125"/>
                      </a:lnTo>
                      <a:lnTo>
                        <a:pt x="248" y="112"/>
                      </a:lnTo>
                      <a:lnTo>
                        <a:pt x="241" y="99"/>
                      </a:lnTo>
                      <a:lnTo>
                        <a:pt x="234" y="87"/>
                      </a:lnTo>
                      <a:lnTo>
                        <a:pt x="226" y="76"/>
                      </a:lnTo>
                      <a:lnTo>
                        <a:pt x="219" y="66"/>
                      </a:lnTo>
                      <a:lnTo>
                        <a:pt x="208" y="55"/>
                      </a:lnTo>
                      <a:lnTo>
                        <a:pt x="197" y="45"/>
                      </a:lnTo>
                      <a:lnTo>
                        <a:pt x="185" y="36"/>
                      </a:lnTo>
                      <a:lnTo>
                        <a:pt x="174" y="28"/>
                      </a:lnTo>
                      <a:lnTo>
                        <a:pt x="161" y="20"/>
                      </a:lnTo>
                      <a:lnTo>
                        <a:pt x="148" y="14"/>
                      </a:lnTo>
                      <a:lnTo>
                        <a:pt x="136" y="9"/>
                      </a:lnTo>
                      <a:lnTo>
                        <a:pt x="122" y="4"/>
                      </a:lnTo>
                      <a:lnTo>
                        <a:pt x="110" y="1"/>
                      </a:lnTo>
                      <a:lnTo>
                        <a:pt x="97" y="0"/>
                      </a:lnTo>
                      <a:lnTo>
                        <a:pt x="84" y="0"/>
                      </a:lnTo>
                      <a:lnTo>
                        <a:pt x="72" y="1"/>
                      </a:lnTo>
                      <a:lnTo>
                        <a:pt x="60" y="4"/>
                      </a:lnTo>
                      <a:lnTo>
                        <a:pt x="50" y="9"/>
                      </a:lnTo>
                      <a:lnTo>
                        <a:pt x="39" y="15"/>
                      </a:lnTo>
                      <a:lnTo>
                        <a:pt x="30" y="23"/>
                      </a:lnTo>
                      <a:lnTo>
                        <a:pt x="21" y="32"/>
                      </a:lnTo>
                      <a:lnTo>
                        <a:pt x="15" y="41"/>
                      </a:lnTo>
                      <a:lnTo>
                        <a:pt x="10" y="52"/>
                      </a:lnTo>
                      <a:lnTo>
                        <a:pt x="6" y="63"/>
                      </a:lnTo>
                      <a:lnTo>
                        <a:pt x="2" y="75"/>
                      </a:lnTo>
                      <a:lnTo>
                        <a:pt x="1" y="87"/>
                      </a:lnTo>
                      <a:lnTo>
                        <a:pt x="0" y="100"/>
                      </a:lnTo>
                      <a:lnTo>
                        <a:pt x="1" y="114"/>
                      </a:lnTo>
                      <a:lnTo>
                        <a:pt x="3" y="126"/>
                      </a:lnTo>
                      <a:lnTo>
                        <a:pt x="7" y="140"/>
                      </a:lnTo>
                      <a:lnTo>
                        <a:pt x="11" y="154"/>
                      </a:lnTo>
                      <a:lnTo>
                        <a:pt x="17" y="166"/>
                      </a:lnTo>
                      <a:lnTo>
                        <a:pt x="24" y="180"/>
                      </a:lnTo>
                      <a:lnTo>
                        <a:pt x="33" y="193"/>
                      </a:lnTo>
                      <a:lnTo>
                        <a:pt x="43" y="204"/>
                      </a:lnTo>
                      <a:lnTo>
                        <a:pt x="55" y="217"/>
                      </a:lnTo>
                      <a:lnTo>
                        <a:pt x="65" y="226"/>
                      </a:lnTo>
                      <a:lnTo>
                        <a:pt x="78" y="236"/>
                      </a:lnTo>
                      <a:lnTo>
                        <a:pt x="90" y="244"/>
                      </a:lnTo>
                      <a:lnTo>
                        <a:pt x="102" y="251"/>
                      </a:lnTo>
                      <a:lnTo>
                        <a:pt x="115" y="259"/>
                      </a:lnTo>
                      <a:lnTo>
                        <a:pt x="127" y="265"/>
                      </a:lnTo>
                      <a:lnTo>
                        <a:pt x="140" y="270"/>
                      </a:lnTo>
                      <a:lnTo>
                        <a:pt x="154" y="274"/>
                      </a:lnTo>
                      <a:lnTo>
                        <a:pt x="165" y="278"/>
                      </a:lnTo>
                      <a:lnTo>
                        <a:pt x="178" y="280"/>
                      </a:lnTo>
                      <a:lnTo>
                        <a:pt x="190" y="280"/>
                      </a:lnTo>
                      <a:lnTo>
                        <a:pt x="202" y="280"/>
                      </a:lnTo>
                      <a:lnTo>
                        <a:pt x="213" y="278"/>
                      </a:lnTo>
                      <a:lnTo>
                        <a:pt x="223" y="274"/>
                      </a:lnTo>
                      <a:lnTo>
                        <a:pt x="234" y="270"/>
                      </a:lnTo>
                      <a:lnTo>
                        <a:pt x="243" y="265"/>
                      </a:lnTo>
                      <a:close/>
                    </a:path>
                  </a:pathLst>
                </a:custGeom>
                <a:solidFill>
                  <a:srgbClr val="000000"/>
                </a:solidFill>
                <a:ln w="0">
                  <a:noFill/>
                </a:ln>
              </p:spPr>
              <p:style>
                <a:lnRef idx="0"/>
                <a:fillRef idx="0"/>
                <a:effectRef idx="0"/>
                <a:fontRef idx="minor"/>
              </p:style>
              <p:txBody>
                <a:bodyPr wrap="none" lIns="91080" rIns="91080" tIns="-34200" bIns="-34200" anchor="ctr">
                  <a:noAutofit/>
                </a:bodyPr>
                <a:p>
                  <a:endParaRPr b="0" lang="en-US" sz="2400" strike="noStrike" u="none">
                    <a:solidFill>
                      <a:srgbClr val="000000"/>
                    </a:solidFill>
                    <a:effectLst/>
                    <a:uFillTx/>
                    <a:latin typeface="Times New Roman"/>
                  </a:endParaRPr>
                </a:p>
              </p:txBody>
            </p:sp>
            <p:sp>
              <p:nvSpPr>
                <p:cNvPr id="3549" name=""/>
                <p:cNvSpPr/>
                <p:nvPr/>
              </p:nvSpPr>
              <p:spPr>
                <a:xfrm>
                  <a:off x="3327480" y="5789160"/>
                  <a:ext cx="6480" cy="7200"/>
                </a:xfrm>
                <a:custGeom>
                  <a:avLst/>
                  <a:gdLst/>
                  <a:ahLst/>
                  <a:rect l="l" t="t" r="r" b="b"/>
                  <a:pathLst>
                    <a:path w="179" h="182">
                      <a:moveTo>
                        <a:pt x="8" y="18"/>
                      </a:moveTo>
                      <a:lnTo>
                        <a:pt x="2" y="28"/>
                      </a:lnTo>
                      <a:lnTo>
                        <a:pt x="0" y="40"/>
                      </a:lnTo>
                      <a:lnTo>
                        <a:pt x="0" y="52"/>
                      </a:lnTo>
                      <a:lnTo>
                        <a:pt x="2" y="66"/>
                      </a:lnTo>
                      <a:lnTo>
                        <a:pt x="6" y="81"/>
                      </a:lnTo>
                      <a:lnTo>
                        <a:pt x="13" y="95"/>
                      </a:lnTo>
                      <a:lnTo>
                        <a:pt x="22" y="109"/>
                      </a:lnTo>
                      <a:lnTo>
                        <a:pt x="32" y="123"/>
                      </a:lnTo>
                      <a:lnTo>
                        <a:pt x="44" y="135"/>
                      </a:lnTo>
                      <a:lnTo>
                        <a:pt x="57" y="147"/>
                      </a:lnTo>
                      <a:lnTo>
                        <a:pt x="72" y="158"/>
                      </a:lnTo>
                      <a:lnTo>
                        <a:pt x="88" y="167"/>
                      </a:lnTo>
                      <a:lnTo>
                        <a:pt x="104" y="174"/>
                      </a:lnTo>
                      <a:lnTo>
                        <a:pt x="121" y="179"/>
                      </a:lnTo>
                      <a:lnTo>
                        <a:pt x="139" y="182"/>
                      </a:lnTo>
                      <a:lnTo>
                        <a:pt x="158" y="182"/>
                      </a:lnTo>
                      <a:lnTo>
                        <a:pt x="162" y="180"/>
                      </a:lnTo>
                      <a:lnTo>
                        <a:pt x="167" y="179"/>
                      </a:lnTo>
                      <a:lnTo>
                        <a:pt x="171" y="176"/>
                      </a:lnTo>
                      <a:lnTo>
                        <a:pt x="173" y="174"/>
                      </a:lnTo>
                      <a:lnTo>
                        <a:pt x="175" y="172"/>
                      </a:lnTo>
                      <a:lnTo>
                        <a:pt x="177" y="170"/>
                      </a:lnTo>
                      <a:lnTo>
                        <a:pt x="178" y="168"/>
                      </a:lnTo>
                      <a:lnTo>
                        <a:pt x="179" y="166"/>
                      </a:lnTo>
                      <a:lnTo>
                        <a:pt x="179" y="163"/>
                      </a:lnTo>
                      <a:lnTo>
                        <a:pt x="178" y="161"/>
                      </a:lnTo>
                      <a:lnTo>
                        <a:pt x="177" y="159"/>
                      </a:lnTo>
                      <a:lnTo>
                        <a:pt x="176" y="156"/>
                      </a:lnTo>
                      <a:lnTo>
                        <a:pt x="175" y="154"/>
                      </a:lnTo>
                      <a:lnTo>
                        <a:pt x="173" y="153"/>
                      </a:lnTo>
                      <a:lnTo>
                        <a:pt x="171" y="151"/>
                      </a:lnTo>
                      <a:lnTo>
                        <a:pt x="169" y="151"/>
                      </a:lnTo>
                      <a:lnTo>
                        <a:pt x="157" y="147"/>
                      </a:lnTo>
                      <a:lnTo>
                        <a:pt x="146" y="143"/>
                      </a:lnTo>
                      <a:lnTo>
                        <a:pt x="135" y="138"/>
                      </a:lnTo>
                      <a:lnTo>
                        <a:pt x="125" y="131"/>
                      </a:lnTo>
                      <a:lnTo>
                        <a:pt x="114" y="124"/>
                      </a:lnTo>
                      <a:lnTo>
                        <a:pt x="104" y="117"/>
                      </a:lnTo>
                      <a:lnTo>
                        <a:pt x="94" y="107"/>
                      </a:lnTo>
                      <a:lnTo>
                        <a:pt x="85" y="99"/>
                      </a:lnTo>
                      <a:lnTo>
                        <a:pt x="76" y="89"/>
                      </a:lnTo>
                      <a:lnTo>
                        <a:pt x="68" y="79"/>
                      </a:lnTo>
                      <a:lnTo>
                        <a:pt x="61" y="68"/>
                      </a:lnTo>
                      <a:lnTo>
                        <a:pt x="54" y="58"/>
                      </a:lnTo>
                      <a:lnTo>
                        <a:pt x="49" y="47"/>
                      </a:lnTo>
                      <a:lnTo>
                        <a:pt x="45" y="37"/>
                      </a:lnTo>
                      <a:lnTo>
                        <a:pt x="42" y="25"/>
                      </a:lnTo>
                      <a:lnTo>
                        <a:pt x="40" y="15"/>
                      </a:lnTo>
                      <a:lnTo>
                        <a:pt x="37" y="8"/>
                      </a:lnTo>
                      <a:lnTo>
                        <a:pt x="36" y="4"/>
                      </a:lnTo>
                      <a:lnTo>
                        <a:pt x="34" y="2"/>
                      </a:lnTo>
                      <a:lnTo>
                        <a:pt x="32" y="0"/>
                      </a:lnTo>
                      <a:lnTo>
                        <a:pt x="29" y="0"/>
                      </a:lnTo>
                      <a:lnTo>
                        <a:pt x="27" y="0"/>
                      </a:lnTo>
                      <a:lnTo>
                        <a:pt x="24" y="1"/>
                      </a:lnTo>
                      <a:lnTo>
                        <a:pt x="22" y="3"/>
                      </a:lnTo>
                      <a:lnTo>
                        <a:pt x="19" y="5"/>
                      </a:lnTo>
                      <a:lnTo>
                        <a:pt x="16" y="7"/>
                      </a:lnTo>
                      <a:lnTo>
                        <a:pt x="13" y="9"/>
                      </a:lnTo>
                      <a:lnTo>
                        <a:pt x="11" y="13"/>
                      </a:lnTo>
                      <a:lnTo>
                        <a:pt x="10" y="14"/>
                      </a:lnTo>
                      <a:lnTo>
                        <a:pt x="9" y="16"/>
                      </a:lnTo>
                      <a:lnTo>
                        <a:pt x="8" y="17"/>
                      </a:lnTo>
                      <a:lnTo>
                        <a:pt x="8" y="18"/>
                      </a:lnTo>
                      <a:close/>
                    </a:path>
                  </a:pathLst>
                </a:custGeom>
                <a:solidFill>
                  <a:srgbClr val="ffffff"/>
                </a:solidFill>
                <a:ln w="0">
                  <a:noFill/>
                </a:ln>
              </p:spPr>
              <p:style>
                <a:lnRef idx="0"/>
                <a:fillRef idx="0"/>
                <a:effectRef idx="0"/>
                <a:fontRef idx="minor"/>
              </p:style>
              <p:txBody>
                <a:bodyPr wrap="none" lIns="91080" rIns="91080" tIns="-38160" bIns="-38160" anchor="ctr">
                  <a:noAutofit/>
                </a:bodyPr>
                <a:p>
                  <a:endParaRPr b="0" lang="en-US" sz="2400" strike="noStrike" u="none">
                    <a:solidFill>
                      <a:srgbClr val="000000"/>
                    </a:solidFill>
                    <a:effectLst/>
                    <a:uFillTx/>
                    <a:latin typeface="Times New Roman"/>
                  </a:endParaRPr>
                </a:p>
              </p:txBody>
            </p:sp>
            <p:sp>
              <p:nvSpPr>
                <p:cNvPr id="3550" name=""/>
                <p:cNvSpPr/>
                <p:nvPr/>
              </p:nvSpPr>
              <p:spPr>
                <a:xfrm>
                  <a:off x="3326400" y="5778000"/>
                  <a:ext cx="17280" cy="20160"/>
                </a:xfrm>
                <a:custGeom>
                  <a:avLst/>
                  <a:gdLst/>
                  <a:ahLst/>
                  <a:rect l="l" t="t" r="r" b="b"/>
                  <a:pathLst>
                    <a:path w="464" h="492">
                      <a:moveTo>
                        <a:pt x="0" y="154"/>
                      </a:moveTo>
                      <a:lnTo>
                        <a:pt x="29" y="85"/>
                      </a:lnTo>
                      <a:lnTo>
                        <a:pt x="67" y="38"/>
                      </a:lnTo>
                      <a:lnTo>
                        <a:pt x="111" y="11"/>
                      </a:lnTo>
                      <a:lnTo>
                        <a:pt x="160" y="0"/>
                      </a:lnTo>
                      <a:lnTo>
                        <a:pt x="211" y="5"/>
                      </a:lnTo>
                      <a:lnTo>
                        <a:pt x="261" y="23"/>
                      </a:lnTo>
                      <a:lnTo>
                        <a:pt x="311" y="53"/>
                      </a:lnTo>
                      <a:lnTo>
                        <a:pt x="357" y="92"/>
                      </a:lnTo>
                      <a:lnTo>
                        <a:pt x="397" y="137"/>
                      </a:lnTo>
                      <a:lnTo>
                        <a:pt x="430" y="188"/>
                      </a:lnTo>
                      <a:lnTo>
                        <a:pt x="453" y="243"/>
                      </a:lnTo>
                      <a:lnTo>
                        <a:pt x="464" y="299"/>
                      </a:lnTo>
                      <a:lnTo>
                        <a:pt x="463" y="353"/>
                      </a:lnTo>
                      <a:lnTo>
                        <a:pt x="446" y="405"/>
                      </a:lnTo>
                      <a:lnTo>
                        <a:pt x="412" y="451"/>
                      </a:lnTo>
                      <a:lnTo>
                        <a:pt x="359" y="492"/>
                      </a:lnTo>
                      <a:lnTo>
                        <a:pt x="391" y="439"/>
                      </a:lnTo>
                      <a:lnTo>
                        <a:pt x="411" y="388"/>
                      </a:lnTo>
                      <a:lnTo>
                        <a:pt x="417" y="337"/>
                      </a:lnTo>
                      <a:lnTo>
                        <a:pt x="413" y="288"/>
                      </a:lnTo>
                      <a:lnTo>
                        <a:pt x="400" y="242"/>
                      </a:lnTo>
                      <a:lnTo>
                        <a:pt x="378" y="199"/>
                      </a:lnTo>
                      <a:lnTo>
                        <a:pt x="350" y="160"/>
                      </a:lnTo>
                      <a:lnTo>
                        <a:pt x="316" y="126"/>
                      </a:lnTo>
                      <a:lnTo>
                        <a:pt x="277" y="99"/>
                      </a:lnTo>
                      <a:lnTo>
                        <a:pt x="236" y="79"/>
                      </a:lnTo>
                      <a:lnTo>
                        <a:pt x="193" y="66"/>
                      </a:lnTo>
                      <a:lnTo>
                        <a:pt x="150" y="62"/>
                      </a:lnTo>
                      <a:lnTo>
                        <a:pt x="108" y="68"/>
                      </a:lnTo>
                      <a:lnTo>
                        <a:pt x="67" y="85"/>
                      </a:lnTo>
                      <a:lnTo>
                        <a:pt x="31" y="113"/>
                      </a:lnTo>
                      <a:lnTo>
                        <a:pt x="0" y="154"/>
                      </a:lnTo>
                      <a:close/>
                    </a:path>
                  </a:pathLst>
                </a:custGeom>
                <a:solidFill>
                  <a:srgbClr val="ffffff"/>
                </a:solidFill>
                <a:ln w="0">
                  <a:noFill/>
                </a:ln>
              </p:spPr>
              <p:style>
                <a:lnRef idx="0"/>
                <a:fillRef idx="0"/>
                <a:effectRef idx="0"/>
                <a:fontRef idx="minor"/>
              </p:style>
              <p:txBody>
                <a:bodyPr wrap="none" lIns="91080" rIns="91080" tIns="-25200" bIns="-25200" anchor="ctr">
                  <a:noAutofit/>
                </a:bodyPr>
                <a:p>
                  <a:endParaRPr b="0" lang="en-US" sz="2400" strike="noStrike" u="none">
                    <a:solidFill>
                      <a:srgbClr val="000000"/>
                    </a:solidFill>
                    <a:effectLst/>
                    <a:uFillTx/>
                    <a:latin typeface="Times New Roman"/>
                  </a:endParaRPr>
                </a:p>
              </p:txBody>
            </p:sp>
          </p:grpSp>
          <p:sp>
            <p:nvSpPr>
              <p:cNvPr id="3551" name=""/>
              <p:cNvSpPr/>
              <p:nvPr/>
            </p:nvSpPr>
            <p:spPr>
              <a:xfrm>
                <a:off x="3120480" y="5313240"/>
                <a:ext cx="720" cy="569880"/>
              </a:xfrm>
              <a:prstGeom prst="line">
                <a:avLst/>
              </a:prstGeom>
              <a:ln w="0">
                <a:solidFill>
                  <a:srgbClr val="ffffff"/>
                </a:solidFill>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552" name=""/>
              <p:cNvSpPr/>
              <p:nvPr/>
            </p:nvSpPr>
            <p:spPr>
              <a:xfrm>
                <a:off x="3797640" y="5313240"/>
                <a:ext cx="4320" cy="569880"/>
              </a:xfrm>
              <a:prstGeom prst="rect">
                <a:avLst/>
              </a:prstGeom>
              <a:solidFill>
                <a:srgbClr val="ffffff"/>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53" name=""/>
              <p:cNvSpPr/>
              <p:nvPr/>
            </p:nvSpPr>
            <p:spPr>
              <a:xfrm>
                <a:off x="3797640" y="5313240"/>
                <a:ext cx="720" cy="569880"/>
              </a:xfrm>
              <a:prstGeom prst="line">
                <a:avLst/>
              </a:prstGeom>
              <a:ln w="0">
                <a:solidFill>
                  <a:srgbClr val="ffffff"/>
                </a:solidFill>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pSp>
        <p:grpSp>
          <p:nvGrpSpPr>
            <p:cNvPr id="3554" name=""/>
            <p:cNvGrpSpPr/>
            <p:nvPr/>
          </p:nvGrpSpPr>
          <p:grpSpPr>
            <a:xfrm>
              <a:off x="3038400" y="5924880"/>
              <a:ext cx="902880" cy="123480"/>
              <a:chOff x="3038400" y="5924880"/>
              <a:chExt cx="902880" cy="123480"/>
            </a:xfrm>
          </p:grpSpPr>
          <p:sp>
            <p:nvSpPr>
              <p:cNvPr id="3555" name=""/>
              <p:cNvSpPr/>
              <p:nvPr/>
            </p:nvSpPr>
            <p:spPr>
              <a:xfrm>
                <a:off x="3049920" y="5928480"/>
                <a:ext cx="126720" cy="117000"/>
              </a:xfrm>
              <a:custGeom>
                <a:avLst/>
                <a:gdLst/>
                <a:ahLst/>
                <a:rect l="l" t="t" r="r" b="b"/>
                <a:pathLst>
                  <a:path w="538" h="8382">
                    <a:moveTo>
                      <a:pt x="402" y="4107"/>
                    </a:moveTo>
                    <a:lnTo>
                      <a:pt x="417" y="4153"/>
                    </a:lnTo>
                    <a:lnTo>
                      <a:pt x="431" y="4214"/>
                    </a:lnTo>
                    <a:lnTo>
                      <a:pt x="444" y="4276"/>
                    </a:lnTo>
                    <a:lnTo>
                      <a:pt x="456" y="4353"/>
                    </a:lnTo>
                    <a:lnTo>
                      <a:pt x="467" y="4429"/>
                    </a:lnTo>
                    <a:lnTo>
                      <a:pt x="478" y="4506"/>
                    </a:lnTo>
                    <a:lnTo>
                      <a:pt x="485" y="4597"/>
                    </a:lnTo>
                    <a:lnTo>
                      <a:pt x="495" y="4705"/>
                    </a:lnTo>
                    <a:lnTo>
                      <a:pt x="505" y="4843"/>
                    </a:lnTo>
                    <a:lnTo>
                      <a:pt x="514" y="4996"/>
                    </a:lnTo>
                    <a:lnTo>
                      <a:pt x="521" y="5165"/>
                    </a:lnTo>
                    <a:lnTo>
                      <a:pt x="527" y="5334"/>
                    </a:lnTo>
                    <a:lnTo>
                      <a:pt x="531" y="5517"/>
                    </a:lnTo>
                    <a:lnTo>
                      <a:pt x="534" y="5702"/>
                    </a:lnTo>
                    <a:lnTo>
                      <a:pt x="535" y="5900"/>
                    </a:lnTo>
                    <a:lnTo>
                      <a:pt x="538" y="6100"/>
                    </a:lnTo>
                    <a:lnTo>
                      <a:pt x="535" y="6406"/>
                    </a:lnTo>
                    <a:lnTo>
                      <a:pt x="533" y="6560"/>
                    </a:lnTo>
                    <a:lnTo>
                      <a:pt x="530" y="6697"/>
                    </a:lnTo>
                    <a:lnTo>
                      <a:pt x="527" y="6850"/>
                    </a:lnTo>
                    <a:lnTo>
                      <a:pt x="521" y="7003"/>
                    </a:lnTo>
                    <a:lnTo>
                      <a:pt x="516" y="7142"/>
                    </a:lnTo>
                    <a:lnTo>
                      <a:pt x="509" y="7295"/>
                    </a:lnTo>
                    <a:lnTo>
                      <a:pt x="502" y="7432"/>
                    </a:lnTo>
                    <a:lnTo>
                      <a:pt x="494" y="7555"/>
                    </a:lnTo>
                    <a:lnTo>
                      <a:pt x="485" y="7678"/>
                    </a:lnTo>
                    <a:lnTo>
                      <a:pt x="475" y="7785"/>
                    </a:lnTo>
                    <a:lnTo>
                      <a:pt x="466" y="7876"/>
                    </a:lnTo>
                    <a:lnTo>
                      <a:pt x="456" y="7969"/>
                    </a:lnTo>
                    <a:lnTo>
                      <a:pt x="443" y="8061"/>
                    </a:lnTo>
                    <a:lnTo>
                      <a:pt x="432" y="8122"/>
                    </a:lnTo>
                    <a:lnTo>
                      <a:pt x="419" y="8183"/>
                    </a:lnTo>
                    <a:lnTo>
                      <a:pt x="411" y="8213"/>
                    </a:lnTo>
                    <a:lnTo>
                      <a:pt x="405" y="8244"/>
                    </a:lnTo>
                    <a:lnTo>
                      <a:pt x="388" y="8290"/>
                    </a:lnTo>
                    <a:lnTo>
                      <a:pt x="380" y="8305"/>
                    </a:lnTo>
                    <a:lnTo>
                      <a:pt x="370" y="8321"/>
                    </a:lnTo>
                    <a:lnTo>
                      <a:pt x="361" y="8336"/>
                    </a:lnTo>
                    <a:lnTo>
                      <a:pt x="350" y="8351"/>
                    </a:lnTo>
                    <a:lnTo>
                      <a:pt x="328" y="8366"/>
                    </a:lnTo>
                    <a:lnTo>
                      <a:pt x="306" y="8382"/>
                    </a:lnTo>
                    <a:lnTo>
                      <a:pt x="1" y="8382"/>
                    </a:lnTo>
                    <a:lnTo>
                      <a:pt x="1" y="8152"/>
                    </a:lnTo>
                    <a:lnTo>
                      <a:pt x="32" y="8152"/>
                    </a:lnTo>
                    <a:lnTo>
                      <a:pt x="40" y="8137"/>
                    </a:lnTo>
                    <a:lnTo>
                      <a:pt x="48" y="8107"/>
                    </a:lnTo>
                    <a:lnTo>
                      <a:pt x="56" y="8076"/>
                    </a:lnTo>
                    <a:lnTo>
                      <a:pt x="62" y="8030"/>
                    </a:lnTo>
                    <a:lnTo>
                      <a:pt x="67" y="7969"/>
                    </a:lnTo>
                    <a:lnTo>
                      <a:pt x="72" y="7892"/>
                    </a:lnTo>
                    <a:lnTo>
                      <a:pt x="76" y="7815"/>
                    </a:lnTo>
                    <a:lnTo>
                      <a:pt x="80" y="7754"/>
                    </a:lnTo>
                    <a:lnTo>
                      <a:pt x="81" y="7678"/>
                    </a:lnTo>
                    <a:lnTo>
                      <a:pt x="83" y="7586"/>
                    </a:lnTo>
                    <a:lnTo>
                      <a:pt x="83" y="7479"/>
                    </a:lnTo>
                    <a:lnTo>
                      <a:pt x="85" y="7356"/>
                    </a:lnTo>
                    <a:lnTo>
                      <a:pt x="86" y="7218"/>
                    </a:lnTo>
                    <a:lnTo>
                      <a:pt x="87" y="7065"/>
                    </a:lnTo>
                    <a:lnTo>
                      <a:pt x="87" y="1302"/>
                    </a:lnTo>
                    <a:lnTo>
                      <a:pt x="86" y="1134"/>
                    </a:lnTo>
                    <a:lnTo>
                      <a:pt x="85" y="981"/>
                    </a:lnTo>
                    <a:lnTo>
                      <a:pt x="84" y="858"/>
                    </a:lnTo>
                    <a:lnTo>
                      <a:pt x="81" y="736"/>
                    </a:lnTo>
                    <a:lnTo>
                      <a:pt x="80" y="644"/>
                    </a:lnTo>
                    <a:lnTo>
                      <a:pt x="76" y="568"/>
                    </a:lnTo>
                    <a:lnTo>
                      <a:pt x="74" y="506"/>
                    </a:lnTo>
                    <a:lnTo>
                      <a:pt x="70" y="445"/>
                    </a:lnTo>
                    <a:lnTo>
                      <a:pt x="63" y="384"/>
                    </a:lnTo>
                    <a:lnTo>
                      <a:pt x="59" y="338"/>
                    </a:lnTo>
                    <a:lnTo>
                      <a:pt x="54" y="307"/>
                    </a:lnTo>
                    <a:lnTo>
                      <a:pt x="46" y="277"/>
                    </a:lnTo>
                    <a:lnTo>
                      <a:pt x="38" y="246"/>
                    </a:lnTo>
                    <a:lnTo>
                      <a:pt x="31" y="246"/>
                    </a:lnTo>
                    <a:lnTo>
                      <a:pt x="23" y="231"/>
                    </a:lnTo>
                    <a:lnTo>
                      <a:pt x="1" y="231"/>
                    </a:lnTo>
                    <a:lnTo>
                      <a:pt x="0" y="0"/>
                    </a:lnTo>
                    <a:lnTo>
                      <a:pt x="276" y="0"/>
                    </a:lnTo>
                    <a:lnTo>
                      <a:pt x="293" y="16"/>
                    </a:lnTo>
                    <a:lnTo>
                      <a:pt x="309" y="31"/>
                    </a:lnTo>
                    <a:lnTo>
                      <a:pt x="323" y="47"/>
                    </a:lnTo>
                    <a:lnTo>
                      <a:pt x="337" y="63"/>
                    </a:lnTo>
                    <a:lnTo>
                      <a:pt x="351" y="93"/>
                    </a:lnTo>
                    <a:lnTo>
                      <a:pt x="363" y="108"/>
                    </a:lnTo>
                    <a:lnTo>
                      <a:pt x="374" y="154"/>
                    </a:lnTo>
                    <a:lnTo>
                      <a:pt x="389" y="215"/>
                    </a:lnTo>
                    <a:lnTo>
                      <a:pt x="405" y="277"/>
                    </a:lnTo>
                    <a:lnTo>
                      <a:pt x="420" y="368"/>
                    </a:lnTo>
                    <a:lnTo>
                      <a:pt x="432" y="460"/>
                    </a:lnTo>
                    <a:lnTo>
                      <a:pt x="445" y="568"/>
                    </a:lnTo>
                    <a:lnTo>
                      <a:pt x="456" y="675"/>
                    </a:lnTo>
                    <a:lnTo>
                      <a:pt x="466" y="797"/>
                    </a:lnTo>
                    <a:lnTo>
                      <a:pt x="474" y="934"/>
                    </a:lnTo>
                    <a:lnTo>
                      <a:pt x="483" y="1088"/>
                    </a:lnTo>
                    <a:lnTo>
                      <a:pt x="490" y="1226"/>
                    </a:lnTo>
                    <a:lnTo>
                      <a:pt x="496" y="1379"/>
                    </a:lnTo>
                    <a:lnTo>
                      <a:pt x="505" y="1716"/>
                    </a:lnTo>
                    <a:lnTo>
                      <a:pt x="509" y="2053"/>
                    </a:lnTo>
                    <a:lnTo>
                      <a:pt x="509" y="2391"/>
                    </a:lnTo>
                    <a:lnTo>
                      <a:pt x="508" y="2544"/>
                    </a:lnTo>
                    <a:lnTo>
                      <a:pt x="506" y="2697"/>
                    </a:lnTo>
                    <a:lnTo>
                      <a:pt x="503" y="2835"/>
                    </a:lnTo>
                    <a:lnTo>
                      <a:pt x="494" y="3111"/>
                    </a:lnTo>
                    <a:lnTo>
                      <a:pt x="489" y="3248"/>
                    </a:lnTo>
                    <a:lnTo>
                      <a:pt x="482" y="3372"/>
                    </a:lnTo>
                    <a:lnTo>
                      <a:pt x="462" y="3693"/>
                    </a:lnTo>
                    <a:lnTo>
                      <a:pt x="456" y="3770"/>
                    </a:lnTo>
                    <a:lnTo>
                      <a:pt x="448" y="3847"/>
                    </a:lnTo>
                    <a:lnTo>
                      <a:pt x="442" y="3908"/>
                    </a:lnTo>
                    <a:lnTo>
                      <a:pt x="435" y="3954"/>
                    </a:lnTo>
                    <a:lnTo>
                      <a:pt x="428" y="3984"/>
                    </a:lnTo>
                    <a:lnTo>
                      <a:pt x="417" y="4046"/>
                    </a:lnTo>
                    <a:lnTo>
                      <a:pt x="411" y="4061"/>
                    </a:lnTo>
                    <a:lnTo>
                      <a:pt x="409" y="4076"/>
                    </a:lnTo>
                    <a:lnTo>
                      <a:pt x="406" y="4091"/>
                    </a:lnTo>
                    <a:lnTo>
                      <a:pt x="404" y="4092"/>
                    </a:lnTo>
                    <a:lnTo>
                      <a:pt x="402" y="4107"/>
                    </a:lnTo>
                    <a:close/>
                    <a:moveTo>
                      <a:pt x="171" y="3770"/>
                    </a:moveTo>
                    <a:lnTo>
                      <a:pt x="189" y="3801"/>
                    </a:lnTo>
                    <a:lnTo>
                      <a:pt x="208" y="3832"/>
                    </a:lnTo>
                    <a:lnTo>
                      <a:pt x="219" y="3847"/>
                    </a:lnTo>
                    <a:lnTo>
                      <a:pt x="242" y="3862"/>
                    </a:lnTo>
                    <a:lnTo>
                      <a:pt x="271" y="3862"/>
                    </a:lnTo>
                    <a:lnTo>
                      <a:pt x="285" y="3847"/>
                    </a:lnTo>
                    <a:lnTo>
                      <a:pt x="298" y="3832"/>
                    </a:lnTo>
                    <a:lnTo>
                      <a:pt x="311" y="3816"/>
                    </a:lnTo>
                    <a:lnTo>
                      <a:pt x="323" y="3786"/>
                    </a:lnTo>
                    <a:lnTo>
                      <a:pt x="333" y="3754"/>
                    </a:lnTo>
                    <a:lnTo>
                      <a:pt x="342" y="3708"/>
                    </a:lnTo>
                    <a:lnTo>
                      <a:pt x="351" y="3662"/>
                    </a:lnTo>
                    <a:lnTo>
                      <a:pt x="359" y="3616"/>
                    </a:lnTo>
                    <a:lnTo>
                      <a:pt x="365" y="3555"/>
                    </a:lnTo>
                    <a:lnTo>
                      <a:pt x="373" y="3494"/>
                    </a:lnTo>
                    <a:lnTo>
                      <a:pt x="380" y="3418"/>
                    </a:lnTo>
                    <a:lnTo>
                      <a:pt x="386" y="3341"/>
                    </a:lnTo>
                    <a:lnTo>
                      <a:pt x="392" y="3264"/>
                    </a:lnTo>
                    <a:lnTo>
                      <a:pt x="396" y="3172"/>
                    </a:lnTo>
                    <a:lnTo>
                      <a:pt x="400" y="3065"/>
                    </a:lnTo>
                    <a:lnTo>
                      <a:pt x="405" y="2973"/>
                    </a:lnTo>
                    <a:lnTo>
                      <a:pt x="411" y="2758"/>
                    </a:lnTo>
                    <a:lnTo>
                      <a:pt x="413" y="2651"/>
                    </a:lnTo>
                    <a:lnTo>
                      <a:pt x="416" y="2529"/>
                    </a:lnTo>
                    <a:lnTo>
                      <a:pt x="418" y="2298"/>
                    </a:lnTo>
                    <a:lnTo>
                      <a:pt x="417" y="2191"/>
                    </a:lnTo>
                    <a:lnTo>
                      <a:pt x="417" y="2008"/>
                    </a:lnTo>
                    <a:lnTo>
                      <a:pt x="414" y="1839"/>
                    </a:lnTo>
                    <a:lnTo>
                      <a:pt x="411" y="1670"/>
                    </a:lnTo>
                    <a:lnTo>
                      <a:pt x="407" y="1502"/>
                    </a:lnTo>
                    <a:lnTo>
                      <a:pt x="401" y="1348"/>
                    </a:lnTo>
                    <a:lnTo>
                      <a:pt x="394" y="1211"/>
                    </a:lnTo>
                    <a:lnTo>
                      <a:pt x="385" y="1073"/>
                    </a:lnTo>
                    <a:lnTo>
                      <a:pt x="374" y="935"/>
                    </a:lnTo>
                    <a:lnTo>
                      <a:pt x="370" y="873"/>
                    </a:lnTo>
                    <a:lnTo>
                      <a:pt x="362" y="812"/>
                    </a:lnTo>
                    <a:lnTo>
                      <a:pt x="351" y="705"/>
                    </a:lnTo>
                    <a:lnTo>
                      <a:pt x="345" y="660"/>
                    </a:lnTo>
                    <a:lnTo>
                      <a:pt x="330" y="583"/>
                    </a:lnTo>
                    <a:lnTo>
                      <a:pt x="323" y="553"/>
                    </a:lnTo>
                    <a:lnTo>
                      <a:pt x="314" y="522"/>
                    </a:lnTo>
                    <a:lnTo>
                      <a:pt x="298" y="475"/>
                    </a:lnTo>
                    <a:lnTo>
                      <a:pt x="289" y="445"/>
                    </a:lnTo>
                    <a:lnTo>
                      <a:pt x="280" y="429"/>
                    </a:lnTo>
                    <a:lnTo>
                      <a:pt x="260" y="414"/>
                    </a:lnTo>
                    <a:lnTo>
                      <a:pt x="240" y="414"/>
                    </a:lnTo>
                    <a:lnTo>
                      <a:pt x="229" y="429"/>
                    </a:lnTo>
                    <a:lnTo>
                      <a:pt x="213" y="429"/>
                    </a:lnTo>
                    <a:lnTo>
                      <a:pt x="206" y="444"/>
                    </a:lnTo>
                    <a:lnTo>
                      <a:pt x="199" y="460"/>
                    </a:lnTo>
                    <a:lnTo>
                      <a:pt x="193" y="475"/>
                    </a:lnTo>
                    <a:lnTo>
                      <a:pt x="189" y="490"/>
                    </a:lnTo>
                    <a:lnTo>
                      <a:pt x="187" y="506"/>
                    </a:lnTo>
                    <a:lnTo>
                      <a:pt x="185" y="553"/>
                    </a:lnTo>
                    <a:lnTo>
                      <a:pt x="183" y="629"/>
                    </a:lnTo>
                    <a:lnTo>
                      <a:pt x="180" y="721"/>
                    </a:lnTo>
                    <a:lnTo>
                      <a:pt x="180" y="843"/>
                    </a:lnTo>
                    <a:lnTo>
                      <a:pt x="179" y="982"/>
                    </a:lnTo>
                    <a:lnTo>
                      <a:pt x="177" y="1149"/>
                    </a:lnTo>
                    <a:lnTo>
                      <a:pt x="176" y="1348"/>
                    </a:lnTo>
                    <a:lnTo>
                      <a:pt x="173" y="1563"/>
                    </a:lnTo>
                    <a:lnTo>
                      <a:pt x="175" y="1808"/>
                    </a:lnTo>
                    <a:lnTo>
                      <a:pt x="173" y="2069"/>
                    </a:lnTo>
                    <a:lnTo>
                      <a:pt x="172" y="2359"/>
                    </a:lnTo>
                    <a:lnTo>
                      <a:pt x="172" y="3019"/>
                    </a:lnTo>
                    <a:lnTo>
                      <a:pt x="171" y="3387"/>
                    </a:lnTo>
                    <a:lnTo>
                      <a:pt x="171" y="3770"/>
                    </a:lnTo>
                    <a:close/>
                    <a:moveTo>
                      <a:pt x="170" y="7785"/>
                    </a:moveTo>
                    <a:lnTo>
                      <a:pt x="197" y="7861"/>
                    </a:lnTo>
                    <a:lnTo>
                      <a:pt x="223" y="7907"/>
                    </a:lnTo>
                    <a:lnTo>
                      <a:pt x="247" y="7938"/>
                    </a:lnTo>
                    <a:lnTo>
                      <a:pt x="273" y="7954"/>
                    </a:lnTo>
                    <a:lnTo>
                      <a:pt x="283" y="7954"/>
                    </a:lnTo>
                    <a:lnTo>
                      <a:pt x="292" y="7939"/>
                    </a:lnTo>
                    <a:lnTo>
                      <a:pt x="300" y="7938"/>
                    </a:lnTo>
                    <a:lnTo>
                      <a:pt x="318" y="7907"/>
                    </a:lnTo>
                    <a:lnTo>
                      <a:pt x="327" y="7876"/>
                    </a:lnTo>
                    <a:lnTo>
                      <a:pt x="344" y="7815"/>
                    </a:lnTo>
                    <a:lnTo>
                      <a:pt x="350" y="7785"/>
                    </a:lnTo>
                    <a:lnTo>
                      <a:pt x="357" y="7754"/>
                    </a:lnTo>
                    <a:lnTo>
                      <a:pt x="364" y="7708"/>
                    </a:lnTo>
                    <a:lnTo>
                      <a:pt x="371" y="7663"/>
                    </a:lnTo>
                    <a:lnTo>
                      <a:pt x="376" y="7616"/>
                    </a:lnTo>
                    <a:lnTo>
                      <a:pt x="384" y="7555"/>
                    </a:lnTo>
                    <a:lnTo>
                      <a:pt x="389" y="7510"/>
                    </a:lnTo>
                    <a:lnTo>
                      <a:pt x="395" y="7448"/>
                    </a:lnTo>
                    <a:lnTo>
                      <a:pt x="405" y="7310"/>
                    </a:lnTo>
                    <a:lnTo>
                      <a:pt x="413" y="7172"/>
                    </a:lnTo>
                    <a:lnTo>
                      <a:pt x="420" y="7035"/>
                    </a:lnTo>
                    <a:lnTo>
                      <a:pt x="426" y="6881"/>
                    </a:lnTo>
                    <a:lnTo>
                      <a:pt x="431" y="6728"/>
                    </a:lnTo>
                    <a:lnTo>
                      <a:pt x="434" y="6560"/>
                    </a:lnTo>
                    <a:lnTo>
                      <a:pt x="436" y="6375"/>
                    </a:lnTo>
                    <a:lnTo>
                      <a:pt x="436" y="6069"/>
                    </a:lnTo>
                    <a:lnTo>
                      <a:pt x="435" y="5962"/>
                    </a:lnTo>
                    <a:lnTo>
                      <a:pt x="434" y="5839"/>
                    </a:lnTo>
                    <a:lnTo>
                      <a:pt x="432" y="5717"/>
                    </a:lnTo>
                    <a:lnTo>
                      <a:pt x="429" y="5609"/>
                    </a:lnTo>
                    <a:lnTo>
                      <a:pt x="425" y="5487"/>
                    </a:lnTo>
                    <a:lnTo>
                      <a:pt x="417" y="5257"/>
                    </a:lnTo>
                    <a:lnTo>
                      <a:pt x="406" y="5042"/>
                    </a:lnTo>
                    <a:lnTo>
                      <a:pt x="399" y="4950"/>
                    </a:lnTo>
                    <a:lnTo>
                      <a:pt x="392" y="4858"/>
                    </a:lnTo>
                    <a:lnTo>
                      <a:pt x="384" y="4767"/>
                    </a:lnTo>
                    <a:lnTo>
                      <a:pt x="375" y="4690"/>
                    </a:lnTo>
                    <a:lnTo>
                      <a:pt x="365" y="4613"/>
                    </a:lnTo>
                    <a:lnTo>
                      <a:pt x="354" y="4552"/>
                    </a:lnTo>
                    <a:lnTo>
                      <a:pt x="344" y="4490"/>
                    </a:lnTo>
                    <a:lnTo>
                      <a:pt x="333" y="4429"/>
                    </a:lnTo>
                    <a:lnTo>
                      <a:pt x="320" y="4383"/>
                    </a:lnTo>
                    <a:lnTo>
                      <a:pt x="308" y="4353"/>
                    </a:lnTo>
                    <a:lnTo>
                      <a:pt x="293" y="4322"/>
                    </a:lnTo>
                    <a:lnTo>
                      <a:pt x="279" y="4307"/>
                    </a:lnTo>
                    <a:lnTo>
                      <a:pt x="264" y="4291"/>
                    </a:lnTo>
                    <a:lnTo>
                      <a:pt x="249" y="4292"/>
                    </a:lnTo>
                    <a:lnTo>
                      <a:pt x="237" y="4292"/>
                    </a:lnTo>
                    <a:lnTo>
                      <a:pt x="224" y="4291"/>
                    </a:lnTo>
                    <a:lnTo>
                      <a:pt x="213" y="4291"/>
                    </a:lnTo>
                    <a:lnTo>
                      <a:pt x="203" y="4307"/>
                    </a:lnTo>
                    <a:lnTo>
                      <a:pt x="187" y="4307"/>
                    </a:lnTo>
                    <a:lnTo>
                      <a:pt x="181" y="4322"/>
                    </a:lnTo>
                    <a:lnTo>
                      <a:pt x="178" y="4322"/>
                    </a:lnTo>
                    <a:lnTo>
                      <a:pt x="176" y="4337"/>
                    </a:lnTo>
                    <a:lnTo>
                      <a:pt x="177" y="4383"/>
                    </a:lnTo>
                    <a:lnTo>
                      <a:pt x="175" y="4444"/>
                    </a:lnTo>
                    <a:lnTo>
                      <a:pt x="175" y="4674"/>
                    </a:lnTo>
                    <a:lnTo>
                      <a:pt x="173" y="4813"/>
                    </a:lnTo>
                    <a:lnTo>
                      <a:pt x="173" y="5196"/>
                    </a:lnTo>
                    <a:lnTo>
                      <a:pt x="172" y="5425"/>
                    </a:lnTo>
                    <a:lnTo>
                      <a:pt x="172" y="6284"/>
                    </a:lnTo>
                    <a:lnTo>
                      <a:pt x="171" y="6606"/>
                    </a:lnTo>
                    <a:lnTo>
                      <a:pt x="170" y="7785"/>
                    </a:lnTo>
                    <a:close/>
                  </a:path>
                </a:pathLst>
              </a:custGeom>
              <a:solidFill>
                <a:srgbClr val="aaaaaa"/>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56" name=""/>
              <p:cNvSpPr/>
              <p:nvPr/>
            </p:nvSpPr>
            <p:spPr>
              <a:xfrm>
                <a:off x="3192480" y="5928480"/>
                <a:ext cx="138600" cy="117000"/>
              </a:xfrm>
              <a:custGeom>
                <a:avLst/>
                <a:gdLst/>
                <a:ahLst/>
                <a:rect l="l" t="t" r="r" b="b"/>
                <a:pathLst>
                  <a:path w="592" h="8382">
                    <a:moveTo>
                      <a:pt x="592" y="8381"/>
                    </a:moveTo>
                    <a:lnTo>
                      <a:pt x="433" y="8382"/>
                    </a:lnTo>
                    <a:lnTo>
                      <a:pt x="231" y="4460"/>
                    </a:lnTo>
                    <a:lnTo>
                      <a:pt x="220" y="4475"/>
                    </a:lnTo>
                    <a:lnTo>
                      <a:pt x="177" y="4475"/>
                    </a:lnTo>
                    <a:lnTo>
                      <a:pt x="168" y="4460"/>
                    </a:lnTo>
                    <a:lnTo>
                      <a:pt x="169" y="6896"/>
                    </a:lnTo>
                    <a:lnTo>
                      <a:pt x="169" y="7096"/>
                    </a:lnTo>
                    <a:lnTo>
                      <a:pt x="170" y="7264"/>
                    </a:lnTo>
                    <a:lnTo>
                      <a:pt x="171" y="7402"/>
                    </a:lnTo>
                    <a:lnTo>
                      <a:pt x="172" y="7540"/>
                    </a:lnTo>
                    <a:lnTo>
                      <a:pt x="173" y="7647"/>
                    </a:lnTo>
                    <a:lnTo>
                      <a:pt x="176" y="7754"/>
                    </a:lnTo>
                    <a:lnTo>
                      <a:pt x="179" y="7815"/>
                    </a:lnTo>
                    <a:lnTo>
                      <a:pt x="181" y="7876"/>
                    </a:lnTo>
                    <a:lnTo>
                      <a:pt x="185" y="7938"/>
                    </a:lnTo>
                    <a:lnTo>
                      <a:pt x="191" y="8000"/>
                    </a:lnTo>
                    <a:lnTo>
                      <a:pt x="195" y="8045"/>
                    </a:lnTo>
                    <a:lnTo>
                      <a:pt x="203" y="8091"/>
                    </a:lnTo>
                    <a:lnTo>
                      <a:pt x="208" y="8122"/>
                    </a:lnTo>
                    <a:lnTo>
                      <a:pt x="224" y="8152"/>
                    </a:lnTo>
                    <a:lnTo>
                      <a:pt x="231" y="8153"/>
                    </a:lnTo>
                    <a:lnTo>
                      <a:pt x="254" y="8152"/>
                    </a:lnTo>
                    <a:lnTo>
                      <a:pt x="254" y="8382"/>
                    </a:lnTo>
                    <a:lnTo>
                      <a:pt x="0" y="8382"/>
                    </a:lnTo>
                    <a:lnTo>
                      <a:pt x="0" y="8152"/>
                    </a:lnTo>
                    <a:lnTo>
                      <a:pt x="32" y="8152"/>
                    </a:lnTo>
                    <a:lnTo>
                      <a:pt x="39" y="8137"/>
                    </a:lnTo>
                    <a:lnTo>
                      <a:pt x="47" y="8107"/>
                    </a:lnTo>
                    <a:lnTo>
                      <a:pt x="55" y="8076"/>
                    </a:lnTo>
                    <a:lnTo>
                      <a:pt x="60" y="8015"/>
                    </a:lnTo>
                    <a:lnTo>
                      <a:pt x="67" y="7969"/>
                    </a:lnTo>
                    <a:lnTo>
                      <a:pt x="71" y="7892"/>
                    </a:lnTo>
                    <a:lnTo>
                      <a:pt x="75" y="7815"/>
                    </a:lnTo>
                    <a:lnTo>
                      <a:pt x="77" y="7754"/>
                    </a:lnTo>
                    <a:lnTo>
                      <a:pt x="79" y="7678"/>
                    </a:lnTo>
                    <a:lnTo>
                      <a:pt x="83" y="7494"/>
                    </a:lnTo>
                    <a:lnTo>
                      <a:pt x="84" y="7371"/>
                    </a:lnTo>
                    <a:lnTo>
                      <a:pt x="84" y="7234"/>
                    </a:lnTo>
                    <a:lnTo>
                      <a:pt x="85" y="7081"/>
                    </a:lnTo>
                    <a:lnTo>
                      <a:pt x="85" y="1302"/>
                    </a:lnTo>
                    <a:lnTo>
                      <a:pt x="84" y="1134"/>
                    </a:lnTo>
                    <a:lnTo>
                      <a:pt x="83" y="981"/>
                    </a:lnTo>
                    <a:lnTo>
                      <a:pt x="82" y="843"/>
                    </a:lnTo>
                    <a:lnTo>
                      <a:pt x="81" y="736"/>
                    </a:lnTo>
                    <a:lnTo>
                      <a:pt x="79" y="644"/>
                    </a:lnTo>
                    <a:lnTo>
                      <a:pt x="75" y="568"/>
                    </a:lnTo>
                    <a:lnTo>
                      <a:pt x="73" y="506"/>
                    </a:lnTo>
                    <a:lnTo>
                      <a:pt x="69" y="445"/>
                    </a:lnTo>
                    <a:lnTo>
                      <a:pt x="63" y="383"/>
                    </a:lnTo>
                    <a:lnTo>
                      <a:pt x="58" y="338"/>
                    </a:lnTo>
                    <a:lnTo>
                      <a:pt x="51" y="307"/>
                    </a:lnTo>
                    <a:lnTo>
                      <a:pt x="45" y="277"/>
                    </a:lnTo>
                    <a:lnTo>
                      <a:pt x="37" y="246"/>
                    </a:lnTo>
                    <a:lnTo>
                      <a:pt x="31" y="246"/>
                    </a:lnTo>
                    <a:lnTo>
                      <a:pt x="22" y="231"/>
                    </a:lnTo>
                    <a:lnTo>
                      <a:pt x="0" y="231"/>
                    </a:lnTo>
                    <a:lnTo>
                      <a:pt x="0" y="0"/>
                    </a:lnTo>
                    <a:lnTo>
                      <a:pt x="217" y="0"/>
                    </a:lnTo>
                    <a:lnTo>
                      <a:pt x="240" y="1"/>
                    </a:lnTo>
                    <a:lnTo>
                      <a:pt x="261" y="16"/>
                    </a:lnTo>
                    <a:lnTo>
                      <a:pt x="280" y="31"/>
                    </a:lnTo>
                    <a:lnTo>
                      <a:pt x="299" y="63"/>
                    </a:lnTo>
                    <a:lnTo>
                      <a:pt x="315" y="78"/>
                    </a:lnTo>
                    <a:lnTo>
                      <a:pt x="330" y="124"/>
                    </a:lnTo>
                    <a:lnTo>
                      <a:pt x="345" y="154"/>
                    </a:lnTo>
                    <a:lnTo>
                      <a:pt x="357" y="200"/>
                    </a:lnTo>
                    <a:lnTo>
                      <a:pt x="378" y="322"/>
                    </a:lnTo>
                    <a:lnTo>
                      <a:pt x="388" y="399"/>
                    </a:lnTo>
                    <a:lnTo>
                      <a:pt x="398" y="475"/>
                    </a:lnTo>
                    <a:lnTo>
                      <a:pt x="408" y="568"/>
                    </a:lnTo>
                    <a:lnTo>
                      <a:pt x="416" y="675"/>
                    </a:lnTo>
                    <a:lnTo>
                      <a:pt x="424" y="797"/>
                    </a:lnTo>
                    <a:lnTo>
                      <a:pt x="433" y="919"/>
                    </a:lnTo>
                    <a:lnTo>
                      <a:pt x="440" y="1043"/>
                    </a:lnTo>
                    <a:lnTo>
                      <a:pt x="447" y="1180"/>
                    </a:lnTo>
                    <a:lnTo>
                      <a:pt x="451" y="1333"/>
                    </a:lnTo>
                    <a:lnTo>
                      <a:pt x="457" y="1487"/>
                    </a:lnTo>
                    <a:lnTo>
                      <a:pt x="460" y="1640"/>
                    </a:lnTo>
                    <a:lnTo>
                      <a:pt x="462" y="1808"/>
                    </a:lnTo>
                    <a:lnTo>
                      <a:pt x="463" y="1977"/>
                    </a:lnTo>
                    <a:lnTo>
                      <a:pt x="464" y="2160"/>
                    </a:lnTo>
                    <a:lnTo>
                      <a:pt x="462" y="2529"/>
                    </a:lnTo>
                    <a:lnTo>
                      <a:pt x="459" y="2712"/>
                    </a:lnTo>
                    <a:lnTo>
                      <a:pt x="456" y="2881"/>
                    </a:lnTo>
                    <a:lnTo>
                      <a:pt x="450" y="3050"/>
                    </a:lnTo>
                    <a:lnTo>
                      <a:pt x="444" y="3202"/>
                    </a:lnTo>
                    <a:lnTo>
                      <a:pt x="428" y="3509"/>
                    </a:lnTo>
                    <a:lnTo>
                      <a:pt x="419" y="3647"/>
                    </a:lnTo>
                    <a:lnTo>
                      <a:pt x="408" y="3770"/>
                    </a:lnTo>
                    <a:lnTo>
                      <a:pt x="396" y="3878"/>
                    </a:lnTo>
                    <a:lnTo>
                      <a:pt x="383" y="3985"/>
                    </a:lnTo>
                    <a:lnTo>
                      <a:pt x="367" y="4076"/>
                    </a:lnTo>
                    <a:lnTo>
                      <a:pt x="352" y="4168"/>
                    </a:lnTo>
                    <a:lnTo>
                      <a:pt x="335" y="4245"/>
                    </a:lnTo>
                    <a:lnTo>
                      <a:pt x="317" y="4307"/>
                    </a:lnTo>
                    <a:lnTo>
                      <a:pt x="440" y="6713"/>
                    </a:lnTo>
                    <a:lnTo>
                      <a:pt x="451" y="6911"/>
                    </a:lnTo>
                    <a:lnTo>
                      <a:pt x="461" y="7081"/>
                    </a:lnTo>
                    <a:lnTo>
                      <a:pt x="471" y="7249"/>
                    </a:lnTo>
                    <a:lnTo>
                      <a:pt x="480" y="7401"/>
                    </a:lnTo>
                    <a:lnTo>
                      <a:pt x="488" y="7525"/>
                    </a:lnTo>
                    <a:lnTo>
                      <a:pt x="506" y="7739"/>
                    </a:lnTo>
                    <a:lnTo>
                      <a:pt x="514" y="7815"/>
                    </a:lnTo>
                    <a:lnTo>
                      <a:pt x="521" y="7876"/>
                    </a:lnTo>
                    <a:lnTo>
                      <a:pt x="528" y="7938"/>
                    </a:lnTo>
                    <a:lnTo>
                      <a:pt x="535" y="7984"/>
                    </a:lnTo>
                    <a:lnTo>
                      <a:pt x="542" y="8015"/>
                    </a:lnTo>
                    <a:lnTo>
                      <a:pt x="548" y="8061"/>
                    </a:lnTo>
                    <a:lnTo>
                      <a:pt x="555" y="8091"/>
                    </a:lnTo>
                    <a:lnTo>
                      <a:pt x="561" y="8106"/>
                    </a:lnTo>
                    <a:lnTo>
                      <a:pt x="572" y="8137"/>
                    </a:lnTo>
                    <a:lnTo>
                      <a:pt x="579" y="8152"/>
                    </a:lnTo>
                    <a:lnTo>
                      <a:pt x="582" y="8168"/>
                    </a:lnTo>
                    <a:lnTo>
                      <a:pt x="587" y="8198"/>
                    </a:lnTo>
                    <a:lnTo>
                      <a:pt x="591" y="8290"/>
                    </a:lnTo>
                    <a:lnTo>
                      <a:pt x="592" y="8336"/>
                    </a:lnTo>
                    <a:lnTo>
                      <a:pt x="592" y="8381"/>
                    </a:lnTo>
                    <a:close/>
                    <a:moveTo>
                      <a:pt x="169" y="4076"/>
                    </a:moveTo>
                    <a:lnTo>
                      <a:pt x="204" y="4076"/>
                    </a:lnTo>
                    <a:lnTo>
                      <a:pt x="224" y="4061"/>
                    </a:lnTo>
                    <a:lnTo>
                      <a:pt x="233" y="4046"/>
                    </a:lnTo>
                    <a:lnTo>
                      <a:pt x="242" y="4030"/>
                    </a:lnTo>
                    <a:lnTo>
                      <a:pt x="251" y="4000"/>
                    </a:lnTo>
                    <a:lnTo>
                      <a:pt x="259" y="3984"/>
                    </a:lnTo>
                    <a:lnTo>
                      <a:pt x="266" y="3954"/>
                    </a:lnTo>
                    <a:lnTo>
                      <a:pt x="282" y="3877"/>
                    </a:lnTo>
                    <a:lnTo>
                      <a:pt x="290" y="3832"/>
                    </a:lnTo>
                    <a:lnTo>
                      <a:pt x="303" y="3739"/>
                    </a:lnTo>
                    <a:lnTo>
                      <a:pt x="309" y="3678"/>
                    </a:lnTo>
                    <a:lnTo>
                      <a:pt x="315" y="3616"/>
                    </a:lnTo>
                    <a:lnTo>
                      <a:pt x="321" y="3555"/>
                    </a:lnTo>
                    <a:lnTo>
                      <a:pt x="330" y="3433"/>
                    </a:lnTo>
                    <a:lnTo>
                      <a:pt x="339" y="3279"/>
                    </a:lnTo>
                    <a:lnTo>
                      <a:pt x="347" y="3126"/>
                    </a:lnTo>
                    <a:lnTo>
                      <a:pt x="352" y="2973"/>
                    </a:lnTo>
                    <a:lnTo>
                      <a:pt x="358" y="2804"/>
                    </a:lnTo>
                    <a:lnTo>
                      <a:pt x="361" y="2620"/>
                    </a:lnTo>
                    <a:lnTo>
                      <a:pt x="363" y="2437"/>
                    </a:lnTo>
                    <a:lnTo>
                      <a:pt x="363" y="2053"/>
                    </a:lnTo>
                    <a:lnTo>
                      <a:pt x="359" y="1686"/>
                    </a:lnTo>
                    <a:lnTo>
                      <a:pt x="350" y="1379"/>
                    </a:lnTo>
                    <a:lnTo>
                      <a:pt x="343" y="1226"/>
                    </a:lnTo>
                    <a:lnTo>
                      <a:pt x="337" y="1088"/>
                    </a:lnTo>
                    <a:lnTo>
                      <a:pt x="319" y="843"/>
                    </a:lnTo>
                    <a:lnTo>
                      <a:pt x="310" y="751"/>
                    </a:lnTo>
                    <a:lnTo>
                      <a:pt x="300" y="660"/>
                    </a:lnTo>
                    <a:lnTo>
                      <a:pt x="289" y="598"/>
                    </a:lnTo>
                    <a:lnTo>
                      <a:pt x="277" y="537"/>
                    </a:lnTo>
                    <a:lnTo>
                      <a:pt x="264" y="506"/>
                    </a:lnTo>
                    <a:lnTo>
                      <a:pt x="251" y="475"/>
                    </a:lnTo>
                    <a:lnTo>
                      <a:pt x="225" y="475"/>
                    </a:lnTo>
                    <a:lnTo>
                      <a:pt x="214" y="491"/>
                    </a:lnTo>
                    <a:lnTo>
                      <a:pt x="202" y="506"/>
                    </a:lnTo>
                    <a:lnTo>
                      <a:pt x="191" y="537"/>
                    </a:lnTo>
                    <a:lnTo>
                      <a:pt x="188" y="553"/>
                    </a:lnTo>
                    <a:lnTo>
                      <a:pt x="185" y="598"/>
                    </a:lnTo>
                    <a:lnTo>
                      <a:pt x="183" y="675"/>
                    </a:lnTo>
                    <a:lnTo>
                      <a:pt x="181" y="782"/>
                    </a:lnTo>
                    <a:lnTo>
                      <a:pt x="179" y="904"/>
                    </a:lnTo>
                    <a:lnTo>
                      <a:pt x="178" y="1058"/>
                    </a:lnTo>
                    <a:lnTo>
                      <a:pt x="176" y="1241"/>
                    </a:lnTo>
                    <a:lnTo>
                      <a:pt x="174" y="1441"/>
                    </a:lnTo>
                    <a:lnTo>
                      <a:pt x="172" y="1686"/>
                    </a:lnTo>
                    <a:lnTo>
                      <a:pt x="172" y="1946"/>
                    </a:lnTo>
                    <a:lnTo>
                      <a:pt x="171" y="2237"/>
                    </a:lnTo>
                    <a:lnTo>
                      <a:pt x="170" y="2544"/>
                    </a:lnTo>
                    <a:lnTo>
                      <a:pt x="170" y="3248"/>
                    </a:lnTo>
                    <a:lnTo>
                      <a:pt x="169" y="3647"/>
                    </a:lnTo>
                    <a:lnTo>
                      <a:pt x="169" y="4076"/>
                    </a:lnTo>
                    <a:close/>
                  </a:path>
                </a:pathLst>
              </a:custGeom>
              <a:solidFill>
                <a:srgbClr val="aaaaaa"/>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57" name=""/>
              <p:cNvSpPr/>
              <p:nvPr/>
            </p:nvSpPr>
            <p:spPr>
              <a:xfrm>
                <a:off x="3336840" y="5925960"/>
                <a:ext cx="137520" cy="122400"/>
              </a:xfrm>
              <a:custGeom>
                <a:avLst/>
                <a:gdLst/>
                <a:ahLst/>
                <a:rect l="l" t="t" r="r" b="b"/>
                <a:pathLst>
                  <a:path w="583" h="8764">
                    <a:moveTo>
                      <a:pt x="298" y="0"/>
                    </a:moveTo>
                    <a:lnTo>
                      <a:pt x="312" y="0"/>
                    </a:lnTo>
                    <a:lnTo>
                      <a:pt x="326" y="16"/>
                    </a:lnTo>
                    <a:lnTo>
                      <a:pt x="340" y="46"/>
                    </a:lnTo>
                    <a:lnTo>
                      <a:pt x="353" y="77"/>
                    </a:lnTo>
                    <a:lnTo>
                      <a:pt x="367" y="122"/>
                    </a:lnTo>
                    <a:lnTo>
                      <a:pt x="380" y="168"/>
                    </a:lnTo>
                    <a:lnTo>
                      <a:pt x="392" y="230"/>
                    </a:lnTo>
                    <a:lnTo>
                      <a:pt x="406" y="307"/>
                    </a:lnTo>
                    <a:lnTo>
                      <a:pt x="419" y="383"/>
                    </a:lnTo>
                    <a:lnTo>
                      <a:pt x="431" y="475"/>
                    </a:lnTo>
                    <a:lnTo>
                      <a:pt x="443" y="582"/>
                    </a:lnTo>
                    <a:lnTo>
                      <a:pt x="454" y="689"/>
                    </a:lnTo>
                    <a:lnTo>
                      <a:pt x="466" y="812"/>
                    </a:lnTo>
                    <a:lnTo>
                      <a:pt x="476" y="950"/>
                    </a:lnTo>
                    <a:lnTo>
                      <a:pt x="487" y="1087"/>
                    </a:lnTo>
                    <a:lnTo>
                      <a:pt x="509" y="1394"/>
                    </a:lnTo>
                    <a:lnTo>
                      <a:pt x="519" y="1562"/>
                    </a:lnTo>
                    <a:lnTo>
                      <a:pt x="528" y="1731"/>
                    </a:lnTo>
                    <a:lnTo>
                      <a:pt x="543" y="2067"/>
                    </a:lnTo>
                    <a:lnTo>
                      <a:pt x="551" y="2252"/>
                    </a:lnTo>
                    <a:lnTo>
                      <a:pt x="557" y="2435"/>
                    </a:lnTo>
                    <a:lnTo>
                      <a:pt x="563" y="2635"/>
                    </a:lnTo>
                    <a:lnTo>
                      <a:pt x="576" y="3233"/>
                    </a:lnTo>
                    <a:lnTo>
                      <a:pt x="578" y="3447"/>
                    </a:lnTo>
                    <a:lnTo>
                      <a:pt x="581" y="3662"/>
                    </a:lnTo>
                    <a:lnTo>
                      <a:pt x="582" y="3876"/>
                    </a:lnTo>
                    <a:lnTo>
                      <a:pt x="583" y="4106"/>
                    </a:lnTo>
                    <a:lnTo>
                      <a:pt x="583" y="4566"/>
                    </a:lnTo>
                    <a:lnTo>
                      <a:pt x="582" y="4796"/>
                    </a:lnTo>
                    <a:lnTo>
                      <a:pt x="578" y="5240"/>
                    </a:lnTo>
                    <a:lnTo>
                      <a:pt x="576" y="5455"/>
                    </a:lnTo>
                    <a:lnTo>
                      <a:pt x="571" y="5670"/>
                    </a:lnTo>
                    <a:lnTo>
                      <a:pt x="567" y="5885"/>
                    </a:lnTo>
                    <a:lnTo>
                      <a:pt x="556" y="6283"/>
                    </a:lnTo>
                    <a:lnTo>
                      <a:pt x="549" y="6467"/>
                    </a:lnTo>
                    <a:lnTo>
                      <a:pt x="543" y="6650"/>
                    </a:lnTo>
                    <a:lnTo>
                      <a:pt x="535" y="6835"/>
                    </a:lnTo>
                    <a:lnTo>
                      <a:pt x="527" y="7003"/>
                    </a:lnTo>
                    <a:lnTo>
                      <a:pt x="517" y="7171"/>
                    </a:lnTo>
                    <a:lnTo>
                      <a:pt x="508" y="7340"/>
                    </a:lnTo>
                    <a:lnTo>
                      <a:pt x="497" y="7508"/>
                    </a:lnTo>
                    <a:lnTo>
                      <a:pt x="486" y="7662"/>
                    </a:lnTo>
                    <a:lnTo>
                      <a:pt x="475" y="7799"/>
                    </a:lnTo>
                    <a:lnTo>
                      <a:pt x="464" y="7937"/>
                    </a:lnTo>
                    <a:lnTo>
                      <a:pt x="452" y="8059"/>
                    </a:lnTo>
                    <a:lnTo>
                      <a:pt x="428" y="8274"/>
                    </a:lnTo>
                    <a:lnTo>
                      <a:pt x="415" y="8366"/>
                    </a:lnTo>
                    <a:lnTo>
                      <a:pt x="403" y="8442"/>
                    </a:lnTo>
                    <a:lnTo>
                      <a:pt x="390" y="8519"/>
                    </a:lnTo>
                    <a:lnTo>
                      <a:pt x="375" y="8580"/>
                    </a:lnTo>
                    <a:lnTo>
                      <a:pt x="363" y="8642"/>
                    </a:lnTo>
                    <a:lnTo>
                      <a:pt x="349" y="8688"/>
                    </a:lnTo>
                    <a:lnTo>
                      <a:pt x="335" y="8718"/>
                    </a:lnTo>
                    <a:lnTo>
                      <a:pt x="321" y="8733"/>
                    </a:lnTo>
                    <a:lnTo>
                      <a:pt x="305" y="8749"/>
                    </a:lnTo>
                    <a:lnTo>
                      <a:pt x="290" y="8764"/>
                    </a:lnTo>
                    <a:lnTo>
                      <a:pt x="275" y="8749"/>
                    </a:lnTo>
                    <a:lnTo>
                      <a:pt x="261" y="8749"/>
                    </a:lnTo>
                    <a:lnTo>
                      <a:pt x="231" y="8688"/>
                    </a:lnTo>
                    <a:lnTo>
                      <a:pt x="204" y="8596"/>
                    </a:lnTo>
                    <a:lnTo>
                      <a:pt x="190" y="8519"/>
                    </a:lnTo>
                    <a:lnTo>
                      <a:pt x="177" y="8458"/>
                    </a:lnTo>
                    <a:lnTo>
                      <a:pt x="165" y="8381"/>
                    </a:lnTo>
                    <a:lnTo>
                      <a:pt x="152" y="8290"/>
                    </a:lnTo>
                    <a:lnTo>
                      <a:pt x="128" y="8075"/>
                    </a:lnTo>
                    <a:lnTo>
                      <a:pt x="116" y="7952"/>
                    </a:lnTo>
                    <a:lnTo>
                      <a:pt x="105" y="7830"/>
                    </a:lnTo>
                    <a:lnTo>
                      <a:pt x="83" y="7539"/>
                    </a:lnTo>
                    <a:lnTo>
                      <a:pt x="73" y="7386"/>
                    </a:lnTo>
                    <a:lnTo>
                      <a:pt x="63" y="7218"/>
                    </a:lnTo>
                    <a:lnTo>
                      <a:pt x="55" y="7049"/>
                    </a:lnTo>
                    <a:lnTo>
                      <a:pt x="47" y="6880"/>
                    </a:lnTo>
                    <a:lnTo>
                      <a:pt x="39" y="6696"/>
                    </a:lnTo>
                    <a:lnTo>
                      <a:pt x="33" y="6512"/>
                    </a:lnTo>
                    <a:lnTo>
                      <a:pt x="26" y="6314"/>
                    </a:lnTo>
                    <a:lnTo>
                      <a:pt x="21" y="6129"/>
                    </a:lnTo>
                    <a:lnTo>
                      <a:pt x="15" y="5915"/>
                    </a:lnTo>
                    <a:lnTo>
                      <a:pt x="12" y="5715"/>
                    </a:lnTo>
                    <a:lnTo>
                      <a:pt x="8" y="5501"/>
                    </a:lnTo>
                    <a:lnTo>
                      <a:pt x="5" y="5286"/>
                    </a:lnTo>
                    <a:lnTo>
                      <a:pt x="2" y="5057"/>
                    </a:lnTo>
                    <a:lnTo>
                      <a:pt x="1" y="4826"/>
                    </a:lnTo>
                    <a:lnTo>
                      <a:pt x="0" y="4597"/>
                    </a:lnTo>
                    <a:lnTo>
                      <a:pt x="0" y="4106"/>
                    </a:lnTo>
                    <a:lnTo>
                      <a:pt x="1" y="3861"/>
                    </a:lnTo>
                    <a:lnTo>
                      <a:pt x="3" y="3631"/>
                    </a:lnTo>
                    <a:lnTo>
                      <a:pt x="5" y="3401"/>
                    </a:lnTo>
                    <a:lnTo>
                      <a:pt x="9" y="3171"/>
                    </a:lnTo>
                    <a:lnTo>
                      <a:pt x="13" y="2956"/>
                    </a:lnTo>
                    <a:lnTo>
                      <a:pt x="24" y="2527"/>
                    </a:lnTo>
                    <a:lnTo>
                      <a:pt x="29" y="2328"/>
                    </a:lnTo>
                    <a:lnTo>
                      <a:pt x="37" y="2130"/>
                    </a:lnTo>
                    <a:lnTo>
                      <a:pt x="55" y="1761"/>
                    </a:lnTo>
                    <a:lnTo>
                      <a:pt x="63" y="1592"/>
                    </a:lnTo>
                    <a:lnTo>
                      <a:pt x="73" y="1409"/>
                    </a:lnTo>
                    <a:lnTo>
                      <a:pt x="85" y="1256"/>
                    </a:lnTo>
                    <a:lnTo>
                      <a:pt x="96" y="1087"/>
                    </a:lnTo>
                    <a:lnTo>
                      <a:pt x="107" y="965"/>
                    </a:lnTo>
                    <a:lnTo>
                      <a:pt x="117" y="843"/>
                    </a:lnTo>
                    <a:lnTo>
                      <a:pt x="126" y="720"/>
                    </a:lnTo>
                    <a:lnTo>
                      <a:pt x="136" y="612"/>
                    </a:lnTo>
                    <a:lnTo>
                      <a:pt x="146" y="521"/>
                    </a:lnTo>
                    <a:lnTo>
                      <a:pt x="156" y="429"/>
                    </a:lnTo>
                    <a:lnTo>
                      <a:pt x="165" y="338"/>
                    </a:lnTo>
                    <a:lnTo>
                      <a:pt x="174" y="276"/>
                    </a:lnTo>
                    <a:lnTo>
                      <a:pt x="183" y="199"/>
                    </a:lnTo>
                    <a:lnTo>
                      <a:pt x="191" y="153"/>
                    </a:lnTo>
                    <a:lnTo>
                      <a:pt x="208" y="61"/>
                    </a:lnTo>
                    <a:lnTo>
                      <a:pt x="216" y="31"/>
                    </a:lnTo>
                    <a:lnTo>
                      <a:pt x="223" y="16"/>
                    </a:lnTo>
                    <a:lnTo>
                      <a:pt x="231" y="0"/>
                    </a:lnTo>
                    <a:lnTo>
                      <a:pt x="298" y="0"/>
                    </a:lnTo>
                    <a:close/>
                    <a:moveTo>
                      <a:pt x="289" y="444"/>
                    </a:moveTo>
                    <a:lnTo>
                      <a:pt x="279" y="444"/>
                    </a:lnTo>
                    <a:lnTo>
                      <a:pt x="269" y="460"/>
                    </a:lnTo>
                    <a:lnTo>
                      <a:pt x="261" y="475"/>
                    </a:lnTo>
                    <a:lnTo>
                      <a:pt x="251" y="505"/>
                    </a:lnTo>
                    <a:lnTo>
                      <a:pt x="233" y="567"/>
                    </a:lnTo>
                    <a:lnTo>
                      <a:pt x="225" y="612"/>
                    </a:lnTo>
                    <a:lnTo>
                      <a:pt x="209" y="705"/>
                    </a:lnTo>
                    <a:lnTo>
                      <a:pt x="202" y="766"/>
                    </a:lnTo>
                    <a:lnTo>
                      <a:pt x="194" y="842"/>
                    </a:lnTo>
                    <a:lnTo>
                      <a:pt x="186" y="919"/>
                    </a:lnTo>
                    <a:lnTo>
                      <a:pt x="180" y="995"/>
                    </a:lnTo>
                    <a:lnTo>
                      <a:pt x="167" y="1180"/>
                    </a:lnTo>
                    <a:lnTo>
                      <a:pt x="160" y="1287"/>
                    </a:lnTo>
                    <a:lnTo>
                      <a:pt x="153" y="1409"/>
                    </a:lnTo>
                    <a:lnTo>
                      <a:pt x="146" y="1562"/>
                    </a:lnTo>
                    <a:lnTo>
                      <a:pt x="141" y="1700"/>
                    </a:lnTo>
                    <a:lnTo>
                      <a:pt x="134" y="1853"/>
                    </a:lnTo>
                    <a:lnTo>
                      <a:pt x="129" y="2022"/>
                    </a:lnTo>
                    <a:lnTo>
                      <a:pt x="124" y="2191"/>
                    </a:lnTo>
                    <a:lnTo>
                      <a:pt x="120" y="2374"/>
                    </a:lnTo>
                    <a:lnTo>
                      <a:pt x="112" y="2757"/>
                    </a:lnTo>
                    <a:lnTo>
                      <a:pt x="109" y="2956"/>
                    </a:lnTo>
                    <a:lnTo>
                      <a:pt x="105" y="3385"/>
                    </a:lnTo>
                    <a:lnTo>
                      <a:pt x="102" y="3601"/>
                    </a:lnTo>
                    <a:lnTo>
                      <a:pt x="101" y="3830"/>
                    </a:lnTo>
                    <a:lnTo>
                      <a:pt x="100" y="4076"/>
                    </a:lnTo>
                    <a:lnTo>
                      <a:pt x="100" y="4582"/>
                    </a:lnTo>
                    <a:lnTo>
                      <a:pt x="101" y="4826"/>
                    </a:lnTo>
                    <a:lnTo>
                      <a:pt x="102" y="5057"/>
                    </a:lnTo>
                    <a:lnTo>
                      <a:pt x="107" y="5516"/>
                    </a:lnTo>
                    <a:lnTo>
                      <a:pt x="109" y="5731"/>
                    </a:lnTo>
                    <a:lnTo>
                      <a:pt x="112" y="5946"/>
                    </a:lnTo>
                    <a:lnTo>
                      <a:pt x="117" y="6144"/>
                    </a:lnTo>
                    <a:lnTo>
                      <a:pt x="120" y="6329"/>
                    </a:lnTo>
                    <a:lnTo>
                      <a:pt x="125" y="6528"/>
                    </a:lnTo>
                    <a:lnTo>
                      <a:pt x="130" y="6696"/>
                    </a:lnTo>
                    <a:lnTo>
                      <a:pt x="135" y="6865"/>
                    </a:lnTo>
                    <a:lnTo>
                      <a:pt x="142" y="7033"/>
                    </a:lnTo>
                    <a:lnTo>
                      <a:pt x="155" y="7340"/>
                    </a:lnTo>
                    <a:lnTo>
                      <a:pt x="162" y="7478"/>
                    </a:lnTo>
                    <a:lnTo>
                      <a:pt x="169" y="7584"/>
                    </a:lnTo>
                    <a:lnTo>
                      <a:pt x="182" y="7769"/>
                    </a:lnTo>
                    <a:lnTo>
                      <a:pt x="189" y="7846"/>
                    </a:lnTo>
                    <a:lnTo>
                      <a:pt x="196" y="7922"/>
                    </a:lnTo>
                    <a:lnTo>
                      <a:pt x="203" y="7998"/>
                    </a:lnTo>
                    <a:lnTo>
                      <a:pt x="210" y="8059"/>
                    </a:lnTo>
                    <a:lnTo>
                      <a:pt x="218" y="8105"/>
                    </a:lnTo>
                    <a:lnTo>
                      <a:pt x="227" y="8167"/>
                    </a:lnTo>
                    <a:lnTo>
                      <a:pt x="234" y="8198"/>
                    </a:lnTo>
                    <a:lnTo>
                      <a:pt x="243" y="8244"/>
                    </a:lnTo>
                    <a:lnTo>
                      <a:pt x="252" y="8274"/>
                    </a:lnTo>
                    <a:lnTo>
                      <a:pt x="261" y="8290"/>
                    </a:lnTo>
                    <a:lnTo>
                      <a:pt x="279" y="8320"/>
                    </a:lnTo>
                    <a:lnTo>
                      <a:pt x="300" y="8320"/>
                    </a:lnTo>
                    <a:lnTo>
                      <a:pt x="310" y="8305"/>
                    </a:lnTo>
                    <a:lnTo>
                      <a:pt x="319" y="8289"/>
                    </a:lnTo>
                    <a:lnTo>
                      <a:pt x="329" y="8259"/>
                    </a:lnTo>
                    <a:lnTo>
                      <a:pt x="339" y="8228"/>
                    </a:lnTo>
                    <a:lnTo>
                      <a:pt x="347" y="8198"/>
                    </a:lnTo>
                    <a:lnTo>
                      <a:pt x="356" y="8152"/>
                    </a:lnTo>
                    <a:lnTo>
                      <a:pt x="366" y="8090"/>
                    </a:lnTo>
                    <a:lnTo>
                      <a:pt x="374" y="8029"/>
                    </a:lnTo>
                    <a:lnTo>
                      <a:pt x="383" y="7968"/>
                    </a:lnTo>
                    <a:lnTo>
                      <a:pt x="390" y="7891"/>
                    </a:lnTo>
                    <a:lnTo>
                      <a:pt x="399" y="7800"/>
                    </a:lnTo>
                    <a:lnTo>
                      <a:pt x="407" y="7723"/>
                    </a:lnTo>
                    <a:lnTo>
                      <a:pt x="421" y="7524"/>
                    </a:lnTo>
                    <a:lnTo>
                      <a:pt x="427" y="7401"/>
                    </a:lnTo>
                    <a:lnTo>
                      <a:pt x="440" y="7156"/>
                    </a:lnTo>
                    <a:lnTo>
                      <a:pt x="446" y="7018"/>
                    </a:lnTo>
                    <a:lnTo>
                      <a:pt x="450" y="6880"/>
                    </a:lnTo>
                    <a:lnTo>
                      <a:pt x="457" y="6728"/>
                    </a:lnTo>
                    <a:lnTo>
                      <a:pt x="461" y="6574"/>
                    </a:lnTo>
                    <a:lnTo>
                      <a:pt x="466" y="6406"/>
                    </a:lnTo>
                    <a:lnTo>
                      <a:pt x="469" y="6221"/>
                    </a:lnTo>
                    <a:lnTo>
                      <a:pt x="472" y="6038"/>
                    </a:lnTo>
                    <a:lnTo>
                      <a:pt x="475" y="5839"/>
                    </a:lnTo>
                    <a:lnTo>
                      <a:pt x="480" y="5425"/>
                    </a:lnTo>
                    <a:lnTo>
                      <a:pt x="482" y="4980"/>
                    </a:lnTo>
                    <a:lnTo>
                      <a:pt x="483" y="4750"/>
                    </a:lnTo>
                    <a:lnTo>
                      <a:pt x="483" y="4229"/>
                    </a:lnTo>
                    <a:lnTo>
                      <a:pt x="481" y="3738"/>
                    </a:lnTo>
                    <a:lnTo>
                      <a:pt x="479" y="3493"/>
                    </a:lnTo>
                    <a:lnTo>
                      <a:pt x="476" y="3263"/>
                    </a:lnTo>
                    <a:lnTo>
                      <a:pt x="471" y="2834"/>
                    </a:lnTo>
                    <a:lnTo>
                      <a:pt x="468" y="2620"/>
                    </a:lnTo>
                    <a:lnTo>
                      <a:pt x="463" y="2420"/>
                    </a:lnTo>
                    <a:lnTo>
                      <a:pt x="459" y="2237"/>
                    </a:lnTo>
                    <a:lnTo>
                      <a:pt x="455" y="2052"/>
                    </a:lnTo>
                    <a:lnTo>
                      <a:pt x="449" y="1884"/>
                    </a:lnTo>
                    <a:lnTo>
                      <a:pt x="443" y="1731"/>
                    </a:lnTo>
                    <a:lnTo>
                      <a:pt x="437" y="1577"/>
                    </a:lnTo>
                    <a:lnTo>
                      <a:pt x="430" y="1424"/>
                    </a:lnTo>
                    <a:lnTo>
                      <a:pt x="423" y="1287"/>
                    </a:lnTo>
                    <a:lnTo>
                      <a:pt x="411" y="1087"/>
                    </a:lnTo>
                    <a:lnTo>
                      <a:pt x="399" y="919"/>
                    </a:lnTo>
                    <a:lnTo>
                      <a:pt x="387" y="782"/>
                    </a:lnTo>
                    <a:lnTo>
                      <a:pt x="375" y="658"/>
                    </a:lnTo>
                    <a:lnTo>
                      <a:pt x="364" y="567"/>
                    </a:lnTo>
                    <a:lnTo>
                      <a:pt x="353" y="505"/>
                    </a:lnTo>
                    <a:lnTo>
                      <a:pt x="342" y="460"/>
                    </a:lnTo>
                    <a:lnTo>
                      <a:pt x="331" y="444"/>
                    </a:lnTo>
                    <a:lnTo>
                      <a:pt x="289" y="444"/>
                    </a:lnTo>
                    <a:close/>
                  </a:path>
                </a:pathLst>
              </a:custGeom>
              <a:solidFill>
                <a:srgbClr val="aaaaaa"/>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58" name=""/>
              <p:cNvSpPr/>
              <p:nvPr/>
            </p:nvSpPr>
            <p:spPr>
              <a:xfrm>
                <a:off x="3485160" y="5928480"/>
                <a:ext cx="195120" cy="119520"/>
              </a:xfrm>
              <a:custGeom>
                <a:avLst/>
                <a:gdLst/>
                <a:ahLst/>
                <a:rect l="l" t="t" r="r" b="b"/>
                <a:pathLst>
                  <a:path w="830" h="8581">
                    <a:moveTo>
                      <a:pt x="830" y="0"/>
                    </a:moveTo>
                    <a:lnTo>
                      <a:pt x="830" y="231"/>
                    </a:lnTo>
                    <a:lnTo>
                      <a:pt x="824" y="231"/>
                    </a:lnTo>
                    <a:lnTo>
                      <a:pt x="818" y="246"/>
                    </a:lnTo>
                    <a:lnTo>
                      <a:pt x="812" y="246"/>
                    </a:lnTo>
                    <a:lnTo>
                      <a:pt x="803" y="277"/>
                    </a:lnTo>
                    <a:lnTo>
                      <a:pt x="799" y="307"/>
                    </a:lnTo>
                    <a:lnTo>
                      <a:pt x="796" y="322"/>
                    </a:lnTo>
                    <a:lnTo>
                      <a:pt x="791" y="353"/>
                    </a:lnTo>
                    <a:lnTo>
                      <a:pt x="784" y="429"/>
                    </a:lnTo>
                    <a:lnTo>
                      <a:pt x="779" y="522"/>
                    </a:lnTo>
                    <a:lnTo>
                      <a:pt x="771" y="644"/>
                    </a:lnTo>
                    <a:lnTo>
                      <a:pt x="764" y="797"/>
                    </a:lnTo>
                    <a:lnTo>
                      <a:pt x="761" y="858"/>
                    </a:lnTo>
                    <a:lnTo>
                      <a:pt x="759" y="935"/>
                    </a:lnTo>
                    <a:lnTo>
                      <a:pt x="757" y="1042"/>
                    </a:lnTo>
                    <a:lnTo>
                      <a:pt x="752" y="1149"/>
                    </a:lnTo>
                    <a:lnTo>
                      <a:pt x="748" y="1287"/>
                    </a:lnTo>
                    <a:lnTo>
                      <a:pt x="746" y="1456"/>
                    </a:lnTo>
                    <a:lnTo>
                      <a:pt x="742" y="1624"/>
                    </a:lnTo>
                    <a:lnTo>
                      <a:pt x="737" y="1823"/>
                    </a:lnTo>
                    <a:lnTo>
                      <a:pt x="570" y="8581"/>
                    </a:lnTo>
                    <a:lnTo>
                      <a:pt x="553" y="8581"/>
                    </a:lnTo>
                    <a:lnTo>
                      <a:pt x="417" y="3218"/>
                    </a:lnTo>
                    <a:lnTo>
                      <a:pt x="283" y="8581"/>
                    </a:lnTo>
                    <a:lnTo>
                      <a:pt x="267" y="8581"/>
                    </a:lnTo>
                    <a:lnTo>
                      <a:pt x="90" y="1609"/>
                    </a:lnTo>
                    <a:lnTo>
                      <a:pt x="85" y="1425"/>
                    </a:lnTo>
                    <a:lnTo>
                      <a:pt x="81" y="1272"/>
                    </a:lnTo>
                    <a:lnTo>
                      <a:pt x="78" y="1119"/>
                    </a:lnTo>
                    <a:lnTo>
                      <a:pt x="74" y="997"/>
                    </a:lnTo>
                    <a:lnTo>
                      <a:pt x="71" y="889"/>
                    </a:lnTo>
                    <a:lnTo>
                      <a:pt x="69" y="812"/>
                    </a:lnTo>
                    <a:lnTo>
                      <a:pt x="67" y="736"/>
                    </a:lnTo>
                    <a:lnTo>
                      <a:pt x="65" y="690"/>
                    </a:lnTo>
                    <a:lnTo>
                      <a:pt x="60" y="583"/>
                    </a:lnTo>
                    <a:lnTo>
                      <a:pt x="54" y="491"/>
                    </a:lnTo>
                    <a:lnTo>
                      <a:pt x="48" y="414"/>
                    </a:lnTo>
                    <a:lnTo>
                      <a:pt x="41" y="353"/>
                    </a:lnTo>
                    <a:lnTo>
                      <a:pt x="37" y="322"/>
                    </a:lnTo>
                    <a:lnTo>
                      <a:pt x="33" y="292"/>
                    </a:lnTo>
                    <a:lnTo>
                      <a:pt x="23" y="261"/>
                    </a:lnTo>
                    <a:lnTo>
                      <a:pt x="17" y="246"/>
                    </a:lnTo>
                    <a:lnTo>
                      <a:pt x="12" y="246"/>
                    </a:lnTo>
                    <a:lnTo>
                      <a:pt x="6" y="231"/>
                    </a:lnTo>
                    <a:lnTo>
                      <a:pt x="0" y="231"/>
                    </a:lnTo>
                    <a:lnTo>
                      <a:pt x="0" y="1"/>
                    </a:lnTo>
                    <a:lnTo>
                      <a:pt x="220" y="0"/>
                    </a:lnTo>
                    <a:lnTo>
                      <a:pt x="220" y="231"/>
                    </a:lnTo>
                    <a:lnTo>
                      <a:pt x="204" y="231"/>
                    </a:lnTo>
                    <a:lnTo>
                      <a:pt x="193" y="261"/>
                    </a:lnTo>
                    <a:lnTo>
                      <a:pt x="189" y="277"/>
                    </a:lnTo>
                    <a:lnTo>
                      <a:pt x="184" y="292"/>
                    </a:lnTo>
                    <a:lnTo>
                      <a:pt x="180" y="322"/>
                    </a:lnTo>
                    <a:lnTo>
                      <a:pt x="176" y="353"/>
                    </a:lnTo>
                    <a:lnTo>
                      <a:pt x="172" y="384"/>
                    </a:lnTo>
                    <a:lnTo>
                      <a:pt x="168" y="460"/>
                    </a:lnTo>
                    <a:lnTo>
                      <a:pt x="165" y="552"/>
                    </a:lnTo>
                    <a:lnTo>
                      <a:pt x="163" y="644"/>
                    </a:lnTo>
                    <a:lnTo>
                      <a:pt x="162" y="736"/>
                    </a:lnTo>
                    <a:lnTo>
                      <a:pt x="163" y="797"/>
                    </a:lnTo>
                    <a:lnTo>
                      <a:pt x="163" y="889"/>
                    </a:lnTo>
                    <a:lnTo>
                      <a:pt x="165" y="981"/>
                    </a:lnTo>
                    <a:lnTo>
                      <a:pt x="167" y="1088"/>
                    </a:lnTo>
                    <a:lnTo>
                      <a:pt x="169" y="1226"/>
                    </a:lnTo>
                    <a:lnTo>
                      <a:pt x="171" y="1379"/>
                    </a:lnTo>
                    <a:lnTo>
                      <a:pt x="177" y="1548"/>
                    </a:lnTo>
                    <a:lnTo>
                      <a:pt x="181" y="1731"/>
                    </a:lnTo>
                    <a:lnTo>
                      <a:pt x="299" y="6436"/>
                    </a:lnTo>
                    <a:lnTo>
                      <a:pt x="397" y="2437"/>
                    </a:lnTo>
                    <a:lnTo>
                      <a:pt x="380" y="1732"/>
                    </a:lnTo>
                    <a:lnTo>
                      <a:pt x="365" y="1180"/>
                    </a:lnTo>
                    <a:lnTo>
                      <a:pt x="361" y="1027"/>
                    </a:lnTo>
                    <a:lnTo>
                      <a:pt x="356" y="889"/>
                    </a:lnTo>
                    <a:lnTo>
                      <a:pt x="350" y="751"/>
                    </a:lnTo>
                    <a:lnTo>
                      <a:pt x="345" y="629"/>
                    </a:lnTo>
                    <a:lnTo>
                      <a:pt x="343" y="568"/>
                    </a:lnTo>
                    <a:lnTo>
                      <a:pt x="339" y="522"/>
                    </a:lnTo>
                    <a:lnTo>
                      <a:pt x="335" y="475"/>
                    </a:lnTo>
                    <a:lnTo>
                      <a:pt x="324" y="383"/>
                    </a:lnTo>
                    <a:lnTo>
                      <a:pt x="320" y="338"/>
                    </a:lnTo>
                    <a:lnTo>
                      <a:pt x="309" y="277"/>
                    </a:lnTo>
                    <a:lnTo>
                      <a:pt x="304" y="261"/>
                    </a:lnTo>
                    <a:lnTo>
                      <a:pt x="297" y="246"/>
                    </a:lnTo>
                    <a:lnTo>
                      <a:pt x="290" y="231"/>
                    </a:lnTo>
                    <a:lnTo>
                      <a:pt x="283" y="231"/>
                    </a:lnTo>
                    <a:lnTo>
                      <a:pt x="283" y="1"/>
                    </a:lnTo>
                    <a:lnTo>
                      <a:pt x="515" y="1"/>
                    </a:lnTo>
                    <a:lnTo>
                      <a:pt x="515" y="231"/>
                    </a:lnTo>
                    <a:lnTo>
                      <a:pt x="493" y="231"/>
                    </a:lnTo>
                    <a:lnTo>
                      <a:pt x="488" y="246"/>
                    </a:lnTo>
                    <a:lnTo>
                      <a:pt x="478" y="277"/>
                    </a:lnTo>
                    <a:lnTo>
                      <a:pt x="473" y="292"/>
                    </a:lnTo>
                    <a:lnTo>
                      <a:pt x="468" y="322"/>
                    </a:lnTo>
                    <a:lnTo>
                      <a:pt x="466" y="353"/>
                    </a:lnTo>
                    <a:lnTo>
                      <a:pt x="461" y="384"/>
                    </a:lnTo>
                    <a:lnTo>
                      <a:pt x="460" y="429"/>
                    </a:lnTo>
                    <a:lnTo>
                      <a:pt x="458" y="475"/>
                    </a:lnTo>
                    <a:lnTo>
                      <a:pt x="456" y="506"/>
                    </a:lnTo>
                    <a:lnTo>
                      <a:pt x="454" y="568"/>
                    </a:lnTo>
                    <a:lnTo>
                      <a:pt x="452" y="660"/>
                    </a:lnTo>
                    <a:lnTo>
                      <a:pt x="452" y="873"/>
                    </a:lnTo>
                    <a:lnTo>
                      <a:pt x="453" y="965"/>
                    </a:lnTo>
                    <a:lnTo>
                      <a:pt x="454" y="1089"/>
                    </a:lnTo>
                    <a:lnTo>
                      <a:pt x="456" y="1211"/>
                    </a:lnTo>
                    <a:lnTo>
                      <a:pt x="459" y="1363"/>
                    </a:lnTo>
                    <a:lnTo>
                      <a:pt x="462" y="1518"/>
                    </a:lnTo>
                    <a:lnTo>
                      <a:pt x="467" y="1686"/>
                    </a:lnTo>
                    <a:lnTo>
                      <a:pt x="471" y="1884"/>
                    </a:lnTo>
                    <a:lnTo>
                      <a:pt x="586" y="6436"/>
                    </a:lnTo>
                    <a:lnTo>
                      <a:pt x="699" y="1823"/>
                    </a:lnTo>
                    <a:lnTo>
                      <a:pt x="703" y="1640"/>
                    </a:lnTo>
                    <a:lnTo>
                      <a:pt x="707" y="1471"/>
                    </a:lnTo>
                    <a:lnTo>
                      <a:pt x="710" y="1302"/>
                    </a:lnTo>
                    <a:lnTo>
                      <a:pt x="712" y="1165"/>
                    </a:lnTo>
                    <a:lnTo>
                      <a:pt x="715" y="1042"/>
                    </a:lnTo>
                    <a:lnTo>
                      <a:pt x="717" y="934"/>
                    </a:lnTo>
                    <a:lnTo>
                      <a:pt x="718" y="843"/>
                    </a:lnTo>
                    <a:lnTo>
                      <a:pt x="719" y="766"/>
                    </a:lnTo>
                    <a:lnTo>
                      <a:pt x="718" y="690"/>
                    </a:lnTo>
                    <a:lnTo>
                      <a:pt x="717" y="629"/>
                    </a:lnTo>
                    <a:lnTo>
                      <a:pt x="714" y="553"/>
                    </a:lnTo>
                    <a:lnTo>
                      <a:pt x="712" y="490"/>
                    </a:lnTo>
                    <a:lnTo>
                      <a:pt x="708" y="429"/>
                    </a:lnTo>
                    <a:lnTo>
                      <a:pt x="703" y="384"/>
                    </a:lnTo>
                    <a:lnTo>
                      <a:pt x="699" y="353"/>
                    </a:lnTo>
                    <a:lnTo>
                      <a:pt x="696" y="322"/>
                    </a:lnTo>
                    <a:lnTo>
                      <a:pt x="687" y="277"/>
                    </a:lnTo>
                    <a:lnTo>
                      <a:pt x="676" y="261"/>
                    </a:lnTo>
                    <a:lnTo>
                      <a:pt x="652" y="231"/>
                    </a:lnTo>
                    <a:lnTo>
                      <a:pt x="651" y="1"/>
                    </a:lnTo>
                    <a:lnTo>
                      <a:pt x="830" y="0"/>
                    </a:lnTo>
                    <a:close/>
                  </a:path>
                </a:pathLst>
              </a:custGeom>
              <a:solidFill>
                <a:srgbClr val="aaaaaa"/>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59" name=""/>
              <p:cNvSpPr/>
              <p:nvPr/>
            </p:nvSpPr>
            <p:spPr>
              <a:xfrm>
                <a:off x="3679200" y="5928480"/>
                <a:ext cx="152640" cy="119520"/>
              </a:xfrm>
              <a:custGeom>
                <a:avLst/>
                <a:gdLst/>
                <a:ahLst/>
                <a:rect l="l" t="t" r="r" b="b"/>
                <a:pathLst>
                  <a:path w="650" h="8520">
                    <a:moveTo>
                      <a:pt x="2" y="0"/>
                    </a:moveTo>
                    <a:lnTo>
                      <a:pt x="162" y="1"/>
                    </a:lnTo>
                    <a:lnTo>
                      <a:pt x="528" y="6299"/>
                    </a:lnTo>
                    <a:lnTo>
                      <a:pt x="527" y="1456"/>
                    </a:lnTo>
                    <a:lnTo>
                      <a:pt x="528" y="1272"/>
                    </a:lnTo>
                    <a:lnTo>
                      <a:pt x="527" y="1104"/>
                    </a:lnTo>
                    <a:lnTo>
                      <a:pt x="525" y="965"/>
                    </a:lnTo>
                    <a:lnTo>
                      <a:pt x="525" y="828"/>
                    </a:lnTo>
                    <a:lnTo>
                      <a:pt x="522" y="721"/>
                    </a:lnTo>
                    <a:lnTo>
                      <a:pt x="520" y="629"/>
                    </a:lnTo>
                    <a:lnTo>
                      <a:pt x="518" y="553"/>
                    </a:lnTo>
                    <a:lnTo>
                      <a:pt x="514" y="490"/>
                    </a:lnTo>
                    <a:lnTo>
                      <a:pt x="510" y="429"/>
                    </a:lnTo>
                    <a:lnTo>
                      <a:pt x="505" y="383"/>
                    </a:lnTo>
                    <a:lnTo>
                      <a:pt x="500" y="338"/>
                    </a:lnTo>
                    <a:lnTo>
                      <a:pt x="493" y="292"/>
                    </a:lnTo>
                    <a:lnTo>
                      <a:pt x="487" y="277"/>
                    </a:lnTo>
                    <a:lnTo>
                      <a:pt x="479" y="246"/>
                    </a:lnTo>
                    <a:lnTo>
                      <a:pt x="471" y="246"/>
                    </a:lnTo>
                    <a:lnTo>
                      <a:pt x="463" y="231"/>
                    </a:lnTo>
                    <a:lnTo>
                      <a:pt x="442" y="231"/>
                    </a:lnTo>
                    <a:lnTo>
                      <a:pt x="442" y="1"/>
                    </a:lnTo>
                    <a:lnTo>
                      <a:pt x="650" y="1"/>
                    </a:lnTo>
                    <a:lnTo>
                      <a:pt x="650" y="231"/>
                    </a:lnTo>
                    <a:lnTo>
                      <a:pt x="628" y="231"/>
                    </a:lnTo>
                    <a:lnTo>
                      <a:pt x="611" y="261"/>
                    </a:lnTo>
                    <a:lnTo>
                      <a:pt x="603" y="277"/>
                    </a:lnTo>
                    <a:lnTo>
                      <a:pt x="597" y="307"/>
                    </a:lnTo>
                    <a:lnTo>
                      <a:pt x="590" y="353"/>
                    </a:lnTo>
                    <a:lnTo>
                      <a:pt x="579" y="475"/>
                    </a:lnTo>
                    <a:lnTo>
                      <a:pt x="576" y="553"/>
                    </a:lnTo>
                    <a:lnTo>
                      <a:pt x="574" y="613"/>
                    </a:lnTo>
                    <a:lnTo>
                      <a:pt x="571" y="690"/>
                    </a:lnTo>
                    <a:lnTo>
                      <a:pt x="570" y="782"/>
                    </a:lnTo>
                    <a:lnTo>
                      <a:pt x="568" y="873"/>
                    </a:lnTo>
                    <a:lnTo>
                      <a:pt x="567" y="997"/>
                    </a:lnTo>
                    <a:lnTo>
                      <a:pt x="566" y="1134"/>
                    </a:lnTo>
                    <a:lnTo>
                      <a:pt x="565" y="1287"/>
                    </a:lnTo>
                    <a:lnTo>
                      <a:pt x="566" y="1456"/>
                    </a:lnTo>
                    <a:lnTo>
                      <a:pt x="565" y="8520"/>
                    </a:lnTo>
                    <a:lnTo>
                      <a:pt x="550" y="8520"/>
                    </a:lnTo>
                    <a:lnTo>
                      <a:pt x="156" y="1777"/>
                    </a:lnTo>
                    <a:lnTo>
                      <a:pt x="156" y="6927"/>
                    </a:lnTo>
                    <a:lnTo>
                      <a:pt x="157" y="7111"/>
                    </a:lnTo>
                    <a:lnTo>
                      <a:pt x="157" y="7279"/>
                    </a:lnTo>
                    <a:lnTo>
                      <a:pt x="160" y="7432"/>
                    </a:lnTo>
                    <a:lnTo>
                      <a:pt x="160" y="7555"/>
                    </a:lnTo>
                    <a:lnTo>
                      <a:pt x="162" y="7663"/>
                    </a:lnTo>
                    <a:lnTo>
                      <a:pt x="164" y="7770"/>
                    </a:lnTo>
                    <a:lnTo>
                      <a:pt x="167" y="7831"/>
                    </a:lnTo>
                    <a:lnTo>
                      <a:pt x="168" y="7892"/>
                    </a:lnTo>
                    <a:lnTo>
                      <a:pt x="174" y="7954"/>
                    </a:lnTo>
                    <a:lnTo>
                      <a:pt x="178" y="8015"/>
                    </a:lnTo>
                    <a:lnTo>
                      <a:pt x="184" y="8061"/>
                    </a:lnTo>
                    <a:lnTo>
                      <a:pt x="189" y="8091"/>
                    </a:lnTo>
                    <a:lnTo>
                      <a:pt x="203" y="8137"/>
                    </a:lnTo>
                    <a:lnTo>
                      <a:pt x="211" y="8152"/>
                    </a:lnTo>
                    <a:lnTo>
                      <a:pt x="241" y="8152"/>
                    </a:lnTo>
                    <a:lnTo>
                      <a:pt x="241" y="8381"/>
                    </a:lnTo>
                    <a:lnTo>
                      <a:pt x="34" y="8382"/>
                    </a:lnTo>
                    <a:lnTo>
                      <a:pt x="34" y="8152"/>
                    </a:lnTo>
                    <a:lnTo>
                      <a:pt x="65" y="8152"/>
                    </a:lnTo>
                    <a:lnTo>
                      <a:pt x="72" y="8137"/>
                    </a:lnTo>
                    <a:lnTo>
                      <a:pt x="80" y="8106"/>
                    </a:lnTo>
                    <a:lnTo>
                      <a:pt x="88" y="8076"/>
                    </a:lnTo>
                    <a:lnTo>
                      <a:pt x="94" y="8030"/>
                    </a:lnTo>
                    <a:lnTo>
                      <a:pt x="100" y="7969"/>
                    </a:lnTo>
                    <a:lnTo>
                      <a:pt x="104" y="7907"/>
                    </a:lnTo>
                    <a:lnTo>
                      <a:pt x="109" y="7831"/>
                    </a:lnTo>
                    <a:lnTo>
                      <a:pt x="111" y="7785"/>
                    </a:lnTo>
                    <a:lnTo>
                      <a:pt x="114" y="7708"/>
                    </a:lnTo>
                    <a:lnTo>
                      <a:pt x="115" y="7617"/>
                    </a:lnTo>
                    <a:lnTo>
                      <a:pt x="116" y="7510"/>
                    </a:lnTo>
                    <a:lnTo>
                      <a:pt x="116" y="7386"/>
                    </a:lnTo>
                    <a:lnTo>
                      <a:pt x="118" y="7249"/>
                    </a:lnTo>
                    <a:lnTo>
                      <a:pt x="118" y="1104"/>
                    </a:lnTo>
                    <a:lnTo>
                      <a:pt x="113" y="1012"/>
                    </a:lnTo>
                    <a:lnTo>
                      <a:pt x="106" y="919"/>
                    </a:lnTo>
                    <a:lnTo>
                      <a:pt x="101" y="828"/>
                    </a:lnTo>
                    <a:lnTo>
                      <a:pt x="96" y="751"/>
                    </a:lnTo>
                    <a:lnTo>
                      <a:pt x="90" y="690"/>
                    </a:lnTo>
                    <a:lnTo>
                      <a:pt x="87" y="629"/>
                    </a:lnTo>
                    <a:lnTo>
                      <a:pt x="82" y="583"/>
                    </a:lnTo>
                    <a:lnTo>
                      <a:pt x="79" y="553"/>
                    </a:lnTo>
                    <a:lnTo>
                      <a:pt x="71" y="475"/>
                    </a:lnTo>
                    <a:lnTo>
                      <a:pt x="61" y="414"/>
                    </a:lnTo>
                    <a:lnTo>
                      <a:pt x="53" y="353"/>
                    </a:lnTo>
                    <a:lnTo>
                      <a:pt x="41" y="292"/>
                    </a:lnTo>
                    <a:lnTo>
                      <a:pt x="33" y="261"/>
                    </a:lnTo>
                    <a:lnTo>
                      <a:pt x="27" y="246"/>
                    </a:lnTo>
                    <a:lnTo>
                      <a:pt x="15" y="231"/>
                    </a:lnTo>
                    <a:lnTo>
                      <a:pt x="11" y="231"/>
                    </a:lnTo>
                    <a:lnTo>
                      <a:pt x="8" y="215"/>
                    </a:lnTo>
                    <a:lnTo>
                      <a:pt x="6" y="200"/>
                    </a:lnTo>
                    <a:lnTo>
                      <a:pt x="3" y="139"/>
                    </a:lnTo>
                    <a:lnTo>
                      <a:pt x="2" y="109"/>
                    </a:lnTo>
                    <a:lnTo>
                      <a:pt x="0" y="63"/>
                    </a:lnTo>
                    <a:lnTo>
                      <a:pt x="2" y="0"/>
                    </a:lnTo>
                    <a:close/>
                  </a:path>
                </a:pathLst>
              </a:custGeom>
              <a:solidFill>
                <a:srgbClr val="aaaaaa"/>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60" name=""/>
              <p:cNvSpPr/>
              <p:nvPr/>
            </p:nvSpPr>
            <p:spPr>
              <a:xfrm>
                <a:off x="3848400" y="5925960"/>
                <a:ext cx="92880" cy="122400"/>
              </a:xfrm>
              <a:custGeom>
                <a:avLst/>
                <a:gdLst/>
                <a:ahLst/>
                <a:rect l="l" t="t" r="r" b="b"/>
                <a:pathLst>
                  <a:path w="396" h="8764">
                    <a:moveTo>
                      <a:pt x="356" y="0"/>
                    </a:moveTo>
                    <a:lnTo>
                      <a:pt x="356" y="2895"/>
                    </a:lnTo>
                    <a:lnTo>
                      <a:pt x="339" y="2895"/>
                    </a:lnTo>
                    <a:lnTo>
                      <a:pt x="338" y="2681"/>
                    </a:lnTo>
                    <a:lnTo>
                      <a:pt x="333" y="2496"/>
                    </a:lnTo>
                    <a:lnTo>
                      <a:pt x="327" y="2145"/>
                    </a:lnTo>
                    <a:lnTo>
                      <a:pt x="325" y="1975"/>
                    </a:lnTo>
                    <a:lnTo>
                      <a:pt x="320" y="1838"/>
                    </a:lnTo>
                    <a:lnTo>
                      <a:pt x="316" y="1700"/>
                    </a:lnTo>
                    <a:lnTo>
                      <a:pt x="311" y="1562"/>
                    </a:lnTo>
                    <a:lnTo>
                      <a:pt x="305" y="1439"/>
                    </a:lnTo>
                    <a:lnTo>
                      <a:pt x="300" y="1333"/>
                    </a:lnTo>
                    <a:lnTo>
                      <a:pt x="293" y="1225"/>
                    </a:lnTo>
                    <a:lnTo>
                      <a:pt x="287" y="1117"/>
                    </a:lnTo>
                    <a:lnTo>
                      <a:pt x="279" y="1026"/>
                    </a:lnTo>
                    <a:lnTo>
                      <a:pt x="270" y="934"/>
                    </a:lnTo>
                    <a:lnTo>
                      <a:pt x="263" y="858"/>
                    </a:lnTo>
                    <a:lnTo>
                      <a:pt x="253" y="781"/>
                    </a:lnTo>
                    <a:lnTo>
                      <a:pt x="244" y="720"/>
                    </a:lnTo>
                    <a:lnTo>
                      <a:pt x="224" y="612"/>
                    </a:lnTo>
                    <a:lnTo>
                      <a:pt x="215" y="566"/>
                    </a:lnTo>
                    <a:lnTo>
                      <a:pt x="205" y="536"/>
                    </a:lnTo>
                    <a:lnTo>
                      <a:pt x="194" y="505"/>
                    </a:lnTo>
                    <a:lnTo>
                      <a:pt x="185" y="505"/>
                    </a:lnTo>
                    <a:lnTo>
                      <a:pt x="175" y="490"/>
                    </a:lnTo>
                    <a:lnTo>
                      <a:pt x="163" y="505"/>
                    </a:lnTo>
                    <a:lnTo>
                      <a:pt x="154" y="521"/>
                    </a:lnTo>
                    <a:lnTo>
                      <a:pt x="143" y="551"/>
                    </a:lnTo>
                    <a:lnTo>
                      <a:pt x="133" y="597"/>
                    </a:lnTo>
                    <a:lnTo>
                      <a:pt x="124" y="643"/>
                    </a:lnTo>
                    <a:lnTo>
                      <a:pt x="115" y="720"/>
                    </a:lnTo>
                    <a:lnTo>
                      <a:pt x="107" y="797"/>
                    </a:lnTo>
                    <a:lnTo>
                      <a:pt x="99" y="888"/>
                    </a:lnTo>
                    <a:lnTo>
                      <a:pt x="93" y="980"/>
                    </a:lnTo>
                    <a:lnTo>
                      <a:pt x="86" y="1087"/>
                    </a:lnTo>
                    <a:lnTo>
                      <a:pt x="81" y="1195"/>
                    </a:lnTo>
                    <a:lnTo>
                      <a:pt x="77" y="1302"/>
                    </a:lnTo>
                    <a:lnTo>
                      <a:pt x="74" y="1424"/>
                    </a:lnTo>
                    <a:lnTo>
                      <a:pt x="71" y="1531"/>
                    </a:lnTo>
                    <a:lnTo>
                      <a:pt x="70" y="1655"/>
                    </a:lnTo>
                    <a:lnTo>
                      <a:pt x="70" y="1777"/>
                    </a:lnTo>
                    <a:lnTo>
                      <a:pt x="71" y="1960"/>
                    </a:lnTo>
                    <a:lnTo>
                      <a:pt x="73" y="2145"/>
                    </a:lnTo>
                    <a:lnTo>
                      <a:pt x="77" y="2236"/>
                    </a:lnTo>
                    <a:lnTo>
                      <a:pt x="81" y="2313"/>
                    </a:lnTo>
                    <a:lnTo>
                      <a:pt x="84" y="2405"/>
                    </a:lnTo>
                    <a:lnTo>
                      <a:pt x="88" y="2481"/>
                    </a:lnTo>
                    <a:lnTo>
                      <a:pt x="97" y="2604"/>
                    </a:lnTo>
                    <a:lnTo>
                      <a:pt x="101" y="2666"/>
                    </a:lnTo>
                    <a:lnTo>
                      <a:pt x="107" y="2727"/>
                    </a:lnTo>
                    <a:lnTo>
                      <a:pt x="113" y="2803"/>
                    </a:lnTo>
                    <a:lnTo>
                      <a:pt x="120" y="2865"/>
                    </a:lnTo>
                    <a:lnTo>
                      <a:pt x="126" y="2941"/>
                    </a:lnTo>
                    <a:lnTo>
                      <a:pt x="135" y="3018"/>
                    </a:lnTo>
                    <a:lnTo>
                      <a:pt x="143" y="3095"/>
                    </a:lnTo>
                    <a:lnTo>
                      <a:pt x="151" y="3171"/>
                    </a:lnTo>
                    <a:lnTo>
                      <a:pt x="161" y="3263"/>
                    </a:lnTo>
                    <a:lnTo>
                      <a:pt x="172" y="3340"/>
                    </a:lnTo>
                    <a:lnTo>
                      <a:pt x="182" y="3431"/>
                    </a:lnTo>
                    <a:lnTo>
                      <a:pt x="218" y="3708"/>
                    </a:lnTo>
                    <a:lnTo>
                      <a:pt x="229" y="3784"/>
                    </a:lnTo>
                    <a:lnTo>
                      <a:pt x="239" y="3861"/>
                    </a:lnTo>
                    <a:lnTo>
                      <a:pt x="247" y="3937"/>
                    </a:lnTo>
                    <a:lnTo>
                      <a:pt x="265" y="4076"/>
                    </a:lnTo>
                    <a:lnTo>
                      <a:pt x="274" y="4137"/>
                    </a:lnTo>
                    <a:lnTo>
                      <a:pt x="281" y="4213"/>
                    </a:lnTo>
                    <a:lnTo>
                      <a:pt x="289" y="4275"/>
                    </a:lnTo>
                    <a:lnTo>
                      <a:pt x="295" y="4320"/>
                    </a:lnTo>
                    <a:lnTo>
                      <a:pt x="302" y="4382"/>
                    </a:lnTo>
                    <a:lnTo>
                      <a:pt x="308" y="4444"/>
                    </a:lnTo>
                    <a:lnTo>
                      <a:pt x="319" y="4536"/>
                    </a:lnTo>
                    <a:lnTo>
                      <a:pt x="323" y="4597"/>
                    </a:lnTo>
                    <a:lnTo>
                      <a:pt x="327" y="4627"/>
                    </a:lnTo>
                    <a:lnTo>
                      <a:pt x="332" y="4673"/>
                    </a:lnTo>
                    <a:lnTo>
                      <a:pt x="338" y="4765"/>
                    </a:lnTo>
                    <a:lnTo>
                      <a:pt x="347" y="4857"/>
                    </a:lnTo>
                    <a:lnTo>
                      <a:pt x="352" y="4950"/>
                    </a:lnTo>
                    <a:lnTo>
                      <a:pt x="365" y="5149"/>
                    </a:lnTo>
                    <a:lnTo>
                      <a:pt x="375" y="5363"/>
                    </a:lnTo>
                    <a:lnTo>
                      <a:pt x="379" y="5471"/>
                    </a:lnTo>
                    <a:lnTo>
                      <a:pt x="387" y="5700"/>
                    </a:lnTo>
                    <a:lnTo>
                      <a:pt x="389" y="5823"/>
                    </a:lnTo>
                    <a:lnTo>
                      <a:pt x="391" y="5946"/>
                    </a:lnTo>
                    <a:lnTo>
                      <a:pt x="393" y="6068"/>
                    </a:lnTo>
                    <a:lnTo>
                      <a:pt x="395" y="6314"/>
                    </a:lnTo>
                    <a:lnTo>
                      <a:pt x="396" y="6436"/>
                    </a:lnTo>
                    <a:lnTo>
                      <a:pt x="396" y="6543"/>
                    </a:lnTo>
                    <a:lnTo>
                      <a:pt x="395" y="6665"/>
                    </a:lnTo>
                    <a:lnTo>
                      <a:pt x="395" y="6773"/>
                    </a:lnTo>
                    <a:lnTo>
                      <a:pt x="392" y="6896"/>
                    </a:lnTo>
                    <a:lnTo>
                      <a:pt x="391" y="7003"/>
                    </a:lnTo>
                    <a:lnTo>
                      <a:pt x="388" y="7110"/>
                    </a:lnTo>
                    <a:lnTo>
                      <a:pt x="386" y="7218"/>
                    </a:lnTo>
                    <a:lnTo>
                      <a:pt x="383" y="7325"/>
                    </a:lnTo>
                    <a:lnTo>
                      <a:pt x="375" y="7523"/>
                    </a:lnTo>
                    <a:lnTo>
                      <a:pt x="366" y="7708"/>
                    </a:lnTo>
                    <a:lnTo>
                      <a:pt x="355" y="7891"/>
                    </a:lnTo>
                    <a:lnTo>
                      <a:pt x="350" y="7983"/>
                    </a:lnTo>
                    <a:lnTo>
                      <a:pt x="337" y="8152"/>
                    </a:lnTo>
                    <a:lnTo>
                      <a:pt x="323" y="8305"/>
                    </a:lnTo>
                    <a:lnTo>
                      <a:pt x="292" y="8549"/>
                    </a:lnTo>
                    <a:lnTo>
                      <a:pt x="283" y="8580"/>
                    </a:lnTo>
                    <a:lnTo>
                      <a:pt x="275" y="8627"/>
                    </a:lnTo>
                    <a:lnTo>
                      <a:pt x="266" y="8657"/>
                    </a:lnTo>
                    <a:lnTo>
                      <a:pt x="257" y="8688"/>
                    </a:lnTo>
                    <a:lnTo>
                      <a:pt x="239" y="8733"/>
                    </a:lnTo>
                    <a:lnTo>
                      <a:pt x="229" y="8749"/>
                    </a:lnTo>
                    <a:lnTo>
                      <a:pt x="219" y="8764"/>
                    </a:lnTo>
                    <a:lnTo>
                      <a:pt x="195" y="8764"/>
                    </a:lnTo>
                    <a:lnTo>
                      <a:pt x="183" y="8749"/>
                    </a:lnTo>
                    <a:lnTo>
                      <a:pt x="171" y="8733"/>
                    </a:lnTo>
                    <a:lnTo>
                      <a:pt x="159" y="8703"/>
                    </a:lnTo>
                    <a:lnTo>
                      <a:pt x="156" y="8703"/>
                    </a:lnTo>
                    <a:lnTo>
                      <a:pt x="150" y="8673"/>
                    </a:lnTo>
                    <a:lnTo>
                      <a:pt x="145" y="8657"/>
                    </a:lnTo>
                    <a:lnTo>
                      <a:pt x="138" y="8627"/>
                    </a:lnTo>
                    <a:lnTo>
                      <a:pt x="131" y="8596"/>
                    </a:lnTo>
                    <a:lnTo>
                      <a:pt x="122" y="8564"/>
                    </a:lnTo>
                    <a:lnTo>
                      <a:pt x="113" y="8519"/>
                    </a:lnTo>
                    <a:lnTo>
                      <a:pt x="93" y="8427"/>
                    </a:lnTo>
                    <a:lnTo>
                      <a:pt x="84" y="8397"/>
                    </a:lnTo>
                    <a:lnTo>
                      <a:pt x="75" y="8351"/>
                    </a:lnTo>
                    <a:lnTo>
                      <a:pt x="67" y="8335"/>
                    </a:lnTo>
                    <a:lnTo>
                      <a:pt x="62" y="8305"/>
                    </a:lnTo>
                    <a:lnTo>
                      <a:pt x="57" y="8289"/>
                    </a:lnTo>
                    <a:lnTo>
                      <a:pt x="52" y="8274"/>
                    </a:lnTo>
                    <a:lnTo>
                      <a:pt x="49" y="8274"/>
                    </a:lnTo>
                    <a:lnTo>
                      <a:pt x="43" y="8290"/>
                    </a:lnTo>
                    <a:lnTo>
                      <a:pt x="39" y="8305"/>
                    </a:lnTo>
                    <a:lnTo>
                      <a:pt x="35" y="8335"/>
                    </a:lnTo>
                    <a:lnTo>
                      <a:pt x="32" y="8381"/>
                    </a:lnTo>
                    <a:lnTo>
                      <a:pt x="28" y="8442"/>
                    </a:lnTo>
                    <a:lnTo>
                      <a:pt x="26" y="8519"/>
                    </a:lnTo>
                    <a:lnTo>
                      <a:pt x="24" y="8626"/>
                    </a:lnTo>
                    <a:lnTo>
                      <a:pt x="22" y="8764"/>
                    </a:lnTo>
                    <a:lnTo>
                      <a:pt x="5" y="8764"/>
                    </a:lnTo>
                    <a:lnTo>
                      <a:pt x="5" y="5885"/>
                    </a:lnTo>
                    <a:lnTo>
                      <a:pt x="22" y="5885"/>
                    </a:lnTo>
                    <a:lnTo>
                      <a:pt x="25" y="6114"/>
                    </a:lnTo>
                    <a:lnTo>
                      <a:pt x="28" y="6314"/>
                    </a:lnTo>
                    <a:lnTo>
                      <a:pt x="32" y="6497"/>
                    </a:lnTo>
                    <a:lnTo>
                      <a:pt x="36" y="6681"/>
                    </a:lnTo>
                    <a:lnTo>
                      <a:pt x="39" y="6850"/>
                    </a:lnTo>
                    <a:lnTo>
                      <a:pt x="43" y="6988"/>
                    </a:lnTo>
                    <a:lnTo>
                      <a:pt x="48" y="7125"/>
                    </a:lnTo>
                    <a:lnTo>
                      <a:pt x="52" y="7249"/>
                    </a:lnTo>
                    <a:lnTo>
                      <a:pt x="63" y="7462"/>
                    </a:lnTo>
                    <a:lnTo>
                      <a:pt x="70" y="7554"/>
                    </a:lnTo>
                    <a:lnTo>
                      <a:pt x="77" y="7646"/>
                    </a:lnTo>
                    <a:lnTo>
                      <a:pt x="85" y="7738"/>
                    </a:lnTo>
                    <a:lnTo>
                      <a:pt x="102" y="7907"/>
                    </a:lnTo>
                    <a:lnTo>
                      <a:pt x="122" y="8059"/>
                    </a:lnTo>
                    <a:lnTo>
                      <a:pt x="143" y="8167"/>
                    </a:lnTo>
                    <a:lnTo>
                      <a:pt x="165" y="8244"/>
                    </a:lnTo>
                    <a:lnTo>
                      <a:pt x="175" y="8259"/>
                    </a:lnTo>
                    <a:lnTo>
                      <a:pt x="187" y="8274"/>
                    </a:lnTo>
                    <a:lnTo>
                      <a:pt x="212" y="8274"/>
                    </a:lnTo>
                    <a:lnTo>
                      <a:pt x="224" y="8259"/>
                    </a:lnTo>
                    <a:lnTo>
                      <a:pt x="236" y="8213"/>
                    </a:lnTo>
                    <a:lnTo>
                      <a:pt x="248" y="8183"/>
                    </a:lnTo>
                    <a:lnTo>
                      <a:pt x="258" y="8122"/>
                    </a:lnTo>
                    <a:lnTo>
                      <a:pt x="268" y="8044"/>
                    </a:lnTo>
                    <a:lnTo>
                      <a:pt x="276" y="7968"/>
                    </a:lnTo>
                    <a:lnTo>
                      <a:pt x="286" y="7876"/>
                    </a:lnTo>
                    <a:lnTo>
                      <a:pt x="293" y="7769"/>
                    </a:lnTo>
                    <a:lnTo>
                      <a:pt x="300" y="7662"/>
                    </a:lnTo>
                    <a:lnTo>
                      <a:pt x="305" y="7539"/>
                    </a:lnTo>
                    <a:lnTo>
                      <a:pt x="310" y="7416"/>
                    </a:lnTo>
                    <a:lnTo>
                      <a:pt x="313" y="7294"/>
                    </a:lnTo>
                    <a:lnTo>
                      <a:pt x="317" y="7049"/>
                    </a:lnTo>
                    <a:lnTo>
                      <a:pt x="317" y="6911"/>
                    </a:lnTo>
                    <a:lnTo>
                      <a:pt x="316" y="6758"/>
                    </a:lnTo>
                    <a:lnTo>
                      <a:pt x="315" y="6589"/>
                    </a:lnTo>
                    <a:lnTo>
                      <a:pt x="311" y="6436"/>
                    </a:lnTo>
                    <a:lnTo>
                      <a:pt x="305" y="6283"/>
                    </a:lnTo>
                    <a:lnTo>
                      <a:pt x="299" y="6129"/>
                    </a:lnTo>
                    <a:lnTo>
                      <a:pt x="290" y="5976"/>
                    </a:lnTo>
                    <a:lnTo>
                      <a:pt x="280" y="5823"/>
                    </a:lnTo>
                    <a:lnTo>
                      <a:pt x="268" y="5685"/>
                    </a:lnTo>
                    <a:lnTo>
                      <a:pt x="266" y="5669"/>
                    </a:lnTo>
                    <a:lnTo>
                      <a:pt x="259" y="5608"/>
                    </a:lnTo>
                    <a:lnTo>
                      <a:pt x="255" y="5578"/>
                    </a:lnTo>
                    <a:lnTo>
                      <a:pt x="252" y="5532"/>
                    </a:lnTo>
                    <a:lnTo>
                      <a:pt x="246" y="5486"/>
                    </a:lnTo>
                    <a:lnTo>
                      <a:pt x="242" y="5455"/>
                    </a:lnTo>
                    <a:lnTo>
                      <a:pt x="235" y="5394"/>
                    </a:lnTo>
                    <a:lnTo>
                      <a:pt x="230" y="5348"/>
                    </a:lnTo>
                    <a:lnTo>
                      <a:pt x="223" y="5302"/>
                    </a:lnTo>
                    <a:lnTo>
                      <a:pt x="216" y="5240"/>
                    </a:lnTo>
                    <a:lnTo>
                      <a:pt x="209" y="5179"/>
                    </a:lnTo>
                    <a:lnTo>
                      <a:pt x="200" y="5118"/>
                    </a:lnTo>
                    <a:lnTo>
                      <a:pt x="193" y="5057"/>
                    </a:lnTo>
                    <a:lnTo>
                      <a:pt x="183" y="4980"/>
                    </a:lnTo>
                    <a:lnTo>
                      <a:pt x="174" y="4904"/>
                    </a:lnTo>
                    <a:lnTo>
                      <a:pt x="156" y="4765"/>
                    </a:lnTo>
                    <a:lnTo>
                      <a:pt x="138" y="4627"/>
                    </a:lnTo>
                    <a:lnTo>
                      <a:pt x="123" y="4490"/>
                    </a:lnTo>
                    <a:lnTo>
                      <a:pt x="109" y="4366"/>
                    </a:lnTo>
                    <a:lnTo>
                      <a:pt x="84" y="4137"/>
                    </a:lnTo>
                    <a:lnTo>
                      <a:pt x="74" y="4045"/>
                    </a:lnTo>
                    <a:lnTo>
                      <a:pt x="65" y="3953"/>
                    </a:lnTo>
                    <a:lnTo>
                      <a:pt x="50" y="3769"/>
                    </a:lnTo>
                    <a:lnTo>
                      <a:pt x="43" y="3677"/>
                    </a:lnTo>
                    <a:lnTo>
                      <a:pt x="37" y="3570"/>
                    </a:lnTo>
                    <a:lnTo>
                      <a:pt x="30" y="3477"/>
                    </a:lnTo>
                    <a:lnTo>
                      <a:pt x="25" y="3370"/>
                    </a:lnTo>
                    <a:lnTo>
                      <a:pt x="12" y="3049"/>
                    </a:lnTo>
                    <a:lnTo>
                      <a:pt x="10" y="2941"/>
                    </a:lnTo>
                    <a:lnTo>
                      <a:pt x="6" y="2819"/>
                    </a:lnTo>
                    <a:lnTo>
                      <a:pt x="2" y="2574"/>
                    </a:lnTo>
                    <a:lnTo>
                      <a:pt x="0" y="2328"/>
                    </a:lnTo>
                    <a:lnTo>
                      <a:pt x="0" y="1976"/>
                    </a:lnTo>
                    <a:lnTo>
                      <a:pt x="3" y="1762"/>
                    </a:lnTo>
                    <a:lnTo>
                      <a:pt x="6" y="1562"/>
                    </a:lnTo>
                    <a:lnTo>
                      <a:pt x="12" y="1363"/>
                    </a:lnTo>
                    <a:lnTo>
                      <a:pt x="18" y="1164"/>
                    </a:lnTo>
                    <a:lnTo>
                      <a:pt x="27" y="995"/>
                    </a:lnTo>
                    <a:lnTo>
                      <a:pt x="37" y="812"/>
                    </a:lnTo>
                    <a:lnTo>
                      <a:pt x="49" y="643"/>
                    </a:lnTo>
                    <a:lnTo>
                      <a:pt x="62" y="490"/>
                    </a:lnTo>
                    <a:lnTo>
                      <a:pt x="69" y="429"/>
                    </a:lnTo>
                    <a:lnTo>
                      <a:pt x="83" y="307"/>
                    </a:lnTo>
                    <a:lnTo>
                      <a:pt x="89" y="246"/>
                    </a:lnTo>
                    <a:lnTo>
                      <a:pt x="105" y="153"/>
                    </a:lnTo>
                    <a:lnTo>
                      <a:pt x="113" y="122"/>
                    </a:lnTo>
                    <a:lnTo>
                      <a:pt x="121" y="92"/>
                    </a:lnTo>
                    <a:lnTo>
                      <a:pt x="130" y="61"/>
                    </a:lnTo>
                    <a:lnTo>
                      <a:pt x="137" y="31"/>
                    </a:lnTo>
                    <a:lnTo>
                      <a:pt x="146" y="16"/>
                    </a:lnTo>
                    <a:lnTo>
                      <a:pt x="156" y="0"/>
                    </a:lnTo>
                    <a:lnTo>
                      <a:pt x="186" y="0"/>
                    </a:lnTo>
                    <a:lnTo>
                      <a:pt x="198" y="16"/>
                    </a:lnTo>
                    <a:lnTo>
                      <a:pt x="210" y="46"/>
                    </a:lnTo>
                    <a:lnTo>
                      <a:pt x="223" y="77"/>
                    </a:lnTo>
                    <a:lnTo>
                      <a:pt x="235" y="122"/>
                    </a:lnTo>
                    <a:lnTo>
                      <a:pt x="248" y="184"/>
                    </a:lnTo>
                    <a:lnTo>
                      <a:pt x="262" y="246"/>
                    </a:lnTo>
                    <a:lnTo>
                      <a:pt x="275" y="322"/>
                    </a:lnTo>
                    <a:lnTo>
                      <a:pt x="281" y="368"/>
                    </a:lnTo>
                    <a:lnTo>
                      <a:pt x="287" y="398"/>
                    </a:lnTo>
                    <a:lnTo>
                      <a:pt x="291" y="414"/>
                    </a:lnTo>
                    <a:lnTo>
                      <a:pt x="294" y="444"/>
                    </a:lnTo>
                    <a:lnTo>
                      <a:pt x="300" y="460"/>
                    </a:lnTo>
                    <a:lnTo>
                      <a:pt x="303" y="475"/>
                    </a:lnTo>
                    <a:lnTo>
                      <a:pt x="315" y="475"/>
                    </a:lnTo>
                    <a:lnTo>
                      <a:pt x="319" y="460"/>
                    </a:lnTo>
                    <a:lnTo>
                      <a:pt x="323" y="429"/>
                    </a:lnTo>
                    <a:lnTo>
                      <a:pt x="328" y="383"/>
                    </a:lnTo>
                    <a:lnTo>
                      <a:pt x="331" y="337"/>
                    </a:lnTo>
                    <a:lnTo>
                      <a:pt x="336" y="214"/>
                    </a:lnTo>
                    <a:lnTo>
                      <a:pt x="338" y="138"/>
                    </a:lnTo>
                    <a:lnTo>
                      <a:pt x="338" y="107"/>
                    </a:lnTo>
                    <a:lnTo>
                      <a:pt x="340" y="77"/>
                    </a:lnTo>
                    <a:lnTo>
                      <a:pt x="341" y="46"/>
                    </a:lnTo>
                    <a:lnTo>
                      <a:pt x="345" y="16"/>
                    </a:lnTo>
                    <a:lnTo>
                      <a:pt x="349" y="0"/>
                    </a:lnTo>
                    <a:lnTo>
                      <a:pt x="356" y="0"/>
                    </a:lnTo>
                    <a:close/>
                  </a:path>
                </a:pathLst>
              </a:custGeom>
              <a:solidFill>
                <a:srgbClr val="aaaaaa"/>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61" name=""/>
              <p:cNvSpPr/>
              <p:nvPr/>
            </p:nvSpPr>
            <p:spPr>
              <a:xfrm>
                <a:off x="3038400" y="5928480"/>
                <a:ext cx="125640" cy="117000"/>
              </a:xfrm>
              <a:custGeom>
                <a:avLst/>
                <a:gdLst/>
                <a:ahLst/>
                <a:rect l="l" t="t" r="r" b="b"/>
                <a:pathLst>
                  <a:path w="537" h="8382">
                    <a:moveTo>
                      <a:pt x="402" y="4107"/>
                    </a:moveTo>
                    <a:lnTo>
                      <a:pt x="416" y="4153"/>
                    </a:lnTo>
                    <a:lnTo>
                      <a:pt x="430" y="4214"/>
                    </a:lnTo>
                    <a:lnTo>
                      <a:pt x="443" y="4276"/>
                    </a:lnTo>
                    <a:lnTo>
                      <a:pt x="455" y="4353"/>
                    </a:lnTo>
                    <a:lnTo>
                      <a:pt x="466" y="4429"/>
                    </a:lnTo>
                    <a:lnTo>
                      <a:pt x="477" y="4506"/>
                    </a:lnTo>
                    <a:lnTo>
                      <a:pt x="485" y="4597"/>
                    </a:lnTo>
                    <a:lnTo>
                      <a:pt x="495" y="4704"/>
                    </a:lnTo>
                    <a:lnTo>
                      <a:pt x="504" y="4843"/>
                    </a:lnTo>
                    <a:lnTo>
                      <a:pt x="513" y="4996"/>
                    </a:lnTo>
                    <a:lnTo>
                      <a:pt x="521" y="5164"/>
                    </a:lnTo>
                    <a:lnTo>
                      <a:pt x="526" y="5334"/>
                    </a:lnTo>
                    <a:lnTo>
                      <a:pt x="531" y="5517"/>
                    </a:lnTo>
                    <a:lnTo>
                      <a:pt x="534" y="5702"/>
                    </a:lnTo>
                    <a:lnTo>
                      <a:pt x="535" y="5900"/>
                    </a:lnTo>
                    <a:lnTo>
                      <a:pt x="537" y="6099"/>
                    </a:lnTo>
                    <a:lnTo>
                      <a:pt x="535" y="6406"/>
                    </a:lnTo>
                    <a:lnTo>
                      <a:pt x="533" y="6559"/>
                    </a:lnTo>
                    <a:lnTo>
                      <a:pt x="529" y="6697"/>
                    </a:lnTo>
                    <a:lnTo>
                      <a:pt x="526" y="6850"/>
                    </a:lnTo>
                    <a:lnTo>
                      <a:pt x="521" y="7003"/>
                    </a:lnTo>
                    <a:lnTo>
                      <a:pt x="515" y="7142"/>
                    </a:lnTo>
                    <a:lnTo>
                      <a:pt x="509" y="7295"/>
                    </a:lnTo>
                    <a:lnTo>
                      <a:pt x="501" y="7432"/>
                    </a:lnTo>
                    <a:lnTo>
                      <a:pt x="493" y="7555"/>
                    </a:lnTo>
                    <a:lnTo>
                      <a:pt x="485" y="7678"/>
                    </a:lnTo>
                    <a:lnTo>
                      <a:pt x="475" y="7785"/>
                    </a:lnTo>
                    <a:lnTo>
                      <a:pt x="465" y="7876"/>
                    </a:lnTo>
                    <a:lnTo>
                      <a:pt x="455" y="7968"/>
                    </a:lnTo>
                    <a:lnTo>
                      <a:pt x="442" y="8061"/>
                    </a:lnTo>
                    <a:lnTo>
                      <a:pt x="431" y="8122"/>
                    </a:lnTo>
                    <a:lnTo>
                      <a:pt x="418" y="8183"/>
                    </a:lnTo>
                    <a:lnTo>
                      <a:pt x="411" y="8213"/>
                    </a:lnTo>
                    <a:lnTo>
                      <a:pt x="404" y="8244"/>
                    </a:lnTo>
                    <a:lnTo>
                      <a:pt x="388" y="8290"/>
                    </a:lnTo>
                    <a:lnTo>
                      <a:pt x="379" y="8305"/>
                    </a:lnTo>
                    <a:lnTo>
                      <a:pt x="369" y="8321"/>
                    </a:lnTo>
                    <a:lnTo>
                      <a:pt x="360" y="8336"/>
                    </a:lnTo>
                    <a:lnTo>
                      <a:pt x="350" y="8351"/>
                    </a:lnTo>
                    <a:lnTo>
                      <a:pt x="328" y="8366"/>
                    </a:lnTo>
                    <a:lnTo>
                      <a:pt x="306" y="8382"/>
                    </a:lnTo>
                    <a:lnTo>
                      <a:pt x="1" y="8382"/>
                    </a:lnTo>
                    <a:lnTo>
                      <a:pt x="1" y="8152"/>
                    </a:lnTo>
                    <a:lnTo>
                      <a:pt x="31" y="8152"/>
                    </a:lnTo>
                    <a:lnTo>
                      <a:pt x="40" y="8137"/>
                    </a:lnTo>
                    <a:lnTo>
                      <a:pt x="48" y="8107"/>
                    </a:lnTo>
                    <a:lnTo>
                      <a:pt x="55" y="8076"/>
                    </a:lnTo>
                    <a:lnTo>
                      <a:pt x="62" y="8030"/>
                    </a:lnTo>
                    <a:lnTo>
                      <a:pt x="66" y="7968"/>
                    </a:lnTo>
                    <a:lnTo>
                      <a:pt x="72" y="7892"/>
                    </a:lnTo>
                    <a:lnTo>
                      <a:pt x="76" y="7815"/>
                    </a:lnTo>
                    <a:lnTo>
                      <a:pt x="79" y="7754"/>
                    </a:lnTo>
                    <a:lnTo>
                      <a:pt x="80" y="7678"/>
                    </a:lnTo>
                    <a:lnTo>
                      <a:pt x="82" y="7586"/>
                    </a:lnTo>
                    <a:lnTo>
                      <a:pt x="82" y="7478"/>
                    </a:lnTo>
                    <a:lnTo>
                      <a:pt x="85" y="7356"/>
                    </a:lnTo>
                    <a:lnTo>
                      <a:pt x="86" y="7218"/>
                    </a:lnTo>
                    <a:lnTo>
                      <a:pt x="87" y="7065"/>
                    </a:lnTo>
                    <a:lnTo>
                      <a:pt x="87" y="1302"/>
                    </a:lnTo>
                    <a:lnTo>
                      <a:pt x="86" y="1134"/>
                    </a:lnTo>
                    <a:lnTo>
                      <a:pt x="85" y="980"/>
                    </a:lnTo>
                    <a:lnTo>
                      <a:pt x="84" y="858"/>
                    </a:lnTo>
                    <a:lnTo>
                      <a:pt x="80" y="736"/>
                    </a:lnTo>
                    <a:lnTo>
                      <a:pt x="79" y="644"/>
                    </a:lnTo>
                    <a:lnTo>
                      <a:pt x="76" y="568"/>
                    </a:lnTo>
                    <a:lnTo>
                      <a:pt x="74" y="506"/>
                    </a:lnTo>
                    <a:lnTo>
                      <a:pt x="69" y="445"/>
                    </a:lnTo>
                    <a:lnTo>
                      <a:pt x="63" y="384"/>
                    </a:lnTo>
                    <a:lnTo>
                      <a:pt x="58" y="338"/>
                    </a:lnTo>
                    <a:lnTo>
                      <a:pt x="53" y="307"/>
                    </a:lnTo>
                    <a:lnTo>
                      <a:pt x="45" y="277"/>
                    </a:lnTo>
                    <a:lnTo>
                      <a:pt x="38" y="246"/>
                    </a:lnTo>
                    <a:lnTo>
                      <a:pt x="30" y="246"/>
                    </a:lnTo>
                    <a:lnTo>
                      <a:pt x="23" y="231"/>
                    </a:lnTo>
                    <a:lnTo>
                      <a:pt x="1" y="231"/>
                    </a:lnTo>
                    <a:lnTo>
                      <a:pt x="0" y="0"/>
                    </a:lnTo>
                    <a:lnTo>
                      <a:pt x="275" y="0"/>
                    </a:lnTo>
                    <a:lnTo>
                      <a:pt x="293" y="16"/>
                    </a:lnTo>
                    <a:lnTo>
                      <a:pt x="308" y="31"/>
                    </a:lnTo>
                    <a:lnTo>
                      <a:pt x="322" y="46"/>
                    </a:lnTo>
                    <a:lnTo>
                      <a:pt x="337" y="62"/>
                    </a:lnTo>
                    <a:lnTo>
                      <a:pt x="351" y="92"/>
                    </a:lnTo>
                    <a:lnTo>
                      <a:pt x="363" y="108"/>
                    </a:lnTo>
                    <a:lnTo>
                      <a:pt x="374" y="154"/>
                    </a:lnTo>
                    <a:lnTo>
                      <a:pt x="389" y="215"/>
                    </a:lnTo>
                    <a:lnTo>
                      <a:pt x="404" y="277"/>
                    </a:lnTo>
                    <a:lnTo>
                      <a:pt x="419" y="368"/>
                    </a:lnTo>
                    <a:lnTo>
                      <a:pt x="431" y="460"/>
                    </a:lnTo>
                    <a:lnTo>
                      <a:pt x="444" y="568"/>
                    </a:lnTo>
                    <a:lnTo>
                      <a:pt x="455" y="675"/>
                    </a:lnTo>
                    <a:lnTo>
                      <a:pt x="465" y="797"/>
                    </a:lnTo>
                    <a:lnTo>
                      <a:pt x="474" y="934"/>
                    </a:lnTo>
                    <a:lnTo>
                      <a:pt x="483" y="1088"/>
                    </a:lnTo>
                    <a:lnTo>
                      <a:pt x="489" y="1226"/>
                    </a:lnTo>
                    <a:lnTo>
                      <a:pt x="496" y="1379"/>
                    </a:lnTo>
                    <a:lnTo>
                      <a:pt x="504" y="1716"/>
                    </a:lnTo>
                    <a:lnTo>
                      <a:pt x="509" y="2053"/>
                    </a:lnTo>
                    <a:lnTo>
                      <a:pt x="509" y="2390"/>
                    </a:lnTo>
                    <a:lnTo>
                      <a:pt x="508" y="2544"/>
                    </a:lnTo>
                    <a:lnTo>
                      <a:pt x="505" y="2697"/>
                    </a:lnTo>
                    <a:lnTo>
                      <a:pt x="502" y="2834"/>
                    </a:lnTo>
                    <a:lnTo>
                      <a:pt x="493" y="3111"/>
                    </a:lnTo>
                    <a:lnTo>
                      <a:pt x="488" y="3248"/>
                    </a:lnTo>
                    <a:lnTo>
                      <a:pt x="482" y="3372"/>
                    </a:lnTo>
                    <a:lnTo>
                      <a:pt x="462" y="3693"/>
                    </a:lnTo>
                    <a:lnTo>
                      <a:pt x="455" y="3769"/>
                    </a:lnTo>
                    <a:lnTo>
                      <a:pt x="448" y="3847"/>
                    </a:lnTo>
                    <a:lnTo>
                      <a:pt x="441" y="3908"/>
                    </a:lnTo>
                    <a:lnTo>
                      <a:pt x="435" y="3954"/>
                    </a:lnTo>
                    <a:lnTo>
                      <a:pt x="427" y="3984"/>
                    </a:lnTo>
                    <a:lnTo>
                      <a:pt x="416" y="4046"/>
                    </a:lnTo>
                    <a:lnTo>
                      <a:pt x="411" y="4061"/>
                    </a:lnTo>
                    <a:lnTo>
                      <a:pt x="408" y="4076"/>
                    </a:lnTo>
                    <a:lnTo>
                      <a:pt x="405" y="4091"/>
                    </a:lnTo>
                    <a:lnTo>
                      <a:pt x="403" y="4092"/>
                    </a:lnTo>
                    <a:lnTo>
                      <a:pt x="402" y="4107"/>
                    </a:lnTo>
                    <a:close/>
                    <a:moveTo>
                      <a:pt x="171" y="3769"/>
                    </a:moveTo>
                    <a:lnTo>
                      <a:pt x="188" y="3800"/>
                    </a:lnTo>
                    <a:lnTo>
                      <a:pt x="208" y="3832"/>
                    </a:lnTo>
                    <a:lnTo>
                      <a:pt x="219" y="3847"/>
                    </a:lnTo>
                    <a:lnTo>
                      <a:pt x="242" y="3862"/>
                    </a:lnTo>
                    <a:lnTo>
                      <a:pt x="270" y="3862"/>
                    </a:lnTo>
                    <a:lnTo>
                      <a:pt x="284" y="3847"/>
                    </a:lnTo>
                    <a:lnTo>
                      <a:pt x="297" y="3832"/>
                    </a:lnTo>
                    <a:lnTo>
                      <a:pt x="310" y="3816"/>
                    </a:lnTo>
                    <a:lnTo>
                      <a:pt x="322" y="3785"/>
                    </a:lnTo>
                    <a:lnTo>
                      <a:pt x="332" y="3754"/>
                    </a:lnTo>
                    <a:lnTo>
                      <a:pt x="342" y="3708"/>
                    </a:lnTo>
                    <a:lnTo>
                      <a:pt x="351" y="3662"/>
                    </a:lnTo>
                    <a:lnTo>
                      <a:pt x="358" y="3616"/>
                    </a:lnTo>
                    <a:lnTo>
                      <a:pt x="365" y="3555"/>
                    </a:lnTo>
                    <a:lnTo>
                      <a:pt x="372" y="3494"/>
                    </a:lnTo>
                    <a:lnTo>
                      <a:pt x="379" y="3418"/>
                    </a:lnTo>
                    <a:lnTo>
                      <a:pt x="386" y="3340"/>
                    </a:lnTo>
                    <a:lnTo>
                      <a:pt x="391" y="3264"/>
                    </a:lnTo>
                    <a:lnTo>
                      <a:pt x="395" y="3172"/>
                    </a:lnTo>
                    <a:lnTo>
                      <a:pt x="400" y="3065"/>
                    </a:lnTo>
                    <a:lnTo>
                      <a:pt x="404" y="2973"/>
                    </a:lnTo>
                    <a:lnTo>
                      <a:pt x="411" y="2758"/>
                    </a:lnTo>
                    <a:lnTo>
                      <a:pt x="413" y="2651"/>
                    </a:lnTo>
                    <a:lnTo>
                      <a:pt x="415" y="2529"/>
                    </a:lnTo>
                    <a:lnTo>
                      <a:pt x="417" y="2298"/>
                    </a:lnTo>
                    <a:lnTo>
                      <a:pt x="416" y="2191"/>
                    </a:lnTo>
                    <a:lnTo>
                      <a:pt x="416" y="2008"/>
                    </a:lnTo>
                    <a:lnTo>
                      <a:pt x="414" y="1839"/>
                    </a:lnTo>
                    <a:lnTo>
                      <a:pt x="411" y="1670"/>
                    </a:lnTo>
                    <a:lnTo>
                      <a:pt x="406" y="1502"/>
                    </a:lnTo>
                    <a:lnTo>
                      <a:pt x="401" y="1348"/>
                    </a:lnTo>
                    <a:lnTo>
                      <a:pt x="393" y="1211"/>
                    </a:lnTo>
                    <a:lnTo>
                      <a:pt x="384" y="1073"/>
                    </a:lnTo>
                    <a:lnTo>
                      <a:pt x="374" y="935"/>
                    </a:lnTo>
                    <a:lnTo>
                      <a:pt x="369" y="873"/>
                    </a:lnTo>
                    <a:lnTo>
                      <a:pt x="362" y="812"/>
                    </a:lnTo>
                    <a:lnTo>
                      <a:pt x="351" y="705"/>
                    </a:lnTo>
                    <a:lnTo>
                      <a:pt x="344" y="660"/>
                    </a:lnTo>
                    <a:lnTo>
                      <a:pt x="330" y="583"/>
                    </a:lnTo>
                    <a:lnTo>
                      <a:pt x="322" y="552"/>
                    </a:lnTo>
                    <a:lnTo>
                      <a:pt x="314" y="521"/>
                    </a:lnTo>
                    <a:lnTo>
                      <a:pt x="297" y="475"/>
                    </a:lnTo>
                    <a:lnTo>
                      <a:pt x="289" y="445"/>
                    </a:lnTo>
                    <a:lnTo>
                      <a:pt x="280" y="429"/>
                    </a:lnTo>
                    <a:lnTo>
                      <a:pt x="259" y="414"/>
                    </a:lnTo>
                    <a:lnTo>
                      <a:pt x="239" y="414"/>
                    </a:lnTo>
                    <a:lnTo>
                      <a:pt x="229" y="429"/>
                    </a:lnTo>
                    <a:lnTo>
                      <a:pt x="212" y="429"/>
                    </a:lnTo>
                    <a:lnTo>
                      <a:pt x="206" y="444"/>
                    </a:lnTo>
                    <a:lnTo>
                      <a:pt x="198" y="460"/>
                    </a:lnTo>
                    <a:lnTo>
                      <a:pt x="193" y="475"/>
                    </a:lnTo>
                    <a:lnTo>
                      <a:pt x="188" y="490"/>
                    </a:lnTo>
                    <a:lnTo>
                      <a:pt x="186" y="506"/>
                    </a:lnTo>
                    <a:lnTo>
                      <a:pt x="185" y="552"/>
                    </a:lnTo>
                    <a:lnTo>
                      <a:pt x="183" y="629"/>
                    </a:lnTo>
                    <a:lnTo>
                      <a:pt x="180" y="721"/>
                    </a:lnTo>
                    <a:lnTo>
                      <a:pt x="180" y="843"/>
                    </a:lnTo>
                    <a:lnTo>
                      <a:pt x="178" y="981"/>
                    </a:lnTo>
                    <a:lnTo>
                      <a:pt x="176" y="1149"/>
                    </a:lnTo>
                    <a:lnTo>
                      <a:pt x="175" y="1348"/>
                    </a:lnTo>
                    <a:lnTo>
                      <a:pt x="173" y="1563"/>
                    </a:lnTo>
                    <a:lnTo>
                      <a:pt x="174" y="1808"/>
                    </a:lnTo>
                    <a:lnTo>
                      <a:pt x="173" y="2069"/>
                    </a:lnTo>
                    <a:lnTo>
                      <a:pt x="172" y="2359"/>
                    </a:lnTo>
                    <a:lnTo>
                      <a:pt x="172" y="3019"/>
                    </a:lnTo>
                    <a:lnTo>
                      <a:pt x="171" y="3387"/>
                    </a:lnTo>
                    <a:lnTo>
                      <a:pt x="171" y="3769"/>
                    </a:lnTo>
                    <a:close/>
                    <a:moveTo>
                      <a:pt x="170" y="7785"/>
                    </a:moveTo>
                    <a:lnTo>
                      <a:pt x="197" y="7861"/>
                    </a:lnTo>
                    <a:lnTo>
                      <a:pt x="222" y="7907"/>
                    </a:lnTo>
                    <a:lnTo>
                      <a:pt x="246" y="7937"/>
                    </a:lnTo>
                    <a:lnTo>
                      <a:pt x="272" y="7953"/>
                    </a:lnTo>
                    <a:lnTo>
                      <a:pt x="282" y="7953"/>
                    </a:lnTo>
                    <a:lnTo>
                      <a:pt x="292" y="7938"/>
                    </a:lnTo>
                    <a:lnTo>
                      <a:pt x="299" y="7937"/>
                    </a:lnTo>
                    <a:lnTo>
                      <a:pt x="318" y="7907"/>
                    </a:lnTo>
                    <a:lnTo>
                      <a:pt x="327" y="7876"/>
                    </a:lnTo>
                    <a:lnTo>
                      <a:pt x="343" y="7815"/>
                    </a:lnTo>
                    <a:lnTo>
                      <a:pt x="350" y="7785"/>
                    </a:lnTo>
                    <a:lnTo>
                      <a:pt x="356" y="7754"/>
                    </a:lnTo>
                    <a:lnTo>
                      <a:pt x="364" y="7708"/>
                    </a:lnTo>
                    <a:lnTo>
                      <a:pt x="370" y="7663"/>
                    </a:lnTo>
                    <a:lnTo>
                      <a:pt x="376" y="7616"/>
                    </a:lnTo>
                    <a:lnTo>
                      <a:pt x="383" y="7555"/>
                    </a:lnTo>
                    <a:lnTo>
                      <a:pt x="389" y="7509"/>
                    </a:lnTo>
                    <a:lnTo>
                      <a:pt x="394" y="7448"/>
                    </a:lnTo>
                    <a:lnTo>
                      <a:pt x="404" y="7310"/>
                    </a:lnTo>
                    <a:lnTo>
                      <a:pt x="413" y="7172"/>
                    </a:lnTo>
                    <a:lnTo>
                      <a:pt x="419" y="7034"/>
                    </a:lnTo>
                    <a:lnTo>
                      <a:pt x="426" y="6881"/>
                    </a:lnTo>
                    <a:lnTo>
                      <a:pt x="430" y="6728"/>
                    </a:lnTo>
                    <a:lnTo>
                      <a:pt x="434" y="6559"/>
                    </a:lnTo>
                    <a:lnTo>
                      <a:pt x="436" y="6375"/>
                    </a:lnTo>
                    <a:lnTo>
                      <a:pt x="436" y="6069"/>
                    </a:lnTo>
                    <a:lnTo>
                      <a:pt x="435" y="5962"/>
                    </a:lnTo>
                    <a:lnTo>
                      <a:pt x="434" y="5839"/>
                    </a:lnTo>
                    <a:lnTo>
                      <a:pt x="431" y="5717"/>
                    </a:lnTo>
                    <a:lnTo>
                      <a:pt x="428" y="5609"/>
                    </a:lnTo>
                    <a:lnTo>
                      <a:pt x="425" y="5487"/>
                    </a:lnTo>
                    <a:lnTo>
                      <a:pt x="416" y="5257"/>
                    </a:lnTo>
                    <a:lnTo>
                      <a:pt x="405" y="5042"/>
                    </a:lnTo>
                    <a:lnTo>
                      <a:pt x="399" y="4950"/>
                    </a:lnTo>
                    <a:lnTo>
                      <a:pt x="391" y="4858"/>
                    </a:lnTo>
                    <a:lnTo>
                      <a:pt x="383" y="4767"/>
                    </a:lnTo>
                    <a:lnTo>
                      <a:pt x="375" y="4689"/>
                    </a:lnTo>
                    <a:lnTo>
                      <a:pt x="365" y="4613"/>
                    </a:lnTo>
                    <a:lnTo>
                      <a:pt x="354" y="4552"/>
                    </a:lnTo>
                    <a:lnTo>
                      <a:pt x="343" y="4490"/>
                    </a:lnTo>
                    <a:lnTo>
                      <a:pt x="332" y="4429"/>
                    </a:lnTo>
                    <a:lnTo>
                      <a:pt x="319" y="4383"/>
                    </a:lnTo>
                    <a:lnTo>
                      <a:pt x="307" y="4353"/>
                    </a:lnTo>
                    <a:lnTo>
                      <a:pt x="293" y="4322"/>
                    </a:lnTo>
                    <a:lnTo>
                      <a:pt x="279" y="4307"/>
                    </a:lnTo>
                    <a:lnTo>
                      <a:pt x="263" y="4291"/>
                    </a:lnTo>
                    <a:lnTo>
                      <a:pt x="248" y="4292"/>
                    </a:lnTo>
                    <a:lnTo>
                      <a:pt x="236" y="4292"/>
                    </a:lnTo>
                    <a:lnTo>
                      <a:pt x="223" y="4291"/>
                    </a:lnTo>
                    <a:lnTo>
                      <a:pt x="212" y="4291"/>
                    </a:lnTo>
                    <a:lnTo>
                      <a:pt x="202" y="4307"/>
                    </a:lnTo>
                    <a:lnTo>
                      <a:pt x="186" y="4307"/>
                    </a:lnTo>
                    <a:lnTo>
                      <a:pt x="181" y="4322"/>
                    </a:lnTo>
                    <a:lnTo>
                      <a:pt x="177" y="4322"/>
                    </a:lnTo>
                    <a:lnTo>
                      <a:pt x="175" y="4337"/>
                    </a:lnTo>
                    <a:lnTo>
                      <a:pt x="176" y="4383"/>
                    </a:lnTo>
                    <a:lnTo>
                      <a:pt x="174" y="4444"/>
                    </a:lnTo>
                    <a:lnTo>
                      <a:pt x="174" y="4674"/>
                    </a:lnTo>
                    <a:lnTo>
                      <a:pt x="173" y="4813"/>
                    </a:lnTo>
                    <a:lnTo>
                      <a:pt x="173" y="5195"/>
                    </a:lnTo>
                    <a:lnTo>
                      <a:pt x="172" y="5425"/>
                    </a:lnTo>
                    <a:lnTo>
                      <a:pt x="172" y="6284"/>
                    </a:lnTo>
                    <a:lnTo>
                      <a:pt x="171" y="6606"/>
                    </a:lnTo>
                    <a:lnTo>
                      <a:pt x="170" y="7785"/>
                    </a:lnTo>
                    <a:close/>
                  </a:path>
                </a:pathLst>
              </a:custGeom>
              <a:solidFill>
                <a:srgbClr val="000000"/>
              </a:solidFill>
              <a:ln w="324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62" name=""/>
              <p:cNvSpPr/>
              <p:nvPr/>
            </p:nvSpPr>
            <p:spPr>
              <a:xfrm>
                <a:off x="3179160" y="5928480"/>
                <a:ext cx="139680" cy="117000"/>
              </a:xfrm>
              <a:custGeom>
                <a:avLst/>
                <a:gdLst/>
                <a:ahLst/>
                <a:rect l="l" t="t" r="r" b="b"/>
                <a:pathLst>
                  <a:path w="592" h="8382">
                    <a:moveTo>
                      <a:pt x="592" y="8381"/>
                    </a:moveTo>
                    <a:lnTo>
                      <a:pt x="432" y="8382"/>
                    </a:lnTo>
                    <a:lnTo>
                      <a:pt x="231" y="4460"/>
                    </a:lnTo>
                    <a:lnTo>
                      <a:pt x="220" y="4475"/>
                    </a:lnTo>
                    <a:lnTo>
                      <a:pt x="176" y="4475"/>
                    </a:lnTo>
                    <a:lnTo>
                      <a:pt x="167" y="4460"/>
                    </a:lnTo>
                    <a:lnTo>
                      <a:pt x="168" y="6896"/>
                    </a:lnTo>
                    <a:lnTo>
                      <a:pt x="168" y="7096"/>
                    </a:lnTo>
                    <a:lnTo>
                      <a:pt x="170" y="7264"/>
                    </a:lnTo>
                    <a:lnTo>
                      <a:pt x="171" y="7402"/>
                    </a:lnTo>
                    <a:lnTo>
                      <a:pt x="172" y="7540"/>
                    </a:lnTo>
                    <a:lnTo>
                      <a:pt x="173" y="7647"/>
                    </a:lnTo>
                    <a:lnTo>
                      <a:pt x="175" y="7754"/>
                    </a:lnTo>
                    <a:lnTo>
                      <a:pt x="178" y="7815"/>
                    </a:lnTo>
                    <a:lnTo>
                      <a:pt x="180" y="7876"/>
                    </a:lnTo>
                    <a:lnTo>
                      <a:pt x="185" y="7937"/>
                    </a:lnTo>
                    <a:lnTo>
                      <a:pt x="190" y="8000"/>
                    </a:lnTo>
                    <a:lnTo>
                      <a:pt x="195" y="8045"/>
                    </a:lnTo>
                    <a:lnTo>
                      <a:pt x="202" y="8091"/>
                    </a:lnTo>
                    <a:lnTo>
                      <a:pt x="208" y="8122"/>
                    </a:lnTo>
                    <a:lnTo>
                      <a:pt x="223" y="8152"/>
                    </a:lnTo>
                    <a:lnTo>
                      <a:pt x="231" y="8153"/>
                    </a:lnTo>
                    <a:lnTo>
                      <a:pt x="254" y="8152"/>
                    </a:lnTo>
                    <a:lnTo>
                      <a:pt x="254" y="8382"/>
                    </a:lnTo>
                    <a:lnTo>
                      <a:pt x="0" y="8382"/>
                    </a:lnTo>
                    <a:lnTo>
                      <a:pt x="0" y="8152"/>
                    </a:lnTo>
                    <a:lnTo>
                      <a:pt x="31" y="8152"/>
                    </a:lnTo>
                    <a:lnTo>
                      <a:pt x="39" y="8137"/>
                    </a:lnTo>
                    <a:lnTo>
                      <a:pt x="46" y="8107"/>
                    </a:lnTo>
                    <a:lnTo>
                      <a:pt x="54" y="8076"/>
                    </a:lnTo>
                    <a:lnTo>
                      <a:pt x="59" y="8015"/>
                    </a:lnTo>
                    <a:lnTo>
                      <a:pt x="66" y="7968"/>
                    </a:lnTo>
                    <a:lnTo>
                      <a:pt x="70" y="7892"/>
                    </a:lnTo>
                    <a:lnTo>
                      <a:pt x="75" y="7815"/>
                    </a:lnTo>
                    <a:lnTo>
                      <a:pt x="77" y="7754"/>
                    </a:lnTo>
                    <a:lnTo>
                      <a:pt x="78" y="7678"/>
                    </a:lnTo>
                    <a:lnTo>
                      <a:pt x="82" y="7493"/>
                    </a:lnTo>
                    <a:lnTo>
                      <a:pt x="83" y="7371"/>
                    </a:lnTo>
                    <a:lnTo>
                      <a:pt x="83" y="7234"/>
                    </a:lnTo>
                    <a:lnTo>
                      <a:pt x="85" y="7081"/>
                    </a:lnTo>
                    <a:lnTo>
                      <a:pt x="85" y="1302"/>
                    </a:lnTo>
                    <a:lnTo>
                      <a:pt x="83" y="1134"/>
                    </a:lnTo>
                    <a:lnTo>
                      <a:pt x="82" y="980"/>
                    </a:lnTo>
                    <a:lnTo>
                      <a:pt x="81" y="843"/>
                    </a:lnTo>
                    <a:lnTo>
                      <a:pt x="80" y="736"/>
                    </a:lnTo>
                    <a:lnTo>
                      <a:pt x="78" y="644"/>
                    </a:lnTo>
                    <a:lnTo>
                      <a:pt x="75" y="568"/>
                    </a:lnTo>
                    <a:lnTo>
                      <a:pt x="73" y="506"/>
                    </a:lnTo>
                    <a:lnTo>
                      <a:pt x="68" y="445"/>
                    </a:lnTo>
                    <a:lnTo>
                      <a:pt x="63" y="383"/>
                    </a:lnTo>
                    <a:lnTo>
                      <a:pt x="57" y="338"/>
                    </a:lnTo>
                    <a:lnTo>
                      <a:pt x="51" y="307"/>
                    </a:lnTo>
                    <a:lnTo>
                      <a:pt x="44" y="277"/>
                    </a:lnTo>
                    <a:lnTo>
                      <a:pt x="37" y="246"/>
                    </a:lnTo>
                    <a:lnTo>
                      <a:pt x="30" y="246"/>
                    </a:lnTo>
                    <a:lnTo>
                      <a:pt x="21" y="231"/>
                    </a:lnTo>
                    <a:lnTo>
                      <a:pt x="0" y="231"/>
                    </a:lnTo>
                    <a:lnTo>
                      <a:pt x="0" y="0"/>
                    </a:lnTo>
                    <a:lnTo>
                      <a:pt x="216" y="0"/>
                    </a:lnTo>
                    <a:lnTo>
                      <a:pt x="239" y="1"/>
                    </a:lnTo>
                    <a:lnTo>
                      <a:pt x="260" y="16"/>
                    </a:lnTo>
                    <a:lnTo>
                      <a:pt x="280" y="31"/>
                    </a:lnTo>
                    <a:lnTo>
                      <a:pt x="298" y="62"/>
                    </a:lnTo>
                    <a:lnTo>
                      <a:pt x="315" y="77"/>
                    </a:lnTo>
                    <a:lnTo>
                      <a:pt x="330" y="124"/>
                    </a:lnTo>
                    <a:lnTo>
                      <a:pt x="344" y="154"/>
                    </a:lnTo>
                    <a:lnTo>
                      <a:pt x="356" y="200"/>
                    </a:lnTo>
                    <a:lnTo>
                      <a:pt x="378" y="322"/>
                    </a:lnTo>
                    <a:lnTo>
                      <a:pt x="388" y="399"/>
                    </a:lnTo>
                    <a:lnTo>
                      <a:pt x="397" y="475"/>
                    </a:lnTo>
                    <a:lnTo>
                      <a:pt x="407" y="568"/>
                    </a:lnTo>
                    <a:lnTo>
                      <a:pt x="416" y="675"/>
                    </a:lnTo>
                    <a:lnTo>
                      <a:pt x="424" y="797"/>
                    </a:lnTo>
                    <a:lnTo>
                      <a:pt x="432" y="919"/>
                    </a:lnTo>
                    <a:lnTo>
                      <a:pt x="440" y="1043"/>
                    </a:lnTo>
                    <a:lnTo>
                      <a:pt x="447" y="1180"/>
                    </a:lnTo>
                    <a:lnTo>
                      <a:pt x="451" y="1333"/>
                    </a:lnTo>
                    <a:lnTo>
                      <a:pt x="456" y="1486"/>
                    </a:lnTo>
                    <a:lnTo>
                      <a:pt x="460" y="1640"/>
                    </a:lnTo>
                    <a:lnTo>
                      <a:pt x="462" y="1808"/>
                    </a:lnTo>
                    <a:lnTo>
                      <a:pt x="463" y="1977"/>
                    </a:lnTo>
                    <a:lnTo>
                      <a:pt x="464" y="2160"/>
                    </a:lnTo>
                    <a:lnTo>
                      <a:pt x="462" y="2529"/>
                    </a:lnTo>
                    <a:lnTo>
                      <a:pt x="458" y="2712"/>
                    </a:lnTo>
                    <a:lnTo>
                      <a:pt x="455" y="2881"/>
                    </a:lnTo>
                    <a:lnTo>
                      <a:pt x="450" y="3050"/>
                    </a:lnTo>
                    <a:lnTo>
                      <a:pt x="443" y="3202"/>
                    </a:lnTo>
                    <a:lnTo>
                      <a:pt x="428" y="3509"/>
                    </a:lnTo>
                    <a:lnTo>
                      <a:pt x="418" y="3647"/>
                    </a:lnTo>
                    <a:lnTo>
                      <a:pt x="407" y="3769"/>
                    </a:lnTo>
                    <a:lnTo>
                      <a:pt x="395" y="3878"/>
                    </a:lnTo>
                    <a:lnTo>
                      <a:pt x="382" y="3985"/>
                    </a:lnTo>
                    <a:lnTo>
                      <a:pt x="367" y="4076"/>
                    </a:lnTo>
                    <a:lnTo>
                      <a:pt x="352" y="4168"/>
                    </a:lnTo>
                    <a:lnTo>
                      <a:pt x="334" y="4244"/>
                    </a:lnTo>
                    <a:lnTo>
                      <a:pt x="317" y="4307"/>
                    </a:lnTo>
                    <a:lnTo>
                      <a:pt x="440" y="6713"/>
                    </a:lnTo>
                    <a:lnTo>
                      <a:pt x="451" y="6911"/>
                    </a:lnTo>
                    <a:lnTo>
                      <a:pt x="461" y="7081"/>
                    </a:lnTo>
                    <a:lnTo>
                      <a:pt x="470" y="7249"/>
                    </a:lnTo>
                    <a:lnTo>
                      <a:pt x="479" y="7401"/>
                    </a:lnTo>
                    <a:lnTo>
                      <a:pt x="488" y="7525"/>
                    </a:lnTo>
                    <a:lnTo>
                      <a:pt x="505" y="7739"/>
                    </a:lnTo>
                    <a:lnTo>
                      <a:pt x="513" y="7815"/>
                    </a:lnTo>
                    <a:lnTo>
                      <a:pt x="521" y="7876"/>
                    </a:lnTo>
                    <a:lnTo>
                      <a:pt x="527" y="7937"/>
                    </a:lnTo>
                    <a:lnTo>
                      <a:pt x="535" y="7983"/>
                    </a:lnTo>
                    <a:lnTo>
                      <a:pt x="541" y="8015"/>
                    </a:lnTo>
                    <a:lnTo>
                      <a:pt x="548" y="8061"/>
                    </a:lnTo>
                    <a:lnTo>
                      <a:pt x="554" y="8091"/>
                    </a:lnTo>
                    <a:lnTo>
                      <a:pt x="561" y="8106"/>
                    </a:lnTo>
                    <a:lnTo>
                      <a:pt x="572" y="8137"/>
                    </a:lnTo>
                    <a:lnTo>
                      <a:pt x="578" y="8152"/>
                    </a:lnTo>
                    <a:lnTo>
                      <a:pt x="582" y="8168"/>
                    </a:lnTo>
                    <a:lnTo>
                      <a:pt x="586" y="8198"/>
                    </a:lnTo>
                    <a:lnTo>
                      <a:pt x="590" y="8290"/>
                    </a:lnTo>
                    <a:lnTo>
                      <a:pt x="592" y="8336"/>
                    </a:lnTo>
                    <a:lnTo>
                      <a:pt x="592" y="8381"/>
                    </a:lnTo>
                    <a:close/>
                    <a:moveTo>
                      <a:pt x="168" y="4076"/>
                    </a:moveTo>
                    <a:lnTo>
                      <a:pt x="203" y="4076"/>
                    </a:lnTo>
                    <a:lnTo>
                      <a:pt x="223" y="4061"/>
                    </a:lnTo>
                    <a:lnTo>
                      <a:pt x="233" y="4046"/>
                    </a:lnTo>
                    <a:lnTo>
                      <a:pt x="242" y="4030"/>
                    </a:lnTo>
                    <a:lnTo>
                      <a:pt x="250" y="4000"/>
                    </a:lnTo>
                    <a:lnTo>
                      <a:pt x="259" y="3984"/>
                    </a:lnTo>
                    <a:lnTo>
                      <a:pt x="266" y="3954"/>
                    </a:lnTo>
                    <a:lnTo>
                      <a:pt x="282" y="3877"/>
                    </a:lnTo>
                    <a:lnTo>
                      <a:pt x="290" y="3832"/>
                    </a:lnTo>
                    <a:lnTo>
                      <a:pt x="303" y="3739"/>
                    </a:lnTo>
                    <a:lnTo>
                      <a:pt x="308" y="3678"/>
                    </a:lnTo>
                    <a:lnTo>
                      <a:pt x="315" y="3616"/>
                    </a:lnTo>
                    <a:lnTo>
                      <a:pt x="320" y="3555"/>
                    </a:lnTo>
                    <a:lnTo>
                      <a:pt x="330" y="3433"/>
                    </a:lnTo>
                    <a:lnTo>
                      <a:pt x="339" y="3279"/>
                    </a:lnTo>
                    <a:lnTo>
                      <a:pt x="346" y="3126"/>
                    </a:lnTo>
                    <a:lnTo>
                      <a:pt x="352" y="2973"/>
                    </a:lnTo>
                    <a:lnTo>
                      <a:pt x="357" y="2804"/>
                    </a:lnTo>
                    <a:lnTo>
                      <a:pt x="360" y="2620"/>
                    </a:lnTo>
                    <a:lnTo>
                      <a:pt x="363" y="2437"/>
                    </a:lnTo>
                    <a:lnTo>
                      <a:pt x="363" y="2053"/>
                    </a:lnTo>
                    <a:lnTo>
                      <a:pt x="358" y="1686"/>
                    </a:lnTo>
                    <a:lnTo>
                      <a:pt x="349" y="1379"/>
                    </a:lnTo>
                    <a:lnTo>
                      <a:pt x="343" y="1226"/>
                    </a:lnTo>
                    <a:lnTo>
                      <a:pt x="336" y="1088"/>
                    </a:lnTo>
                    <a:lnTo>
                      <a:pt x="319" y="843"/>
                    </a:lnTo>
                    <a:lnTo>
                      <a:pt x="309" y="751"/>
                    </a:lnTo>
                    <a:lnTo>
                      <a:pt x="299" y="660"/>
                    </a:lnTo>
                    <a:lnTo>
                      <a:pt x="288" y="598"/>
                    </a:lnTo>
                    <a:lnTo>
                      <a:pt x="276" y="536"/>
                    </a:lnTo>
                    <a:lnTo>
                      <a:pt x="263" y="506"/>
                    </a:lnTo>
                    <a:lnTo>
                      <a:pt x="250" y="475"/>
                    </a:lnTo>
                    <a:lnTo>
                      <a:pt x="224" y="475"/>
                    </a:lnTo>
                    <a:lnTo>
                      <a:pt x="213" y="491"/>
                    </a:lnTo>
                    <a:lnTo>
                      <a:pt x="201" y="506"/>
                    </a:lnTo>
                    <a:lnTo>
                      <a:pt x="190" y="536"/>
                    </a:lnTo>
                    <a:lnTo>
                      <a:pt x="187" y="552"/>
                    </a:lnTo>
                    <a:lnTo>
                      <a:pt x="185" y="598"/>
                    </a:lnTo>
                    <a:lnTo>
                      <a:pt x="183" y="675"/>
                    </a:lnTo>
                    <a:lnTo>
                      <a:pt x="180" y="782"/>
                    </a:lnTo>
                    <a:lnTo>
                      <a:pt x="178" y="904"/>
                    </a:lnTo>
                    <a:lnTo>
                      <a:pt x="177" y="1058"/>
                    </a:lnTo>
                    <a:lnTo>
                      <a:pt x="175" y="1241"/>
                    </a:lnTo>
                    <a:lnTo>
                      <a:pt x="174" y="1440"/>
                    </a:lnTo>
                    <a:lnTo>
                      <a:pt x="172" y="1686"/>
                    </a:lnTo>
                    <a:lnTo>
                      <a:pt x="172" y="1945"/>
                    </a:lnTo>
                    <a:lnTo>
                      <a:pt x="171" y="2237"/>
                    </a:lnTo>
                    <a:lnTo>
                      <a:pt x="170" y="2544"/>
                    </a:lnTo>
                    <a:lnTo>
                      <a:pt x="170" y="3248"/>
                    </a:lnTo>
                    <a:lnTo>
                      <a:pt x="168" y="3647"/>
                    </a:lnTo>
                    <a:lnTo>
                      <a:pt x="168" y="4076"/>
                    </a:lnTo>
                    <a:close/>
                  </a:path>
                </a:pathLst>
              </a:custGeom>
              <a:solidFill>
                <a:srgbClr val="000000"/>
              </a:solidFill>
              <a:ln w="324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63" name=""/>
              <p:cNvSpPr/>
              <p:nvPr/>
            </p:nvSpPr>
            <p:spPr>
              <a:xfrm>
                <a:off x="3323880" y="5924880"/>
                <a:ext cx="137520" cy="123480"/>
              </a:xfrm>
              <a:custGeom>
                <a:avLst/>
                <a:gdLst/>
                <a:ahLst/>
                <a:rect l="l" t="t" r="r" b="b"/>
                <a:pathLst>
                  <a:path w="584" h="8764">
                    <a:moveTo>
                      <a:pt x="298" y="0"/>
                    </a:moveTo>
                    <a:lnTo>
                      <a:pt x="312" y="0"/>
                    </a:lnTo>
                    <a:lnTo>
                      <a:pt x="326" y="16"/>
                    </a:lnTo>
                    <a:lnTo>
                      <a:pt x="341" y="46"/>
                    </a:lnTo>
                    <a:lnTo>
                      <a:pt x="354" y="77"/>
                    </a:lnTo>
                    <a:lnTo>
                      <a:pt x="368" y="122"/>
                    </a:lnTo>
                    <a:lnTo>
                      <a:pt x="381" y="168"/>
                    </a:lnTo>
                    <a:lnTo>
                      <a:pt x="393" y="229"/>
                    </a:lnTo>
                    <a:lnTo>
                      <a:pt x="406" y="307"/>
                    </a:lnTo>
                    <a:lnTo>
                      <a:pt x="419" y="383"/>
                    </a:lnTo>
                    <a:lnTo>
                      <a:pt x="431" y="475"/>
                    </a:lnTo>
                    <a:lnTo>
                      <a:pt x="443" y="582"/>
                    </a:lnTo>
                    <a:lnTo>
                      <a:pt x="454" y="689"/>
                    </a:lnTo>
                    <a:lnTo>
                      <a:pt x="466" y="812"/>
                    </a:lnTo>
                    <a:lnTo>
                      <a:pt x="477" y="950"/>
                    </a:lnTo>
                    <a:lnTo>
                      <a:pt x="488" y="1087"/>
                    </a:lnTo>
                    <a:lnTo>
                      <a:pt x="510" y="1394"/>
                    </a:lnTo>
                    <a:lnTo>
                      <a:pt x="519" y="1562"/>
                    </a:lnTo>
                    <a:lnTo>
                      <a:pt x="528" y="1731"/>
                    </a:lnTo>
                    <a:lnTo>
                      <a:pt x="543" y="2067"/>
                    </a:lnTo>
                    <a:lnTo>
                      <a:pt x="551" y="2252"/>
                    </a:lnTo>
                    <a:lnTo>
                      <a:pt x="558" y="2435"/>
                    </a:lnTo>
                    <a:lnTo>
                      <a:pt x="563" y="2635"/>
                    </a:lnTo>
                    <a:lnTo>
                      <a:pt x="576" y="3233"/>
                    </a:lnTo>
                    <a:lnTo>
                      <a:pt x="578" y="3447"/>
                    </a:lnTo>
                    <a:lnTo>
                      <a:pt x="582" y="3662"/>
                    </a:lnTo>
                    <a:lnTo>
                      <a:pt x="583" y="3876"/>
                    </a:lnTo>
                    <a:lnTo>
                      <a:pt x="584" y="4106"/>
                    </a:lnTo>
                    <a:lnTo>
                      <a:pt x="584" y="4566"/>
                    </a:lnTo>
                    <a:lnTo>
                      <a:pt x="583" y="4796"/>
                    </a:lnTo>
                    <a:lnTo>
                      <a:pt x="578" y="5240"/>
                    </a:lnTo>
                    <a:lnTo>
                      <a:pt x="576" y="5455"/>
                    </a:lnTo>
                    <a:lnTo>
                      <a:pt x="572" y="5670"/>
                    </a:lnTo>
                    <a:lnTo>
                      <a:pt x="567" y="5885"/>
                    </a:lnTo>
                    <a:lnTo>
                      <a:pt x="556" y="6282"/>
                    </a:lnTo>
                    <a:lnTo>
                      <a:pt x="550" y="6467"/>
                    </a:lnTo>
                    <a:lnTo>
                      <a:pt x="543" y="6650"/>
                    </a:lnTo>
                    <a:lnTo>
                      <a:pt x="536" y="6835"/>
                    </a:lnTo>
                    <a:lnTo>
                      <a:pt x="527" y="7003"/>
                    </a:lnTo>
                    <a:lnTo>
                      <a:pt x="517" y="7171"/>
                    </a:lnTo>
                    <a:lnTo>
                      <a:pt x="509" y="7340"/>
                    </a:lnTo>
                    <a:lnTo>
                      <a:pt x="498" y="7508"/>
                    </a:lnTo>
                    <a:lnTo>
                      <a:pt x="487" y="7661"/>
                    </a:lnTo>
                    <a:lnTo>
                      <a:pt x="476" y="7799"/>
                    </a:lnTo>
                    <a:lnTo>
                      <a:pt x="465" y="7937"/>
                    </a:lnTo>
                    <a:lnTo>
                      <a:pt x="453" y="8059"/>
                    </a:lnTo>
                    <a:lnTo>
                      <a:pt x="429" y="8274"/>
                    </a:lnTo>
                    <a:lnTo>
                      <a:pt x="416" y="8366"/>
                    </a:lnTo>
                    <a:lnTo>
                      <a:pt x="404" y="8442"/>
                    </a:lnTo>
                    <a:lnTo>
                      <a:pt x="391" y="8519"/>
                    </a:lnTo>
                    <a:lnTo>
                      <a:pt x="376" y="8580"/>
                    </a:lnTo>
                    <a:lnTo>
                      <a:pt x="364" y="8642"/>
                    </a:lnTo>
                    <a:lnTo>
                      <a:pt x="349" y="8688"/>
                    </a:lnTo>
                    <a:lnTo>
                      <a:pt x="335" y="8718"/>
                    </a:lnTo>
                    <a:lnTo>
                      <a:pt x="321" y="8733"/>
                    </a:lnTo>
                    <a:lnTo>
                      <a:pt x="306" y="8749"/>
                    </a:lnTo>
                    <a:lnTo>
                      <a:pt x="290" y="8764"/>
                    </a:lnTo>
                    <a:lnTo>
                      <a:pt x="275" y="8749"/>
                    </a:lnTo>
                    <a:lnTo>
                      <a:pt x="261" y="8749"/>
                    </a:lnTo>
                    <a:lnTo>
                      <a:pt x="232" y="8688"/>
                    </a:lnTo>
                    <a:lnTo>
                      <a:pt x="204" y="8595"/>
                    </a:lnTo>
                    <a:lnTo>
                      <a:pt x="190" y="8519"/>
                    </a:lnTo>
                    <a:lnTo>
                      <a:pt x="177" y="8458"/>
                    </a:lnTo>
                    <a:lnTo>
                      <a:pt x="165" y="8381"/>
                    </a:lnTo>
                    <a:lnTo>
                      <a:pt x="152" y="8290"/>
                    </a:lnTo>
                    <a:lnTo>
                      <a:pt x="128" y="8075"/>
                    </a:lnTo>
                    <a:lnTo>
                      <a:pt x="116" y="7952"/>
                    </a:lnTo>
                    <a:lnTo>
                      <a:pt x="105" y="7830"/>
                    </a:lnTo>
                    <a:lnTo>
                      <a:pt x="83" y="7539"/>
                    </a:lnTo>
                    <a:lnTo>
                      <a:pt x="74" y="7386"/>
                    </a:lnTo>
                    <a:lnTo>
                      <a:pt x="64" y="7217"/>
                    </a:lnTo>
                    <a:lnTo>
                      <a:pt x="55" y="7049"/>
                    </a:lnTo>
                    <a:lnTo>
                      <a:pt x="47" y="6880"/>
                    </a:lnTo>
                    <a:lnTo>
                      <a:pt x="40" y="6696"/>
                    </a:lnTo>
                    <a:lnTo>
                      <a:pt x="33" y="6512"/>
                    </a:lnTo>
                    <a:lnTo>
                      <a:pt x="27" y="6314"/>
                    </a:lnTo>
                    <a:lnTo>
                      <a:pt x="21" y="6129"/>
                    </a:lnTo>
                    <a:lnTo>
                      <a:pt x="16" y="5915"/>
                    </a:lnTo>
                    <a:lnTo>
                      <a:pt x="12" y="5715"/>
                    </a:lnTo>
                    <a:lnTo>
                      <a:pt x="8" y="5501"/>
                    </a:lnTo>
                    <a:lnTo>
                      <a:pt x="6" y="5286"/>
                    </a:lnTo>
                    <a:lnTo>
                      <a:pt x="3" y="5057"/>
                    </a:lnTo>
                    <a:lnTo>
                      <a:pt x="2" y="4826"/>
                    </a:lnTo>
                    <a:lnTo>
                      <a:pt x="0" y="4597"/>
                    </a:lnTo>
                    <a:lnTo>
                      <a:pt x="0" y="4106"/>
                    </a:lnTo>
                    <a:lnTo>
                      <a:pt x="2" y="3861"/>
                    </a:lnTo>
                    <a:lnTo>
                      <a:pt x="4" y="3631"/>
                    </a:lnTo>
                    <a:lnTo>
                      <a:pt x="6" y="3401"/>
                    </a:lnTo>
                    <a:lnTo>
                      <a:pt x="9" y="3171"/>
                    </a:lnTo>
                    <a:lnTo>
                      <a:pt x="14" y="2956"/>
                    </a:lnTo>
                    <a:lnTo>
                      <a:pt x="24" y="2527"/>
                    </a:lnTo>
                    <a:lnTo>
                      <a:pt x="30" y="2328"/>
                    </a:lnTo>
                    <a:lnTo>
                      <a:pt x="38" y="2129"/>
                    </a:lnTo>
                    <a:lnTo>
                      <a:pt x="55" y="1761"/>
                    </a:lnTo>
                    <a:lnTo>
                      <a:pt x="64" y="1592"/>
                    </a:lnTo>
                    <a:lnTo>
                      <a:pt x="74" y="1409"/>
                    </a:lnTo>
                    <a:lnTo>
                      <a:pt x="86" y="1256"/>
                    </a:lnTo>
                    <a:lnTo>
                      <a:pt x="96" y="1087"/>
                    </a:lnTo>
                    <a:lnTo>
                      <a:pt x="107" y="965"/>
                    </a:lnTo>
                    <a:lnTo>
                      <a:pt x="117" y="843"/>
                    </a:lnTo>
                    <a:lnTo>
                      <a:pt x="127" y="719"/>
                    </a:lnTo>
                    <a:lnTo>
                      <a:pt x="137" y="612"/>
                    </a:lnTo>
                    <a:lnTo>
                      <a:pt x="147" y="521"/>
                    </a:lnTo>
                    <a:lnTo>
                      <a:pt x="156" y="429"/>
                    </a:lnTo>
                    <a:lnTo>
                      <a:pt x="165" y="338"/>
                    </a:lnTo>
                    <a:lnTo>
                      <a:pt x="175" y="275"/>
                    </a:lnTo>
                    <a:lnTo>
                      <a:pt x="184" y="199"/>
                    </a:lnTo>
                    <a:lnTo>
                      <a:pt x="191" y="153"/>
                    </a:lnTo>
                    <a:lnTo>
                      <a:pt x="209" y="61"/>
                    </a:lnTo>
                    <a:lnTo>
                      <a:pt x="216" y="31"/>
                    </a:lnTo>
                    <a:lnTo>
                      <a:pt x="224" y="16"/>
                    </a:lnTo>
                    <a:lnTo>
                      <a:pt x="232" y="0"/>
                    </a:lnTo>
                    <a:lnTo>
                      <a:pt x="298" y="0"/>
                    </a:lnTo>
                    <a:close/>
                    <a:moveTo>
                      <a:pt x="289" y="444"/>
                    </a:moveTo>
                    <a:lnTo>
                      <a:pt x="280" y="444"/>
                    </a:lnTo>
                    <a:lnTo>
                      <a:pt x="270" y="460"/>
                    </a:lnTo>
                    <a:lnTo>
                      <a:pt x="261" y="475"/>
                    </a:lnTo>
                    <a:lnTo>
                      <a:pt x="251" y="505"/>
                    </a:lnTo>
                    <a:lnTo>
                      <a:pt x="234" y="567"/>
                    </a:lnTo>
                    <a:lnTo>
                      <a:pt x="225" y="612"/>
                    </a:lnTo>
                    <a:lnTo>
                      <a:pt x="210" y="704"/>
                    </a:lnTo>
                    <a:lnTo>
                      <a:pt x="202" y="766"/>
                    </a:lnTo>
                    <a:lnTo>
                      <a:pt x="195" y="842"/>
                    </a:lnTo>
                    <a:lnTo>
                      <a:pt x="187" y="919"/>
                    </a:lnTo>
                    <a:lnTo>
                      <a:pt x="180" y="995"/>
                    </a:lnTo>
                    <a:lnTo>
                      <a:pt x="167" y="1179"/>
                    </a:lnTo>
                    <a:lnTo>
                      <a:pt x="161" y="1287"/>
                    </a:lnTo>
                    <a:lnTo>
                      <a:pt x="153" y="1409"/>
                    </a:lnTo>
                    <a:lnTo>
                      <a:pt x="147" y="1562"/>
                    </a:lnTo>
                    <a:lnTo>
                      <a:pt x="141" y="1700"/>
                    </a:lnTo>
                    <a:lnTo>
                      <a:pt x="135" y="1853"/>
                    </a:lnTo>
                    <a:lnTo>
                      <a:pt x="129" y="2022"/>
                    </a:lnTo>
                    <a:lnTo>
                      <a:pt x="125" y="2191"/>
                    </a:lnTo>
                    <a:lnTo>
                      <a:pt x="120" y="2374"/>
                    </a:lnTo>
                    <a:lnTo>
                      <a:pt x="113" y="2757"/>
                    </a:lnTo>
                    <a:lnTo>
                      <a:pt x="110" y="2956"/>
                    </a:lnTo>
                    <a:lnTo>
                      <a:pt x="105" y="3385"/>
                    </a:lnTo>
                    <a:lnTo>
                      <a:pt x="103" y="3601"/>
                    </a:lnTo>
                    <a:lnTo>
                      <a:pt x="102" y="3830"/>
                    </a:lnTo>
                    <a:lnTo>
                      <a:pt x="101" y="4076"/>
                    </a:lnTo>
                    <a:lnTo>
                      <a:pt x="101" y="4582"/>
                    </a:lnTo>
                    <a:lnTo>
                      <a:pt x="102" y="4826"/>
                    </a:lnTo>
                    <a:lnTo>
                      <a:pt x="103" y="5057"/>
                    </a:lnTo>
                    <a:lnTo>
                      <a:pt x="107" y="5516"/>
                    </a:lnTo>
                    <a:lnTo>
                      <a:pt x="110" y="5731"/>
                    </a:lnTo>
                    <a:lnTo>
                      <a:pt x="113" y="5946"/>
                    </a:lnTo>
                    <a:lnTo>
                      <a:pt x="117" y="6144"/>
                    </a:lnTo>
                    <a:lnTo>
                      <a:pt x="120" y="6329"/>
                    </a:lnTo>
                    <a:lnTo>
                      <a:pt x="126" y="6528"/>
                    </a:lnTo>
                    <a:lnTo>
                      <a:pt x="130" y="6696"/>
                    </a:lnTo>
                    <a:lnTo>
                      <a:pt x="136" y="6865"/>
                    </a:lnTo>
                    <a:lnTo>
                      <a:pt x="142" y="7033"/>
                    </a:lnTo>
                    <a:lnTo>
                      <a:pt x="155" y="7340"/>
                    </a:lnTo>
                    <a:lnTo>
                      <a:pt x="163" y="7478"/>
                    </a:lnTo>
                    <a:lnTo>
                      <a:pt x="169" y="7584"/>
                    </a:lnTo>
                    <a:lnTo>
                      <a:pt x="183" y="7769"/>
                    </a:lnTo>
                    <a:lnTo>
                      <a:pt x="189" y="7846"/>
                    </a:lnTo>
                    <a:lnTo>
                      <a:pt x="197" y="7922"/>
                    </a:lnTo>
                    <a:lnTo>
                      <a:pt x="203" y="7998"/>
                    </a:lnTo>
                    <a:lnTo>
                      <a:pt x="211" y="8059"/>
                    </a:lnTo>
                    <a:lnTo>
                      <a:pt x="219" y="8105"/>
                    </a:lnTo>
                    <a:lnTo>
                      <a:pt x="227" y="8166"/>
                    </a:lnTo>
                    <a:lnTo>
                      <a:pt x="235" y="8198"/>
                    </a:lnTo>
                    <a:lnTo>
                      <a:pt x="244" y="8244"/>
                    </a:lnTo>
                    <a:lnTo>
                      <a:pt x="252" y="8274"/>
                    </a:lnTo>
                    <a:lnTo>
                      <a:pt x="261" y="8290"/>
                    </a:lnTo>
                    <a:lnTo>
                      <a:pt x="280" y="8320"/>
                    </a:lnTo>
                    <a:lnTo>
                      <a:pt x="300" y="8320"/>
                    </a:lnTo>
                    <a:lnTo>
                      <a:pt x="310" y="8305"/>
                    </a:lnTo>
                    <a:lnTo>
                      <a:pt x="320" y="8289"/>
                    </a:lnTo>
                    <a:lnTo>
                      <a:pt x="330" y="8259"/>
                    </a:lnTo>
                    <a:lnTo>
                      <a:pt x="340" y="8228"/>
                    </a:lnTo>
                    <a:lnTo>
                      <a:pt x="347" y="8198"/>
                    </a:lnTo>
                    <a:lnTo>
                      <a:pt x="357" y="8151"/>
                    </a:lnTo>
                    <a:lnTo>
                      <a:pt x="367" y="8090"/>
                    </a:lnTo>
                    <a:lnTo>
                      <a:pt x="374" y="8029"/>
                    </a:lnTo>
                    <a:lnTo>
                      <a:pt x="383" y="7968"/>
                    </a:lnTo>
                    <a:lnTo>
                      <a:pt x="391" y="7891"/>
                    </a:lnTo>
                    <a:lnTo>
                      <a:pt x="400" y="7800"/>
                    </a:lnTo>
                    <a:lnTo>
                      <a:pt x="407" y="7723"/>
                    </a:lnTo>
                    <a:lnTo>
                      <a:pt x="421" y="7524"/>
                    </a:lnTo>
                    <a:lnTo>
                      <a:pt x="428" y="7401"/>
                    </a:lnTo>
                    <a:lnTo>
                      <a:pt x="441" y="7156"/>
                    </a:lnTo>
                    <a:lnTo>
                      <a:pt x="446" y="7018"/>
                    </a:lnTo>
                    <a:lnTo>
                      <a:pt x="451" y="6880"/>
                    </a:lnTo>
                    <a:lnTo>
                      <a:pt x="457" y="6727"/>
                    </a:lnTo>
                    <a:lnTo>
                      <a:pt x="462" y="6574"/>
                    </a:lnTo>
                    <a:lnTo>
                      <a:pt x="466" y="6406"/>
                    </a:lnTo>
                    <a:lnTo>
                      <a:pt x="469" y="6221"/>
                    </a:lnTo>
                    <a:lnTo>
                      <a:pt x="473" y="6038"/>
                    </a:lnTo>
                    <a:lnTo>
                      <a:pt x="476" y="5838"/>
                    </a:lnTo>
                    <a:lnTo>
                      <a:pt x="480" y="5425"/>
                    </a:lnTo>
                    <a:lnTo>
                      <a:pt x="482" y="4980"/>
                    </a:lnTo>
                    <a:lnTo>
                      <a:pt x="483" y="4750"/>
                    </a:lnTo>
                    <a:lnTo>
                      <a:pt x="483" y="4229"/>
                    </a:lnTo>
                    <a:lnTo>
                      <a:pt x="481" y="3738"/>
                    </a:lnTo>
                    <a:lnTo>
                      <a:pt x="479" y="3492"/>
                    </a:lnTo>
                    <a:lnTo>
                      <a:pt x="477" y="3263"/>
                    </a:lnTo>
                    <a:lnTo>
                      <a:pt x="471" y="2834"/>
                    </a:lnTo>
                    <a:lnTo>
                      <a:pt x="468" y="2620"/>
                    </a:lnTo>
                    <a:lnTo>
                      <a:pt x="464" y="2420"/>
                    </a:lnTo>
                    <a:lnTo>
                      <a:pt x="459" y="2237"/>
                    </a:lnTo>
                    <a:lnTo>
                      <a:pt x="455" y="2052"/>
                    </a:lnTo>
                    <a:lnTo>
                      <a:pt x="450" y="1884"/>
                    </a:lnTo>
                    <a:lnTo>
                      <a:pt x="443" y="1731"/>
                    </a:lnTo>
                    <a:lnTo>
                      <a:pt x="438" y="1577"/>
                    </a:lnTo>
                    <a:lnTo>
                      <a:pt x="430" y="1424"/>
                    </a:lnTo>
                    <a:lnTo>
                      <a:pt x="423" y="1287"/>
                    </a:lnTo>
                    <a:lnTo>
                      <a:pt x="411" y="1087"/>
                    </a:lnTo>
                    <a:lnTo>
                      <a:pt x="400" y="919"/>
                    </a:lnTo>
                    <a:lnTo>
                      <a:pt x="388" y="782"/>
                    </a:lnTo>
                    <a:lnTo>
                      <a:pt x="376" y="658"/>
                    </a:lnTo>
                    <a:lnTo>
                      <a:pt x="365" y="567"/>
                    </a:lnTo>
                    <a:lnTo>
                      <a:pt x="354" y="505"/>
                    </a:lnTo>
                    <a:lnTo>
                      <a:pt x="343" y="460"/>
                    </a:lnTo>
                    <a:lnTo>
                      <a:pt x="332" y="444"/>
                    </a:lnTo>
                    <a:lnTo>
                      <a:pt x="289" y="444"/>
                    </a:lnTo>
                    <a:close/>
                  </a:path>
                </a:pathLst>
              </a:custGeom>
              <a:solidFill>
                <a:srgbClr val="000000"/>
              </a:solidFill>
              <a:ln w="324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64" name=""/>
              <p:cNvSpPr/>
              <p:nvPr/>
            </p:nvSpPr>
            <p:spPr>
              <a:xfrm>
                <a:off x="3473280" y="5928480"/>
                <a:ext cx="194040" cy="119520"/>
              </a:xfrm>
              <a:custGeom>
                <a:avLst/>
                <a:gdLst/>
                <a:ahLst/>
                <a:rect l="l" t="t" r="r" b="b"/>
                <a:pathLst>
                  <a:path w="829" h="8581">
                    <a:moveTo>
                      <a:pt x="829" y="0"/>
                    </a:moveTo>
                    <a:lnTo>
                      <a:pt x="829" y="231"/>
                    </a:lnTo>
                    <a:lnTo>
                      <a:pt x="824" y="231"/>
                    </a:lnTo>
                    <a:lnTo>
                      <a:pt x="817" y="246"/>
                    </a:lnTo>
                    <a:lnTo>
                      <a:pt x="812" y="246"/>
                    </a:lnTo>
                    <a:lnTo>
                      <a:pt x="802" y="277"/>
                    </a:lnTo>
                    <a:lnTo>
                      <a:pt x="799" y="307"/>
                    </a:lnTo>
                    <a:lnTo>
                      <a:pt x="796" y="322"/>
                    </a:lnTo>
                    <a:lnTo>
                      <a:pt x="790" y="353"/>
                    </a:lnTo>
                    <a:lnTo>
                      <a:pt x="784" y="429"/>
                    </a:lnTo>
                    <a:lnTo>
                      <a:pt x="778" y="521"/>
                    </a:lnTo>
                    <a:lnTo>
                      <a:pt x="771" y="644"/>
                    </a:lnTo>
                    <a:lnTo>
                      <a:pt x="764" y="797"/>
                    </a:lnTo>
                    <a:lnTo>
                      <a:pt x="761" y="858"/>
                    </a:lnTo>
                    <a:lnTo>
                      <a:pt x="759" y="935"/>
                    </a:lnTo>
                    <a:lnTo>
                      <a:pt x="756" y="1042"/>
                    </a:lnTo>
                    <a:lnTo>
                      <a:pt x="752" y="1149"/>
                    </a:lnTo>
                    <a:lnTo>
                      <a:pt x="748" y="1287"/>
                    </a:lnTo>
                    <a:lnTo>
                      <a:pt x="745" y="1455"/>
                    </a:lnTo>
                    <a:lnTo>
                      <a:pt x="741" y="1624"/>
                    </a:lnTo>
                    <a:lnTo>
                      <a:pt x="737" y="1823"/>
                    </a:lnTo>
                    <a:lnTo>
                      <a:pt x="570" y="8581"/>
                    </a:lnTo>
                    <a:lnTo>
                      <a:pt x="552" y="8581"/>
                    </a:lnTo>
                    <a:lnTo>
                      <a:pt x="416" y="3218"/>
                    </a:lnTo>
                    <a:lnTo>
                      <a:pt x="282" y="8581"/>
                    </a:lnTo>
                    <a:lnTo>
                      <a:pt x="267" y="8581"/>
                    </a:lnTo>
                    <a:lnTo>
                      <a:pt x="89" y="1609"/>
                    </a:lnTo>
                    <a:lnTo>
                      <a:pt x="85" y="1425"/>
                    </a:lnTo>
                    <a:lnTo>
                      <a:pt x="80" y="1272"/>
                    </a:lnTo>
                    <a:lnTo>
                      <a:pt x="77" y="1119"/>
                    </a:lnTo>
                    <a:lnTo>
                      <a:pt x="74" y="996"/>
                    </a:lnTo>
                    <a:lnTo>
                      <a:pt x="71" y="889"/>
                    </a:lnTo>
                    <a:lnTo>
                      <a:pt x="68" y="812"/>
                    </a:lnTo>
                    <a:lnTo>
                      <a:pt x="66" y="736"/>
                    </a:lnTo>
                    <a:lnTo>
                      <a:pt x="64" y="690"/>
                    </a:lnTo>
                    <a:lnTo>
                      <a:pt x="60" y="583"/>
                    </a:lnTo>
                    <a:lnTo>
                      <a:pt x="53" y="491"/>
                    </a:lnTo>
                    <a:lnTo>
                      <a:pt x="48" y="414"/>
                    </a:lnTo>
                    <a:lnTo>
                      <a:pt x="40" y="353"/>
                    </a:lnTo>
                    <a:lnTo>
                      <a:pt x="37" y="322"/>
                    </a:lnTo>
                    <a:lnTo>
                      <a:pt x="32" y="292"/>
                    </a:lnTo>
                    <a:lnTo>
                      <a:pt x="23" y="261"/>
                    </a:lnTo>
                    <a:lnTo>
                      <a:pt x="16" y="246"/>
                    </a:lnTo>
                    <a:lnTo>
                      <a:pt x="12" y="246"/>
                    </a:lnTo>
                    <a:lnTo>
                      <a:pt x="5" y="231"/>
                    </a:lnTo>
                    <a:lnTo>
                      <a:pt x="0" y="231"/>
                    </a:lnTo>
                    <a:lnTo>
                      <a:pt x="0" y="1"/>
                    </a:lnTo>
                    <a:lnTo>
                      <a:pt x="220" y="0"/>
                    </a:lnTo>
                    <a:lnTo>
                      <a:pt x="220" y="231"/>
                    </a:lnTo>
                    <a:lnTo>
                      <a:pt x="204" y="231"/>
                    </a:lnTo>
                    <a:lnTo>
                      <a:pt x="193" y="261"/>
                    </a:lnTo>
                    <a:lnTo>
                      <a:pt x="188" y="277"/>
                    </a:lnTo>
                    <a:lnTo>
                      <a:pt x="184" y="292"/>
                    </a:lnTo>
                    <a:lnTo>
                      <a:pt x="180" y="322"/>
                    </a:lnTo>
                    <a:lnTo>
                      <a:pt x="175" y="353"/>
                    </a:lnTo>
                    <a:lnTo>
                      <a:pt x="172" y="384"/>
                    </a:lnTo>
                    <a:lnTo>
                      <a:pt x="168" y="460"/>
                    </a:lnTo>
                    <a:lnTo>
                      <a:pt x="164" y="551"/>
                    </a:lnTo>
                    <a:lnTo>
                      <a:pt x="162" y="644"/>
                    </a:lnTo>
                    <a:lnTo>
                      <a:pt x="161" y="736"/>
                    </a:lnTo>
                    <a:lnTo>
                      <a:pt x="162" y="797"/>
                    </a:lnTo>
                    <a:lnTo>
                      <a:pt x="162" y="889"/>
                    </a:lnTo>
                    <a:lnTo>
                      <a:pt x="164" y="980"/>
                    </a:lnTo>
                    <a:lnTo>
                      <a:pt x="167" y="1088"/>
                    </a:lnTo>
                    <a:lnTo>
                      <a:pt x="169" y="1226"/>
                    </a:lnTo>
                    <a:lnTo>
                      <a:pt x="171" y="1379"/>
                    </a:lnTo>
                    <a:lnTo>
                      <a:pt x="176" y="1548"/>
                    </a:lnTo>
                    <a:lnTo>
                      <a:pt x="181" y="1731"/>
                    </a:lnTo>
                    <a:lnTo>
                      <a:pt x="298" y="6436"/>
                    </a:lnTo>
                    <a:lnTo>
                      <a:pt x="397" y="2437"/>
                    </a:lnTo>
                    <a:lnTo>
                      <a:pt x="379" y="1732"/>
                    </a:lnTo>
                    <a:lnTo>
                      <a:pt x="365" y="1180"/>
                    </a:lnTo>
                    <a:lnTo>
                      <a:pt x="361" y="1027"/>
                    </a:lnTo>
                    <a:lnTo>
                      <a:pt x="355" y="889"/>
                    </a:lnTo>
                    <a:lnTo>
                      <a:pt x="350" y="751"/>
                    </a:lnTo>
                    <a:lnTo>
                      <a:pt x="344" y="629"/>
                    </a:lnTo>
                    <a:lnTo>
                      <a:pt x="342" y="568"/>
                    </a:lnTo>
                    <a:lnTo>
                      <a:pt x="339" y="521"/>
                    </a:lnTo>
                    <a:lnTo>
                      <a:pt x="334" y="475"/>
                    </a:lnTo>
                    <a:lnTo>
                      <a:pt x="324" y="383"/>
                    </a:lnTo>
                    <a:lnTo>
                      <a:pt x="319" y="338"/>
                    </a:lnTo>
                    <a:lnTo>
                      <a:pt x="308" y="277"/>
                    </a:lnTo>
                    <a:lnTo>
                      <a:pt x="304" y="261"/>
                    </a:lnTo>
                    <a:lnTo>
                      <a:pt x="296" y="246"/>
                    </a:lnTo>
                    <a:lnTo>
                      <a:pt x="290" y="231"/>
                    </a:lnTo>
                    <a:lnTo>
                      <a:pt x="282" y="231"/>
                    </a:lnTo>
                    <a:lnTo>
                      <a:pt x="282" y="1"/>
                    </a:lnTo>
                    <a:lnTo>
                      <a:pt x="514" y="1"/>
                    </a:lnTo>
                    <a:lnTo>
                      <a:pt x="514" y="231"/>
                    </a:lnTo>
                    <a:lnTo>
                      <a:pt x="493" y="231"/>
                    </a:lnTo>
                    <a:lnTo>
                      <a:pt x="487" y="246"/>
                    </a:lnTo>
                    <a:lnTo>
                      <a:pt x="477" y="277"/>
                    </a:lnTo>
                    <a:lnTo>
                      <a:pt x="473" y="292"/>
                    </a:lnTo>
                    <a:lnTo>
                      <a:pt x="467" y="322"/>
                    </a:lnTo>
                    <a:lnTo>
                      <a:pt x="465" y="353"/>
                    </a:lnTo>
                    <a:lnTo>
                      <a:pt x="461" y="384"/>
                    </a:lnTo>
                    <a:lnTo>
                      <a:pt x="460" y="429"/>
                    </a:lnTo>
                    <a:lnTo>
                      <a:pt x="458" y="475"/>
                    </a:lnTo>
                    <a:lnTo>
                      <a:pt x="455" y="506"/>
                    </a:lnTo>
                    <a:lnTo>
                      <a:pt x="453" y="568"/>
                    </a:lnTo>
                    <a:lnTo>
                      <a:pt x="451" y="660"/>
                    </a:lnTo>
                    <a:lnTo>
                      <a:pt x="451" y="873"/>
                    </a:lnTo>
                    <a:lnTo>
                      <a:pt x="452" y="965"/>
                    </a:lnTo>
                    <a:lnTo>
                      <a:pt x="453" y="1089"/>
                    </a:lnTo>
                    <a:lnTo>
                      <a:pt x="455" y="1211"/>
                    </a:lnTo>
                    <a:lnTo>
                      <a:pt x="459" y="1363"/>
                    </a:lnTo>
                    <a:lnTo>
                      <a:pt x="462" y="1518"/>
                    </a:lnTo>
                    <a:lnTo>
                      <a:pt x="466" y="1686"/>
                    </a:lnTo>
                    <a:lnTo>
                      <a:pt x="471" y="1884"/>
                    </a:lnTo>
                    <a:lnTo>
                      <a:pt x="585" y="6436"/>
                    </a:lnTo>
                    <a:lnTo>
                      <a:pt x="699" y="1823"/>
                    </a:lnTo>
                    <a:lnTo>
                      <a:pt x="703" y="1640"/>
                    </a:lnTo>
                    <a:lnTo>
                      <a:pt x="706" y="1470"/>
                    </a:lnTo>
                    <a:lnTo>
                      <a:pt x="709" y="1302"/>
                    </a:lnTo>
                    <a:lnTo>
                      <a:pt x="712" y="1165"/>
                    </a:lnTo>
                    <a:lnTo>
                      <a:pt x="715" y="1042"/>
                    </a:lnTo>
                    <a:lnTo>
                      <a:pt x="716" y="934"/>
                    </a:lnTo>
                    <a:lnTo>
                      <a:pt x="717" y="843"/>
                    </a:lnTo>
                    <a:lnTo>
                      <a:pt x="718" y="766"/>
                    </a:lnTo>
                    <a:lnTo>
                      <a:pt x="717" y="690"/>
                    </a:lnTo>
                    <a:lnTo>
                      <a:pt x="716" y="629"/>
                    </a:lnTo>
                    <a:lnTo>
                      <a:pt x="714" y="552"/>
                    </a:lnTo>
                    <a:lnTo>
                      <a:pt x="712" y="490"/>
                    </a:lnTo>
                    <a:lnTo>
                      <a:pt x="707" y="429"/>
                    </a:lnTo>
                    <a:lnTo>
                      <a:pt x="703" y="384"/>
                    </a:lnTo>
                    <a:lnTo>
                      <a:pt x="699" y="353"/>
                    </a:lnTo>
                    <a:lnTo>
                      <a:pt x="695" y="322"/>
                    </a:lnTo>
                    <a:lnTo>
                      <a:pt x="687" y="277"/>
                    </a:lnTo>
                    <a:lnTo>
                      <a:pt x="676" y="261"/>
                    </a:lnTo>
                    <a:lnTo>
                      <a:pt x="652" y="231"/>
                    </a:lnTo>
                    <a:lnTo>
                      <a:pt x="651" y="1"/>
                    </a:lnTo>
                    <a:lnTo>
                      <a:pt x="829" y="0"/>
                    </a:lnTo>
                    <a:close/>
                  </a:path>
                </a:pathLst>
              </a:custGeom>
              <a:solidFill>
                <a:srgbClr val="000000"/>
              </a:solidFill>
              <a:ln w="324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65" name=""/>
              <p:cNvSpPr/>
              <p:nvPr/>
            </p:nvSpPr>
            <p:spPr>
              <a:xfrm>
                <a:off x="3666240" y="5928480"/>
                <a:ext cx="152640" cy="118080"/>
              </a:xfrm>
              <a:custGeom>
                <a:avLst/>
                <a:gdLst/>
                <a:ahLst/>
                <a:rect l="l" t="t" r="r" b="b"/>
                <a:pathLst>
                  <a:path w="650" h="8520">
                    <a:moveTo>
                      <a:pt x="1" y="0"/>
                    </a:moveTo>
                    <a:lnTo>
                      <a:pt x="161" y="1"/>
                    </a:lnTo>
                    <a:lnTo>
                      <a:pt x="528" y="6299"/>
                    </a:lnTo>
                    <a:lnTo>
                      <a:pt x="527" y="1455"/>
                    </a:lnTo>
                    <a:lnTo>
                      <a:pt x="528" y="1272"/>
                    </a:lnTo>
                    <a:lnTo>
                      <a:pt x="527" y="1104"/>
                    </a:lnTo>
                    <a:lnTo>
                      <a:pt x="524" y="965"/>
                    </a:lnTo>
                    <a:lnTo>
                      <a:pt x="524" y="828"/>
                    </a:lnTo>
                    <a:lnTo>
                      <a:pt x="521" y="721"/>
                    </a:lnTo>
                    <a:lnTo>
                      <a:pt x="520" y="629"/>
                    </a:lnTo>
                    <a:lnTo>
                      <a:pt x="518" y="552"/>
                    </a:lnTo>
                    <a:lnTo>
                      <a:pt x="513" y="490"/>
                    </a:lnTo>
                    <a:lnTo>
                      <a:pt x="509" y="429"/>
                    </a:lnTo>
                    <a:lnTo>
                      <a:pt x="505" y="383"/>
                    </a:lnTo>
                    <a:lnTo>
                      <a:pt x="499" y="338"/>
                    </a:lnTo>
                    <a:lnTo>
                      <a:pt x="493" y="292"/>
                    </a:lnTo>
                    <a:lnTo>
                      <a:pt x="486" y="277"/>
                    </a:lnTo>
                    <a:lnTo>
                      <a:pt x="479" y="246"/>
                    </a:lnTo>
                    <a:lnTo>
                      <a:pt x="471" y="246"/>
                    </a:lnTo>
                    <a:lnTo>
                      <a:pt x="462" y="231"/>
                    </a:lnTo>
                    <a:lnTo>
                      <a:pt x="441" y="231"/>
                    </a:lnTo>
                    <a:lnTo>
                      <a:pt x="441" y="1"/>
                    </a:lnTo>
                    <a:lnTo>
                      <a:pt x="650" y="1"/>
                    </a:lnTo>
                    <a:lnTo>
                      <a:pt x="650" y="231"/>
                    </a:lnTo>
                    <a:lnTo>
                      <a:pt x="628" y="231"/>
                    </a:lnTo>
                    <a:lnTo>
                      <a:pt x="610" y="261"/>
                    </a:lnTo>
                    <a:lnTo>
                      <a:pt x="603" y="277"/>
                    </a:lnTo>
                    <a:lnTo>
                      <a:pt x="596" y="307"/>
                    </a:lnTo>
                    <a:lnTo>
                      <a:pt x="590" y="353"/>
                    </a:lnTo>
                    <a:lnTo>
                      <a:pt x="579" y="475"/>
                    </a:lnTo>
                    <a:lnTo>
                      <a:pt x="576" y="552"/>
                    </a:lnTo>
                    <a:lnTo>
                      <a:pt x="573" y="613"/>
                    </a:lnTo>
                    <a:lnTo>
                      <a:pt x="570" y="690"/>
                    </a:lnTo>
                    <a:lnTo>
                      <a:pt x="569" y="782"/>
                    </a:lnTo>
                    <a:lnTo>
                      <a:pt x="568" y="873"/>
                    </a:lnTo>
                    <a:lnTo>
                      <a:pt x="567" y="996"/>
                    </a:lnTo>
                    <a:lnTo>
                      <a:pt x="566" y="1134"/>
                    </a:lnTo>
                    <a:lnTo>
                      <a:pt x="565" y="1287"/>
                    </a:lnTo>
                    <a:lnTo>
                      <a:pt x="566" y="1455"/>
                    </a:lnTo>
                    <a:lnTo>
                      <a:pt x="565" y="8520"/>
                    </a:lnTo>
                    <a:lnTo>
                      <a:pt x="549" y="8520"/>
                    </a:lnTo>
                    <a:lnTo>
                      <a:pt x="156" y="1777"/>
                    </a:lnTo>
                    <a:lnTo>
                      <a:pt x="156" y="6927"/>
                    </a:lnTo>
                    <a:lnTo>
                      <a:pt x="157" y="7111"/>
                    </a:lnTo>
                    <a:lnTo>
                      <a:pt x="157" y="7279"/>
                    </a:lnTo>
                    <a:lnTo>
                      <a:pt x="159" y="7432"/>
                    </a:lnTo>
                    <a:lnTo>
                      <a:pt x="159" y="7555"/>
                    </a:lnTo>
                    <a:lnTo>
                      <a:pt x="161" y="7663"/>
                    </a:lnTo>
                    <a:lnTo>
                      <a:pt x="163" y="7770"/>
                    </a:lnTo>
                    <a:lnTo>
                      <a:pt x="167" y="7831"/>
                    </a:lnTo>
                    <a:lnTo>
                      <a:pt x="168" y="7892"/>
                    </a:lnTo>
                    <a:lnTo>
                      <a:pt x="173" y="7953"/>
                    </a:lnTo>
                    <a:lnTo>
                      <a:pt x="178" y="8015"/>
                    </a:lnTo>
                    <a:lnTo>
                      <a:pt x="183" y="8061"/>
                    </a:lnTo>
                    <a:lnTo>
                      <a:pt x="189" y="8091"/>
                    </a:lnTo>
                    <a:lnTo>
                      <a:pt x="203" y="8137"/>
                    </a:lnTo>
                    <a:lnTo>
                      <a:pt x="210" y="8152"/>
                    </a:lnTo>
                    <a:lnTo>
                      <a:pt x="241" y="8152"/>
                    </a:lnTo>
                    <a:lnTo>
                      <a:pt x="241" y="8381"/>
                    </a:lnTo>
                    <a:lnTo>
                      <a:pt x="34" y="8382"/>
                    </a:lnTo>
                    <a:lnTo>
                      <a:pt x="34" y="8152"/>
                    </a:lnTo>
                    <a:lnTo>
                      <a:pt x="64" y="8152"/>
                    </a:lnTo>
                    <a:lnTo>
                      <a:pt x="72" y="8137"/>
                    </a:lnTo>
                    <a:lnTo>
                      <a:pt x="80" y="8106"/>
                    </a:lnTo>
                    <a:lnTo>
                      <a:pt x="87" y="8076"/>
                    </a:lnTo>
                    <a:lnTo>
                      <a:pt x="94" y="8030"/>
                    </a:lnTo>
                    <a:lnTo>
                      <a:pt x="99" y="7968"/>
                    </a:lnTo>
                    <a:lnTo>
                      <a:pt x="103" y="7907"/>
                    </a:lnTo>
                    <a:lnTo>
                      <a:pt x="109" y="7831"/>
                    </a:lnTo>
                    <a:lnTo>
                      <a:pt x="110" y="7785"/>
                    </a:lnTo>
                    <a:lnTo>
                      <a:pt x="113" y="7708"/>
                    </a:lnTo>
                    <a:lnTo>
                      <a:pt x="114" y="7617"/>
                    </a:lnTo>
                    <a:lnTo>
                      <a:pt x="115" y="7509"/>
                    </a:lnTo>
                    <a:lnTo>
                      <a:pt x="115" y="7386"/>
                    </a:lnTo>
                    <a:lnTo>
                      <a:pt x="118" y="7249"/>
                    </a:lnTo>
                    <a:lnTo>
                      <a:pt x="118" y="1104"/>
                    </a:lnTo>
                    <a:lnTo>
                      <a:pt x="112" y="1011"/>
                    </a:lnTo>
                    <a:lnTo>
                      <a:pt x="106" y="919"/>
                    </a:lnTo>
                    <a:lnTo>
                      <a:pt x="100" y="828"/>
                    </a:lnTo>
                    <a:lnTo>
                      <a:pt x="96" y="751"/>
                    </a:lnTo>
                    <a:lnTo>
                      <a:pt x="89" y="690"/>
                    </a:lnTo>
                    <a:lnTo>
                      <a:pt x="86" y="629"/>
                    </a:lnTo>
                    <a:lnTo>
                      <a:pt x="82" y="583"/>
                    </a:lnTo>
                    <a:lnTo>
                      <a:pt x="78" y="552"/>
                    </a:lnTo>
                    <a:lnTo>
                      <a:pt x="71" y="475"/>
                    </a:lnTo>
                    <a:lnTo>
                      <a:pt x="61" y="414"/>
                    </a:lnTo>
                    <a:lnTo>
                      <a:pt x="52" y="353"/>
                    </a:lnTo>
                    <a:lnTo>
                      <a:pt x="40" y="292"/>
                    </a:lnTo>
                    <a:lnTo>
                      <a:pt x="33" y="261"/>
                    </a:lnTo>
                    <a:lnTo>
                      <a:pt x="26" y="246"/>
                    </a:lnTo>
                    <a:lnTo>
                      <a:pt x="14" y="231"/>
                    </a:lnTo>
                    <a:lnTo>
                      <a:pt x="11" y="231"/>
                    </a:lnTo>
                    <a:lnTo>
                      <a:pt x="8" y="215"/>
                    </a:lnTo>
                    <a:lnTo>
                      <a:pt x="5" y="200"/>
                    </a:lnTo>
                    <a:lnTo>
                      <a:pt x="2" y="139"/>
                    </a:lnTo>
                    <a:lnTo>
                      <a:pt x="1" y="109"/>
                    </a:lnTo>
                    <a:lnTo>
                      <a:pt x="0" y="62"/>
                    </a:lnTo>
                    <a:lnTo>
                      <a:pt x="1" y="0"/>
                    </a:lnTo>
                    <a:close/>
                  </a:path>
                </a:pathLst>
              </a:custGeom>
              <a:solidFill>
                <a:srgbClr val="000000"/>
              </a:solidFill>
              <a:ln w="324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66" name=""/>
              <p:cNvSpPr/>
              <p:nvPr/>
            </p:nvSpPr>
            <p:spPr>
              <a:xfrm>
                <a:off x="3835800" y="5924880"/>
                <a:ext cx="92520" cy="123480"/>
              </a:xfrm>
              <a:custGeom>
                <a:avLst/>
                <a:gdLst/>
                <a:ahLst/>
                <a:rect l="l" t="t" r="r" b="b"/>
                <a:pathLst>
                  <a:path w="396" h="8764">
                    <a:moveTo>
                      <a:pt x="357" y="0"/>
                    </a:moveTo>
                    <a:lnTo>
                      <a:pt x="357" y="2895"/>
                    </a:lnTo>
                    <a:lnTo>
                      <a:pt x="339" y="2895"/>
                    </a:lnTo>
                    <a:lnTo>
                      <a:pt x="338" y="2681"/>
                    </a:lnTo>
                    <a:lnTo>
                      <a:pt x="334" y="2496"/>
                    </a:lnTo>
                    <a:lnTo>
                      <a:pt x="327" y="2145"/>
                    </a:lnTo>
                    <a:lnTo>
                      <a:pt x="325" y="1975"/>
                    </a:lnTo>
                    <a:lnTo>
                      <a:pt x="321" y="1838"/>
                    </a:lnTo>
                    <a:lnTo>
                      <a:pt x="317" y="1700"/>
                    </a:lnTo>
                    <a:lnTo>
                      <a:pt x="311" y="1562"/>
                    </a:lnTo>
                    <a:lnTo>
                      <a:pt x="306" y="1439"/>
                    </a:lnTo>
                    <a:lnTo>
                      <a:pt x="300" y="1333"/>
                    </a:lnTo>
                    <a:lnTo>
                      <a:pt x="294" y="1225"/>
                    </a:lnTo>
                    <a:lnTo>
                      <a:pt x="287" y="1117"/>
                    </a:lnTo>
                    <a:lnTo>
                      <a:pt x="279" y="1026"/>
                    </a:lnTo>
                    <a:lnTo>
                      <a:pt x="271" y="934"/>
                    </a:lnTo>
                    <a:lnTo>
                      <a:pt x="263" y="858"/>
                    </a:lnTo>
                    <a:lnTo>
                      <a:pt x="253" y="781"/>
                    </a:lnTo>
                    <a:lnTo>
                      <a:pt x="245" y="719"/>
                    </a:lnTo>
                    <a:lnTo>
                      <a:pt x="225" y="612"/>
                    </a:lnTo>
                    <a:lnTo>
                      <a:pt x="215" y="566"/>
                    </a:lnTo>
                    <a:lnTo>
                      <a:pt x="205" y="536"/>
                    </a:lnTo>
                    <a:lnTo>
                      <a:pt x="194" y="505"/>
                    </a:lnTo>
                    <a:lnTo>
                      <a:pt x="186" y="505"/>
                    </a:lnTo>
                    <a:lnTo>
                      <a:pt x="176" y="490"/>
                    </a:lnTo>
                    <a:lnTo>
                      <a:pt x="164" y="505"/>
                    </a:lnTo>
                    <a:lnTo>
                      <a:pt x="154" y="521"/>
                    </a:lnTo>
                    <a:lnTo>
                      <a:pt x="143" y="551"/>
                    </a:lnTo>
                    <a:lnTo>
                      <a:pt x="133" y="597"/>
                    </a:lnTo>
                    <a:lnTo>
                      <a:pt x="125" y="643"/>
                    </a:lnTo>
                    <a:lnTo>
                      <a:pt x="116" y="719"/>
                    </a:lnTo>
                    <a:lnTo>
                      <a:pt x="107" y="797"/>
                    </a:lnTo>
                    <a:lnTo>
                      <a:pt x="100" y="888"/>
                    </a:lnTo>
                    <a:lnTo>
                      <a:pt x="93" y="980"/>
                    </a:lnTo>
                    <a:lnTo>
                      <a:pt x="87" y="1087"/>
                    </a:lnTo>
                    <a:lnTo>
                      <a:pt x="81" y="1194"/>
                    </a:lnTo>
                    <a:lnTo>
                      <a:pt x="78" y="1302"/>
                    </a:lnTo>
                    <a:lnTo>
                      <a:pt x="75" y="1424"/>
                    </a:lnTo>
                    <a:lnTo>
                      <a:pt x="71" y="1531"/>
                    </a:lnTo>
                    <a:lnTo>
                      <a:pt x="70" y="1654"/>
                    </a:lnTo>
                    <a:lnTo>
                      <a:pt x="70" y="1777"/>
                    </a:lnTo>
                    <a:lnTo>
                      <a:pt x="71" y="1960"/>
                    </a:lnTo>
                    <a:lnTo>
                      <a:pt x="73" y="2145"/>
                    </a:lnTo>
                    <a:lnTo>
                      <a:pt x="78" y="2236"/>
                    </a:lnTo>
                    <a:lnTo>
                      <a:pt x="81" y="2313"/>
                    </a:lnTo>
                    <a:lnTo>
                      <a:pt x="84" y="2405"/>
                    </a:lnTo>
                    <a:lnTo>
                      <a:pt x="89" y="2481"/>
                    </a:lnTo>
                    <a:lnTo>
                      <a:pt x="97" y="2604"/>
                    </a:lnTo>
                    <a:lnTo>
                      <a:pt x="102" y="2666"/>
                    </a:lnTo>
                    <a:lnTo>
                      <a:pt x="107" y="2727"/>
                    </a:lnTo>
                    <a:lnTo>
                      <a:pt x="114" y="2803"/>
                    </a:lnTo>
                    <a:lnTo>
                      <a:pt x="120" y="2865"/>
                    </a:lnTo>
                    <a:lnTo>
                      <a:pt x="127" y="2941"/>
                    </a:lnTo>
                    <a:lnTo>
                      <a:pt x="136" y="3017"/>
                    </a:lnTo>
                    <a:lnTo>
                      <a:pt x="143" y="3095"/>
                    </a:lnTo>
                    <a:lnTo>
                      <a:pt x="152" y="3171"/>
                    </a:lnTo>
                    <a:lnTo>
                      <a:pt x="162" y="3263"/>
                    </a:lnTo>
                    <a:lnTo>
                      <a:pt x="173" y="3340"/>
                    </a:lnTo>
                    <a:lnTo>
                      <a:pt x="182" y="3431"/>
                    </a:lnTo>
                    <a:lnTo>
                      <a:pt x="218" y="3708"/>
                    </a:lnTo>
                    <a:lnTo>
                      <a:pt x="229" y="3784"/>
                    </a:lnTo>
                    <a:lnTo>
                      <a:pt x="239" y="3861"/>
                    </a:lnTo>
                    <a:lnTo>
                      <a:pt x="248" y="3937"/>
                    </a:lnTo>
                    <a:lnTo>
                      <a:pt x="265" y="4076"/>
                    </a:lnTo>
                    <a:lnTo>
                      <a:pt x="274" y="4137"/>
                    </a:lnTo>
                    <a:lnTo>
                      <a:pt x="282" y="4213"/>
                    </a:lnTo>
                    <a:lnTo>
                      <a:pt x="289" y="4275"/>
                    </a:lnTo>
                    <a:lnTo>
                      <a:pt x="296" y="4320"/>
                    </a:lnTo>
                    <a:lnTo>
                      <a:pt x="302" y="4382"/>
                    </a:lnTo>
                    <a:lnTo>
                      <a:pt x="309" y="4443"/>
                    </a:lnTo>
                    <a:lnTo>
                      <a:pt x="320" y="4536"/>
                    </a:lnTo>
                    <a:lnTo>
                      <a:pt x="323" y="4597"/>
                    </a:lnTo>
                    <a:lnTo>
                      <a:pt x="327" y="4627"/>
                    </a:lnTo>
                    <a:lnTo>
                      <a:pt x="333" y="4673"/>
                    </a:lnTo>
                    <a:lnTo>
                      <a:pt x="338" y="4765"/>
                    </a:lnTo>
                    <a:lnTo>
                      <a:pt x="347" y="4857"/>
                    </a:lnTo>
                    <a:lnTo>
                      <a:pt x="353" y="4950"/>
                    </a:lnTo>
                    <a:lnTo>
                      <a:pt x="366" y="5149"/>
                    </a:lnTo>
                    <a:lnTo>
                      <a:pt x="375" y="5362"/>
                    </a:lnTo>
                    <a:lnTo>
                      <a:pt x="380" y="5471"/>
                    </a:lnTo>
                    <a:lnTo>
                      <a:pt x="387" y="5700"/>
                    </a:lnTo>
                    <a:lnTo>
                      <a:pt x="390" y="5822"/>
                    </a:lnTo>
                    <a:lnTo>
                      <a:pt x="392" y="5946"/>
                    </a:lnTo>
                    <a:lnTo>
                      <a:pt x="394" y="6068"/>
                    </a:lnTo>
                    <a:lnTo>
                      <a:pt x="395" y="6314"/>
                    </a:lnTo>
                    <a:lnTo>
                      <a:pt x="396" y="6436"/>
                    </a:lnTo>
                    <a:lnTo>
                      <a:pt x="396" y="6543"/>
                    </a:lnTo>
                    <a:lnTo>
                      <a:pt x="395" y="6665"/>
                    </a:lnTo>
                    <a:lnTo>
                      <a:pt x="395" y="6772"/>
                    </a:lnTo>
                    <a:lnTo>
                      <a:pt x="393" y="6896"/>
                    </a:lnTo>
                    <a:lnTo>
                      <a:pt x="392" y="7003"/>
                    </a:lnTo>
                    <a:lnTo>
                      <a:pt x="388" y="7110"/>
                    </a:lnTo>
                    <a:lnTo>
                      <a:pt x="386" y="7217"/>
                    </a:lnTo>
                    <a:lnTo>
                      <a:pt x="383" y="7325"/>
                    </a:lnTo>
                    <a:lnTo>
                      <a:pt x="375" y="7523"/>
                    </a:lnTo>
                    <a:lnTo>
                      <a:pt x="367" y="7708"/>
                    </a:lnTo>
                    <a:lnTo>
                      <a:pt x="356" y="7891"/>
                    </a:lnTo>
                    <a:lnTo>
                      <a:pt x="350" y="7983"/>
                    </a:lnTo>
                    <a:lnTo>
                      <a:pt x="337" y="8151"/>
                    </a:lnTo>
                    <a:lnTo>
                      <a:pt x="323" y="8305"/>
                    </a:lnTo>
                    <a:lnTo>
                      <a:pt x="293" y="8549"/>
                    </a:lnTo>
                    <a:lnTo>
                      <a:pt x="284" y="8580"/>
                    </a:lnTo>
                    <a:lnTo>
                      <a:pt x="275" y="8626"/>
                    </a:lnTo>
                    <a:lnTo>
                      <a:pt x="266" y="8657"/>
                    </a:lnTo>
                    <a:lnTo>
                      <a:pt x="258" y="8688"/>
                    </a:lnTo>
                    <a:lnTo>
                      <a:pt x="239" y="8733"/>
                    </a:lnTo>
                    <a:lnTo>
                      <a:pt x="229" y="8749"/>
                    </a:lnTo>
                    <a:lnTo>
                      <a:pt x="220" y="8764"/>
                    </a:lnTo>
                    <a:lnTo>
                      <a:pt x="196" y="8764"/>
                    </a:lnTo>
                    <a:lnTo>
                      <a:pt x="184" y="8749"/>
                    </a:lnTo>
                    <a:lnTo>
                      <a:pt x="172" y="8733"/>
                    </a:lnTo>
                    <a:lnTo>
                      <a:pt x="160" y="8703"/>
                    </a:lnTo>
                    <a:lnTo>
                      <a:pt x="156" y="8703"/>
                    </a:lnTo>
                    <a:lnTo>
                      <a:pt x="151" y="8673"/>
                    </a:lnTo>
                    <a:lnTo>
                      <a:pt x="145" y="8657"/>
                    </a:lnTo>
                    <a:lnTo>
                      <a:pt x="139" y="8626"/>
                    </a:lnTo>
                    <a:lnTo>
                      <a:pt x="131" y="8595"/>
                    </a:lnTo>
                    <a:lnTo>
                      <a:pt x="122" y="8564"/>
                    </a:lnTo>
                    <a:lnTo>
                      <a:pt x="114" y="8519"/>
                    </a:lnTo>
                    <a:lnTo>
                      <a:pt x="93" y="8427"/>
                    </a:lnTo>
                    <a:lnTo>
                      <a:pt x="84" y="8397"/>
                    </a:lnTo>
                    <a:lnTo>
                      <a:pt x="76" y="8351"/>
                    </a:lnTo>
                    <a:lnTo>
                      <a:pt x="68" y="8335"/>
                    </a:lnTo>
                    <a:lnTo>
                      <a:pt x="63" y="8305"/>
                    </a:lnTo>
                    <a:lnTo>
                      <a:pt x="57" y="8289"/>
                    </a:lnTo>
                    <a:lnTo>
                      <a:pt x="53" y="8274"/>
                    </a:lnTo>
                    <a:lnTo>
                      <a:pt x="49" y="8274"/>
                    </a:lnTo>
                    <a:lnTo>
                      <a:pt x="44" y="8290"/>
                    </a:lnTo>
                    <a:lnTo>
                      <a:pt x="40" y="8305"/>
                    </a:lnTo>
                    <a:lnTo>
                      <a:pt x="35" y="8335"/>
                    </a:lnTo>
                    <a:lnTo>
                      <a:pt x="32" y="8381"/>
                    </a:lnTo>
                    <a:lnTo>
                      <a:pt x="29" y="8442"/>
                    </a:lnTo>
                    <a:lnTo>
                      <a:pt x="27" y="8519"/>
                    </a:lnTo>
                    <a:lnTo>
                      <a:pt x="24" y="8625"/>
                    </a:lnTo>
                    <a:lnTo>
                      <a:pt x="22" y="8764"/>
                    </a:lnTo>
                    <a:lnTo>
                      <a:pt x="6" y="8764"/>
                    </a:lnTo>
                    <a:lnTo>
                      <a:pt x="6" y="5885"/>
                    </a:lnTo>
                    <a:lnTo>
                      <a:pt x="22" y="5885"/>
                    </a:lnTo>
                    <a:lnTo>
                      <a:pt x="25" y="6114"/>
                    </a:lnTo>
                    <a:lnTo>
                      <a:pt x="29" y="6314"/>
                    </a:lnTo>
                    <a:lnTo>
                      <a:pt x="32" y="6497"/>
                    </a:lnTo>
                    <a:lnTo>
                      <a:pt x="36" y="6681"/>
                    </a:lnTo>
                    <a:lnTo>
                      <a:pt x="40" y="6850"/>
                    </a:lnTo>
                    <a:lnTo>
                      <a:pt x="44" y="6988"/>
                    </a:lnTo>
                    <a:lnTo>
                      <a:pt x="48" y="7125"/>
                    </a:lnTo>
                    <a:lnTo>
                      <a:pt x="53" y="7249"/>
                    </a:lnTo>
                    <a:lnTo>
                      <a:pt x="64" y="7462"/>
                    </a:lnTo>
                    <a:lnTo>
                      <a:pt x="70" y="7554"/>
                    </a:lnTo>
                    <a:lnTo>
                      <a:pt x="78" y="7646"/>
                    </a:lnTo>
                    <a:lnTo>
                      <a:pt x="85" y="7738"/>
                    </a:lnTo>
                    <a:lnTo>
                      <a:pt x="103" y="7907"/>
                    </a:lnTo>
                    <a:lnTo>
                      <a:pt x="122" y="8059"/>
                    </a:lnTo>
                    <a:lnTo>
                      <a:pt x="143" y="8166"/>
                    </a:lnTo>
                    <a:lnTo>
                      <a:pt x="165" y="8244"/>
                    </a:lnTo>
                    <a:lnTo>
                      <a:pt x="176" y="8259"/>
                    </a:lnTo>
                    <a:lnTo>
                      <a:pt x="188" y="8274"/>
                    </a:lnTo>
                    <a:lnTo>
                      <a:pt x="213" y="8274"/>
                    </a:lnTo>
                    <a:lnTo>
                      <a:pt x="225" y="8259"/>
                    </a:lnTo>
                    <a:lnTo>
                      <a:pt x="237" y="8213"/>
                    </a:lnTo>
                    <a:lnTo>
                      <a:pt x="249" y="8183"/>
                    </a:lnTo>
                    <a:lnTo>
                      <a:pt x="259" y="8121"/>
                    </a:lnTo>
                    <a:lnTo>
                      <a:pt x="269" y="8044"/>
                    </a:lnTo>
                    <a:lnTo>
                      <a:pt x="276" y="7968"/>
                    </a:lnTo>
                    <a:lnTo>
                      <a:pt x="286" y="7876"/>
                    </a:lnTo>
                    <a:lnTo>
                      <a:pt x="294" y="7769"/>
                    </a:lnTo>
                    <a:lnTo>
                      <a:pt x="300" y="7661"/>
                    </a:lnTo>
                    <a:lnTo>
                      <a:pt x="306" y="7539"/>
                    </a:lnTo>
                    <a:lnTo>
                      <a:pt x="310" y="7416"/>
                    </a:lnTo>
                    <a:lnTo>
                      <a:pt x="313" y="7294"/>
                    </a:lnTo>
                    <a:lnTo>
                      <a:pt x="318" y="7049"/>
                    </a:lnTo>
                    <a:lnTo>
                      <a:pt x="318" y="6911"/>
                    </a:lnTo>
                    <a:lnTo>
                      <a:pt x="317" y="6757"/>
                    </a:lnTo>
                    <a:lnTo>
                      <a:pt x="315" y="6589"/>
                    </a:lnTo>
                    <a:lnTo>
                      <a:pt x="311" y="6436"/>
                    </a:lnTo>
                    <a:lnTo>
                      <a:pt x="306" y="6282"/>
                    </a:lnTo>
                    <a:lnTo>
                      <a:pt x="299" y="6129"/>
                    </a:lnTo>
                    <a:lnTo>
                      <a:pt x="290" y="5976"/>
                    </a:lnTo>
                    <a:lnTo>
                      <a:pt x="281" y="5822"/>
                    </a:lnTo>
                    <a:lnTo>
                      <a:pt x="269" y="5685"/>
                    </a:lnTo>
                    <a:lnTo>
                      <a:pt x="266" y="5669"/>
                    </a:lnTo>
                    <a:lnTo>
                      <a:pt x="260" y="5608"/>
                    </a:lnTo>
                    <a:lnTo>
                      <a:pt x="255" y="5578"/>
                    </a:lnTo>
                    <a:lnTo>
                      <a:pt x="252" y="5532"/>
                    </a:lnTo>
                    <a:lnTo>
                      <a:pt x="247" y="5486"/>
                    </a:lnTo>
                    <a:lnTo>
                      <a:pt x="242" y="5455"/>
                    </a:lnTo>
                    <a:lnTo>
                      <a:pt x="236" y="5394"/>
                    </a:lnTo>
                    <a:lnTo>
                      <a:pt x="230" y="5347"/>
                    </a:lnTo>
                    <a:lnTo>
                      <a:pt x="224" y="5302"/>
                    </a:lnTo>
                    <a:lnTo>
                      <a:pt x="216" y="5240"/>
                    </a:lnTo>
                    <a:lnTo>
                      <a:pt x="210" y="5179"/>
                    </a:lnTo>
                    <a:lnTo>
                      <a:pt x="201" y="5118"/>
                    </a:lnTo>
                    <a:lnTo>
                      <a:pt x="193" y="5057"/>
                    </a:lnTo>
                    <a:lnTo>
                      <a:pt x="184" y="4980"/>
                    </a:lnTo>
                    <a:lnTo>
                      <a:pt x="175" y="4903"/>
                    </a:lnTo>
                    <a:lnTo>
                      <a:pt x="156" y="4765"/>
                    </a:lnTo>
                    <a:lnTo>
                      <a:pt x="139" y="4627"/>
                    </a:lnTo>
                    <a:lnTo>
                      <a:pt x="124" y="4490"/>
                    </a:lnTo>
                    <a:lnTo>
                      <a:pt x="109" y="4366"/>
                    </a:lnTo>
                    <a:lnTo>
                      <a:pt x="84" y="4137"/>
                    </a:lnTo>
                    <a:lnTo>
                      <a:pt x="75" y="4045"/>
                    </a:lnTo>
                    <a:lnTo>
                      <a:pt x="66" y="3952"/>
                    </a:lnTo>
                    <a:lnTo>
                      <a:pt x="51" y="3769"/>
                    </a:lnTo>
                    <a:lnTo>
                      <a:pt x="44" y="3677"/>
                    </a:lnTo>
                    <a:lnTo>
                      <a:pt x="37" y="3570"/>
                    </a:lnTo>
                    <a:lnTo>
                      <a:pt x="31" y="3477"/>
                    </a:lnTo>
                    <a:lnTo>
                      <a:pt x="25" y="3370"/>
                    </a:lnTo>
                    <a:lnTo>
                      <a:pt x="12" y="3048"/>
                    </a:lnTo>
                    <a:lnTo>
                      <a:pt x="10" y="2941"/>
                    </a:lnTo>
                    <a:lnTo>
                      <a:pt x="7" y="2819"/>
                    </a:lnTo>
                    <a:lnTo>
                      <a:pt x="3" y="2573"/>
                    </a:lnTo>
                    <a:lnTo>
                      <a:pt x="0" y="2328"/>
                    </a:lnTo>
                    <a:lnTo>
                      <a:pt x="0" y="1976"/>
                    </a:lnTo>
                    <a:lnTo>
                      <a:pt x="4" y="1762"/>
                    </a:lnTo>
                    <a:lnTo>
                      <a:pt x="7" y="1562"/>
                    </a:lnTo>
                    <a:lnTo>
                      <a:pt x="12" y="1363"/>
                    </a:lnTo>
                    <a:lnTo>
                      <a:pt x="19" y="1163"/>
                    </a:lnTo>
                    <a:lnTo>
                      <a:pt x="28" y="995"/>
                    </a:lnTo>
                    <a:lnTo>
                      <a:pt x="37" y="812"/>
                    </a:lnTo>
                    <a:lnTo>
                      <a:pt x="49" y="643"/>
                    </a:lnTo>
                    <a:lnTo>
                      <a:pt x="63" y="490"/>
                    </a:lnTo>
                    <a:lnTo>
                      <a:pt x="69" y="429"/>
                    </a:lnTo>
                    <a:lnTo>
                      <a:pt x="83" y="307"/>
                    </a:lnTo>
                    <a:lnTo>
                      <a:pt x="90" y="245"/>
                    </a:lnTo>
                    <a:lnTo>
                      <a:pt x="105" y="153"/>
                    </a:lnTo>
                    <a:lnTo>
                      <a:pt x="114" y="122"/>
                    </a:lnTo>
                    <a:lnTo>
                      <a:pt x="121" y="92"/>
                    </a:lnTo>
                    <a:lnTo>
                      <a:pt x="130" y="61"/>
                    </a:lnTo>
                    <a:lnTo>
                      <a:pt x="138" y="31"/>
                    </a:lnTo>
                    <a:lnTo>
                      <a:pt x="146" y="16"/>
                    </a:lnTo>
                    <a:lnTo>
                      <a:pt x="156" y="0"/>
                    </a:lnTo>
                    <a:lnTo>
                      <a:pt x="187" y="0"/>
                    </a:lnTo>
                    <a:lnTo>
                      <a:pt x="199" y="16"/>
                    </a:lnTo>
                    <a:lnTo>
                      <a:pt x="211" y="46"/>
                    </a:lnTo>
                    <a:lnTo>
                      <a:pt x="224" y="77"/>
                    </a:lnTo>
                    <a:lnTo>
                      <a:pt x="236" y="122"/>
                    </a:lnTo>
                    <a:lnTo>
                      <a:pt x="249" y="184"/>
                    </a:lnTo>
                    <a:lnTo>
                      <a:pt x="262" y="245"/>
                    </a:lnTo>
                    <a:lnTo>
                      <a:pt x="275" y="322"/>
                    </a:lnTo>
                    <a:lnTo>
                      <a:pt x="282" y="368"/>
                    </a:lnTo>
                    <a:lnTo>
                      <a:pt x="287" y="398"/>
                    </a:lnTo>
                    <a:lnTo>
                      <a:pt x="291" y="414"/>
                    </a:lnTo>
                    <a:lnTo>
                      <a:pt x="295" y="444"/>
                    </a:lnTo>
                    <a:lnTo>
                      <a:pt x="300" y="460"/>
                    </a:lnTo>
                    <a:lnTo>
                      <a:pt x="303" y="475"/>
                    </a:lnTo>
                    <a:lnTo>
                      <a:pt x="315" y="475"/>
                    </a:lnTo>
                    <a:lnTo>
                      <a:pt x="320" y="460"/>
                    </a:lnTo>
                    <a:lnTo>
                      <a:pt x="323" y="429"/>
                    </a:lnTo>
                    <a:lnTo>
                      <a:pt x="329" y="383"/>
                    </a:lnTo>
                    <a:lnTo>
                      <a:pt x="332" y="337"/>
                    </a:lnTo>
                    <a:lnTo>
                      <a:pt x="336" y="214"/>
                    </a:lnTo>
                    <a:lnTo>
                      <a:pt x="338" y="138"/>
                    </a:lnTo>
                    <a:lnTo>
                      <a:pt x="338" y="107"/>
                    </a:lnTo>
                    <a:lnTo>
                      <a:pt x="341" y="77"/>
                    </a:lnTo>
                    <a:lnTo>
                      <a:pt x="342" y="46"/>
                    </a:lnTo>
                    <a:lnTo>
                      <a:pt x="346" y="16"/>
                    </a:lnTo>
                    <a:lnTo>
                      <a:pt x="349" y="0"/>
                    </a:lnTo>
                    <a:lnTo>
                      <a:pt x="357" y="0"/>
                    </a:lnTo>
                    <a:close/>
                  </a:path>
                </a:pathLst>
              </a:custGeom>
              <a:solidFill>
                <a:srgbClr val="000000"/>
              </a:solidFill>
              <a:ln w="324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grpSp>
      </p:grpSp>
      <p:pic>
        <p:nvPicPr>
          <p:cNvPr id="3567" name="ef-full2" descr=""/>
          <p:cNvPicPr/>
          <p:nvPr/>
        </p:nvPicPr>
        <p:blipFill>
          <a:blip r:embed="rId20"/>
          <a:stretch/>
        </p:blipFill>
        <p:spPr>
          <a:xfrm>
            <a:off x="3213000" y="4071960"/>
            <a:ext cx="1214640" cy="557280"/>
          </a:xfrm>
          <a:prstGeom prst="rect">
            <a:avLst/>
          </a:prstGeom>
          <a:noFill/>
          <a:ln w="0">
            <a:noFill/>
          </a:ln>
        </p:spPr>
      </p:pic>
      <p:sp>
        <p:nvSpPr>
          <p:cNvPr id="3568" name=""/>
          <p:cNvSpPr/>
          <p:nvPr/>
        </p:nvSpPr>
        <p:spPr>
          <a:xfrm>
            <a:off x="6802560" y="3619440"/>
            <a:ext cx="2303280" cy="252720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69" name=""/>
          <p:cNvSpPr/>
          <p:nvPr/>
        </p:nvSpPr>
        <p:spPr>
          <a:xfrm>
            <a:off x="6804000" y="3614760"/>
            <a:ext cx="2301840" cy="3650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Public Sector/Institutions</a:t>
            </a:r>
            <a:endParaRPr b="0" lang="en-US" sz="1200" strike="noStrike" u="none">
              <a:solidFill>
                <a:srgbClr val="000000"/>
              </a:solidFill>
              <a:effectLst/>
              <a:uFillTx/>
              <a:latin typeface="Times New Roman"/>
            </a:endParaRPr>
          </a:p>
        </p:txBody>
      </p:sp>
      <p:pic>
        <p:nvPicPr>
          <p:cNvPr id="3570" name="" descr=""/>
          <p:cNvPicPr/>
          <p:nvPr/>
        </p:nvPicPr>
        <p:blipFill>
          <a:blip r:embed="rId21"/>
          <a:stretch/>
        </p:blipFill>
        <p:spPr>
          <a:xfrm>
            <a:off x="7155000" y="5775480"/>
            <a:ext cx="1565280" cy="333360"/>
          </a:xfrm>
          <a:prstGeom prst="rect">
            <a:avLst/>
          </a:prstGeom>
          <a:noFill/>
          <a:ln w="0">
            <a:noFill/>
          </a:ln>
        </p:spPr>
      </p:pic>
      <p:pic>
        <p:nvPicPr>
          <p:cNvPr id="3571" name="dlalogo2" descr=""/>
          <p:cNvPicPr/>
          <p:nvPr/>
        </p:nvPicPr>
        <p:blipFill>
          <a:blip r:embed="rId22"/>
          <a:stretch/>
        </p:blipFill>
        <p:spPr>
          <a:xfrm>
            <a:off x="7629480" y="4322880"/>
            <a:ext cx="650880" cy="760320"/>
          </a:xfrm>
          <a:prstGeom prst="rect">
            <a:avLst/>
          </a:prstGeom>
          <a:noFill/>
          <a:ln w="0">
            <a:noFill/>
          </a:ln>
        </p:spPr>
      </p:pic>
      <p:pic>
        <p:nvPicPr>
          <p:cNvPr id="3572" name="county%20of%20la%20logo" descr=""/>
          <p:cNvPicPr/>
          <p:nvPr/>
        </p:nvPicPr>
        <p:blipFill>
          <a:blip r:embed="rId23"/>
          <a:stretch/>
        </p:blipFill>
        <p:spPr>
          <a:xfrm>
            <a:off x="6900840" y="5116680"/>
            <a:ext cx="647640" cy="661680"/>
          </a:xfrm>
          <a:prstGeom prst="rect">
            <a:avLst/>
          </a:prstGeom>
          <a:noFill/>
          <a:ln w="0">
            <a:noFill/>
          </a:ln>
        </p:spPr>
      </p:pic>
      <p:pic>
        <p:nvPicPr>
          <p:cNvPr id="3573" name="VA%20logo" descr=""/>
          <p:cNvPicPr/>
          <p:nvPr/>
        </p:nvPicPr>
        <p:blipFill>
          <a:blip r:embed="rId24"/>
          <a:stretch/>
        </p:blipFill>
        <p:spPr>
          <a:xfrm>
            <a:off x="8358120" y="5106960"/>
            <a:ext cx="665280" cy="671400"/>
          </a:xfrm>
          <a:prstGeom prst="rect">
            <a:avLst/>
          </a:prstGeom>
          <a:noFill/>
          <a:ln w="0">
            <a:noFill/>
          </a:ln>
        </p:spPr>
      </p:pic>
      <p:pic>
        <p:nvPicPr>
          <p:cNvPr id="3574" name="gsaeagle" descr=""/>
          <p:cNvPicPr/>
          <p:nvPr/>
        </p:nvPicPr>
        <p:blipFill>
          <a:blip r:embed="rId25"/>
          <a:stretch/>
        </p:blipFill>
        <p:spPr>
          <a:xfrm>
            <a:off x="6891480" y="4378320"/>
            <a:ext cx="664920" cy="650880"/>
          </a:xfrm>
          <a:prstGeom prst="rect">
            <a:avLst/>
          </a:prstGeom>
          <a:noFill/>
          <a:ln w="0">
            <a:noFill/>
          </a:ln>
        </p:spPr>
      </p:pic>
      <p:pic>
        <p:nvPicPr>
          <p:cNvPr id="3575" name="Ft%20Hamilton%20logo" descr=""/>
          <p:cNvPicPr/>
          <p:nvPr/>
        </p:nvPicPr>
        <p:blipFill>
          <a:blip r:embed="rId26"/>
          <a:stretch/>
        </p:blipFill>
        <p:spPr>
          <a:xfrm>
            <a:off x="8372520" y="4375080"/>
            <a:ext cx="633240" cy="666720"/>
          </a:xfrm>
          <a:prstGeom prst="rect">
            <a:avLst/>
          </a:prstGeom>
          <a:noFill/>
          <a:ln w="0">
            <a:noFill/>
          </a:ln>
        </p:spPr>
      </p:pic>
      <p:pic>
        <p:nvPicPr>
          <p:cNvPr id="3576" name="g2_footer%20copy2" descr=""/>
          <p:cNvPicPr/>
          <p:nvPr/>
        </p:nvPicPr>
        <p:blipFill>
          <a:blip r:embed="rId27"/>
          <a:srcRect l="0" t="0" r="60698" b="32115"/>
          <a:stretch/>
        </p:blipFill>
        <p:spPr>
          <a:xfrm>
            <a:off x="5127480" y="4068720"/>
            <a:ext cx="1308240" cy="347760"/>
          </a:xfrm>
          <a:prstGeom prst="rect">
            <a:avLst/>
          </a:prstGeom>
          <a:noFill/>
          <a:ln w="0">
            <a:noFill/>
          </a:ln>
        </p:spPr>
      </p:pic>
      <p:pic>
        <p:nvPicPr>
          <p:cNvPr id="3577" name="Archd%20of%20Chicago" descr=""/>
          <p:cNvPicPr/>
          <p:nvPr/>
        </p:nvPicPr>
        <p:blipFill>
          <a:blip r:embed="rId28"/>
          <a:stretch/>
        </p:blipFill>
        <p:spPr>
          <a:xfrm>
            <a:off x="7626240" y="5130720"/>
            <a:ext cx="657360" cy="647640"/>
          </a:xfrm>
          <a:prstGeom prst="rect">
            <a:avLst/>
          </a:prstGeom>
          <a:noFill/>
          <a:ln w="0">
            <a:noFill/>
          </a:ln>
        </p:spPr>
      </p:pic>
      <p:pic>
        <p:nvPicPr>
          <p:cNvPr id="3578" name="TriQuint%20Logo" descr=""/>
          <p:cNvPicPr/>
          <p:nvPr/>
        </p:nvPicPr>
        <p:blipFill>
          <a:blip r:embed="rId29"/>
          <a:stretch/>
        </p:blipFill>
        <p:spPr>
          <a:xfrm>
            <a:off x="6126120" y="3075120"/>
            <a:ext cx="1108080" cy="398160"/>
          </a:xfrm>
          <a:prstGeom prst="rect">
            <a:avLst/>
          </a:prstGeom>
          <a:noFill/>
          <a:ln w="0">
            <a:noFill/>
          </a:ln>
        </p:spPr>
      </p:pic>
      <p:pic>
        <p:nvPicPr>
          <p:cNvPr id="3579" name="poloroidtitle" descr=""/>
          <p:cNvPicPr/>
          <p:nvPr/>
        </p:nvPicPr>
        <p:blipFill>
          <a:blip r:embed="rId30"/>
          <a:stretch/>
        </p:blipFill>
        <p:spPr>
          <a:xfrm>
            <a:off x="1235160" y="1814400"/>
            <a:ext cx="1116000" cy="200160"/>
          </a:xfrm>
          <a:prstGeom prst="rect">
            <a:avLst/>
          </a:prstGeom>
          <a:noFill/>
          <a:ln w="0">
            <a:noFill/>
          </a:ln>
        </p:spPr>
      </p:pic>
      <p:pic>
        <p:nvPicPr>
          <p:cNvPr id="3580" name="ibm_logo_m%20copy" descr=""/>
          <p:cNvPicPr/>
          <p:nvPr/>
        </p:nvPicPr>
        <p:blipFill>
          <a:blip r:embed="rId31"/>
          <a:stretch/>
        </p:blipFill>
        <p:spPr>
          <a:xfrm>
            <a:off x="6397560" y="2112840"/>
            <a:ext cx="747720" cy="331920"/>
          </a:xfrm>
          <a:prstGeom prst="rect">
            <a:avLst/>
          </a:prstGeom>
          <a:noFill/>
          <a:ln w="0">
            <a:noFill/>
          </a:ln>
        </p:spPr>
      </p:pic>
      <p:pic>
        <p:nvPicPr>
          <p:cNvPr id="3581" name="bridgestone-firestone%20logo" descr=""/>
          <p:cNvPicPr/>
          <p:nvPr/>
        </p:nvPicPr>
        <p:blipFill>
          <a:blip r:embed="rId32"/>
          <a:stretch/>
        </p:blipFill>
        <p:spPr>
          <a:xfrm>
            <a:off x="3736800" y="1211400"/>
            <a:ext cx="1121040" cy="382320"/>
          </a:xfrm>
          <a:prstGeom prst="rect">
            <a:avLst/>
          </a:prstGeom>
          <a:noFill/>
          <a:ln w="0">
            <a:noFill/>
          </a:ln>
        </p:spPr>
      </p:pic>
      <p:pic>
        <p:nvPicPr>
          <p:cNvPr id="3582" name="Advanced%20Glassfiber%20Yarns%20logo" descr=""/>
          <p:cNvPicPr/>
          <p:nvPr/>
        </p:nvPicPr>
        <p:blipFill>
          <a:blip r:embed="rId33"/>
          <a:stretch/>
        </p:blipFill>
        <p:spPr>
          <a:xfrm>
            <a:off x="3338640" y="2149560"/>
            <a:ext cx="1317600" cy="189000"/>
          </a:xfrm>
          <a:prstGeom prst="rect">
            <a:avLst/>
          </a:prstGeom>
          <a:noFill/>
          <a:ln w="0">
            <a:noFill/>
          </a:ln>
        </p:spPr>
      </p:pic>
      <p:pic>
        <p:nvPicPr>
          <p:cNvPr id="3583" name="glacier" descr=""/>
          <p:cNvPicPr/>
          <p:nvPr/>
        </p:nvPicPr>
        <p:blipFill>
          <a:blip r:embed="rId34"/>
          <a:stretch/>
        </p:blipFill>
        <p:spPr>
          <a:xfrm>
            <a:off x="8292960" y="2354400"/>
            <a:ext cx="731880" cy="723600"/>
          </a:xfrm>
          <a:prstGeom prst="rect">
            <a:avLst/>
          </a:prstGeom>
          <a:noFill/>
          <a:ln w="0">
            <a:noFill/>
          </a:ln>
        </p:spPr>
      </p:pic>
      <p:pic>
        <p:nvPicPr>
          <p:cNvPr id="3584" name="kaiser%20logo2" descr=""/>
          <p:cNvPicPr/>
          <p:nvPr/>
        </p:nvPicPr>
        <p:blipFill>
          <a:blip r:embed="rId35"/>
          <a:stretch/>
        </p:blipFill>
        <p:spPr>
          <a:xfrm>
            <a:off x="7110360" y="4052880"/>
            <a:ext cx="1596960" cy="200160"/>
          </a:xfrm>
          <a:prstGeom prst="rect">
            <a:avLst/>
          </a:prstGeom>
          <a:noFill/>
          <a:ln w="0">
            <a:noFill/>
          </a:ln>
        </p:spPr>
      </p:pic>
      <p:pic>
        <p:nvPicPr>
          <p:cNvPr id="3585" name="napa%20logo%20copy" descr=""/>
          <p:cNvPicPr/>
          <p:nvPr/>
        </p:nvPicPr>
        <p:blipFill>
          <a:blip r:embed="rId36"/>
          <a:stretch/>
        </p:blipFill>
        <p:spPr>
          <a:xfrm>
            <a:off x="2328840" y="2039760"/>
            <a:ext cx="399960" cy="344520"/>
          </a:xfrm>
          <a:prstGeom prst="rect">
            <a:avLst/>
          </a:prstGeom>
          <a:noFill/>
          <a:ln w="0">
            <a:noFill/>
          </a:ln>
        </p:spPr>
      </p:pic>
      <p:pic>
        <p:nvPicPr>
          <p:cNvPr id="3586" name="" descr=""/>
          <p:cNvPicPr/>
          <p:nvPr/>
        </p:nvPicPr>
        <p:blipFill>
          <a:blip r:embed="rId37"/>
          <a:stretch/>
        </p:blipFill>
        <p:spPr>
          <a:xfrm>
            <a:off x="5079960" y="2570040"/>
            <a:ext cx="1243080" cy="298440"/>
          </a:xfrm>
          <a:prstGeom prst="rect">
            <a:avLst/>
          </a:prstGeom>
          <a:noFill/>
          <a:ln w="0">
            <a:noFill/>
          </a:ln>
        </p:spPr>
      </p:pic>
      <p:pic>
        <p:nvPicPr>
          <p:cNvPr id="3587" name="trw%20logo" descr=""/>
          <p:cNvPicPr/>
          <p:nvPr/>
        </p:nvPicPr>
        <p:blipFill>
          <a:blip r:embed="rId38"/>
          <a:stretch/>
        </p:blipFill>
        <p:spPr>
          <a:xfrm>
            <a:off x="1380960" y="2144880"/>
            <a:ext cx="801720" cy="230040"/>
          </a:xfrm>
          <a:prstGeom prst="rect">
            <a:avLst/>
          </a:prstGeom>
          <a:noFill/>
          <a:ln w="0">
            <a:noFill/>
          </a:ln>
        </p:spPr>
      </p:pic>
      <p:pic>
        <p:nvPicPr>
          <p:cNvPr id="3588" name="" descr=""/>
          <p:cNvPicPr/>
          <p:nvPr/>
        </p:nvPicPr>
        <p:blipFill>
          <a:blip r:embed="rId39"/>
          <a:srcRect l="51386" t="26042" r="35158" b="69794"/>
          <a:stretch/>
        </p:blipFill>
        <p:spPr>
          <a:xfrm>
            <a:off x="5132520" y="2208240"/>
            <a:ext cx="1236600" cy="272880"/>
          </a:xfrm>
          <a:prstGeom prst="rect">
            <a:avLst/>
          </a:prstGeom>
          <a:noFill/>
          <a:ln w="0">
            <a:noFill/>
          </a:ln>
        </p:spPr>
      </p:pic>
      <p:pic>
        <p:nvPicPr>
          <p:cNvPr id="3589" name="cisco%20systems" descr=""/>
          <p:cNvPicPr/>
          <p:nvPr/>
        </p:nvPicPr>
        <p:blipFill>
          <a:blip r:embed="rId40"/>
          <a:stretch/>
        </p:blipFill>
        <p:spPr>
          <a:xfrm>
            <a:off x="5087880" y="3022560"/>
            <a:ext cx="901800" cy="450720"/>
          </a:xfrm>
          <a:prstGeom prst="rect">
            <a:avLst/>
          </a:prstGeom>
          <a:noFill/>
          <a:ln w="0">
            <a:noFill/>
          </a:ln>
        </p:spPr>
      </p:pic>
      <p:pic>
        <p:nvPicPr>
          <p:cNvPr id="3590" name="pacbell_logo%20copy" descr=""/>
          <p:cNvPicPr/>
          <p:nvPr/>
        </p:nvPicPr>
        <p:blipFill>
          <a:blip r:embed="rId41"/>
          <a:srcRect l="4452" t="28280" r="10541" b="7447"/>
          <a:stretch/>
        </p:blipFill>
        <p:spPr>
          <a:xfrm>
            <a:off x="5068800" y="1170000"/>
            <a:ext cx="1413000" cy="209520"/>
          </a:xfrm>
          <a:prstGeom prst="rect">
            <a:avLst/>
          </a:prstGeom>
          <a:noFill/>
          <a:ln w="0">
            <a:noFill/>
          </a:ln>
        </p:spPr>
      </p:pic>
      <p:pic>
        <p:nvPicPr>
          <p:cNvPr id="3591" name="masthead%20copy" descr=""/>
          <p:cNvPicPr/>
          <p:nvPr/>
        </p:nvPicPr>
        <p:blipFill>
          <a:blip r:embed="rId42"/>
          <a:srcRect l="0" t="0" r="0" b="5234"/>
          <a:stretch/>
        </p:blipFill>
        <p:spPr>
          <a:xfrm>
            <a:off x="1217520" y="2725560"/>
            <a:ext cx="830520" cy="476280"/>
          </a:xfrm>
          <a:prstGeom prst="rect">
            <a:avLst/>
          </a:prstGeom>
          <a:noFill/>
          <a:ln w="0">
            <a:noFill/>
          </a:ln>
        </p:spPr>
      </p:pic>
      <p:pic>
        <p:nvPicPr>
          <p:cNvPr id="3592" name="" descr=""/>
          <p:cNvPicPr/>
          <p:nvPr/>
        </p:nvPicPr>
        <p:blipFill>
          <a:blip r:embed="rId43"/>
          <a:stretch/>
        </p:blipFill>
        <p:spPr>
          <a:xfrm>
            <a:off x="2816280" y="1595520"/>
            <a:ext cx="523800" cy="495360"/>
          </a:xfrm>
          <a:prstGeom prst="rect">
            <a:avLst/>
          </a:prstGeom>
          <a:noFill/>
          <a:ln w="0">
            <a:noFill/>
          </a:ln>
        </p:spPr>
      </p:pic>
      <p:pic>
        <p:nvPicPr>
          <p:cNvPr id="3593" name="sonoco%20logo" descr=""/>
          <p:cNvPicPr/>
          <p:nvPr/>
        </p:nvPicPr>
        <p:blipFill>
          <a:blip r:embed="rId44"/>
          <a:stretch/>
        </p:blipFill>
        <p:spPr>
          <a:xfrm>
            <a:off x="2262240" y="2671920"/>
            <a:ext cx="479520" cy="523800"/>
          </a:xfrm>
          <a:prstGeom prst="rect">
            <a:avLst/>
          </a:prstGeom>
          <a:noFill/>
          <a:ln w="0">
            <a:noFill/>
          </a:ln>
        </p:spPr>
      </p:pic>
      <p:pic>
        <p:nvPicPr>
          <p:cNvPr id="3594" name="Solocup" descr=""/>
          <p:cNvPicPr/>
          <p:nvPr/>
        </p:nvPicPr>
        <p:blipFill>
          <a:blip r:embed="rId45"/>
          <a:stretch/>
        </p:blipFill>
        <p:spPr>
          <a:xfrm>
            <a:off x="3263760" y="2789280"/>
            <a:ext cx="765360" cy="243000"/>
          </a:xfrm>
          <a:prstGeom prst="rect">
            <a:avLst/>
          </a:prstGeom>
          <a:noFill/>
          <a:ln w="0">
            <a:noFill/>
          </a:ln>
        </p:spPr>
      </p:pic>
      <p:pic>
        <p:nvPicPr>
          <p:cNvPr id="3595" name="" descr=""/>
          <p:cNvPicPr/>
          <p:nvPr/>
        </p:nvPicPr>
        <p:blipFill>
          <a:blip r:embed="rId46"/>
          <a:stretch/>
        </p:blipFill>
        <p:spPr>
          <a:xfrm>
            <a:off x="4989600" y="5724360"/>
            <a:ext cx="1514520" cy="358920"/>
          </a:xfrm>
          <a:prstGeom prst="rect">
            <a:avLst/>
          </a:prstGeom>
          <a:noFill/>
          <a:ln w="0">
            <a:noFill/>
          </a:ln>
        </p:spPr>
      </p:pic>
      <p:pic>
        <p:nvPicPr>
          <p:cNvPr id="3596" name="logo_notag_big" descr=""/>
          <p:cNvPicPr/>
          <p:nvPr/>
        </p:nvPicPr>
        <p:blipFill>
          <a:blip r:embed="rId47"/>
          <a:stretch/>
        </p:blipFill>
        <p:spPr>
          <a:xfrm>
            <a:off x="4876920" y="5311800"/>
            <a:ext cx="1795320" cy="344520"/>
          </a:xfrm>
          <a:prstGeom prst="rect">
            <a:avLst/>
          </a:prstGeom>
          <a:noFill/>
          <a:ln w="0">
            <a:noFill/>
          </a:ln>
        </p:spPr>
      </p:pic>
      <p:pic>
        <p:nvPicPr>
          <p:cNvPr id="3597" name="First%20Interstate" descr=""/>
          <p:cNvPicPr/>
          <p:nvPr/>
        </p:nvPicPr>
        <p:blipFill>
          <a:blip r:embed="rId48"/>
          <a:stretch/>
        </p:blipFill>
        <p:spPr>
          <a:xfrm>
            <a:off x="4989600" y="4846680"/>
            <a:ext cx="1084320" cy="388800"/>
          </a:xfrm>
          <a:prstGeom prst="rect">
            <a:avLst/>
          </a:prstGeom>
          <a:noFill/>
          <a:ln w="0">
            <a:noFill/>
          </a:ln>
        </p:spPr>
      </p:pic>
      <p:pic>
        <p:nvPicPr>
          <p:cNvPr id="3598" name="98arlogo%20copy" descr=""/>
          <p:cNvPicPr/>
          <p:nvPr/>
        </p:nvPicPr>
        <p:blipFill>
          <a:blip r:embed="rId49"/>
          <a:stretch/>
        </p:blipFill>
        <p:spPr>
          <a:xfrm>
            <a:off x="3629160" y="3112920"/>
            <a:ext cx="1180800" cy="379440"/>
          </a:xfrm>
          <a:prstGeom prst="rect">
            <a:avLst/>
          </a:prstGeom>
          <a:noFill/>
          <a:ln w="0">
            <a:noFill/>
          </a:ln>
        </p:spPr>
      </p:pic>
      <p:pic>
        <p:nvPicPr>
          <p:cNvPr id="3599" name="rf-supervalu" descr=""/>
          <p:cNvPicPr/>
          <p:nvPr/>
        </p:nvPicPr>
        <p:blipFill>
          <a:blip r:embed="rId50"/>
          <a:stretch/>
        </p:blipFill>
        <p:spPr>
          <a:xfrm>
            <a:off x="1420920" y="5084640"/>
            <a:ext cx="1209600" cy="430200"/>
          </a:xfrm>
          <a:prstGeom prst="rect">
            <a:avLst/>
          </a:prstGeom>
          <a:noFill/>
          <a:ln w="0">
            <a:noFill/>
          </a:ln>
        </p:spPr>
      </p:pic>
      <p:pic>
        <p:nvPicPr>
          <p:cNvPr id="3600" name="quebec" descr=""/>
          <p:cNvPicPr/>
          <p:nvPr/>
        </p:nvPicPr>
        <p:blipFill>
          <a:blip r:embed="rId51"/>
          <a:srcRect l="34358" t="0" r="36853" b="33710"/>
          <a:stretch/>
        </p:blipFill>
        <p:spPr>
          <a:xfrm>
            <a:off x="1460520" y="1174680"/>
            <a:ext cx="750960" cy="513000"/>
          </a:xfrm>
          <a:prstGeom prst="rect">
            <a:avLst/>
          </a:prstGeom>
          <a:noFill/>
          <a:ln w="0">
            <a:noFill/>
          </a:ln>
        </p:spPr>
      </p:pic>
      <p:sp>
        <p:nvSpPr>
          <p:cNvPr id="3601" name=""/>
          <p:cNvSpPr/>
          <p:nvPr/>
        </p:nvSpPr>
        <p:spPr>
          <a:xfrm>
            <a:off x="1251000" y="1541520"/>
            <a:ext cx="116820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QUEBECOR INC</a:t>
            </a:r>
            <a:endParaRPr b="0" lang="en-US" sz="1000" strike="noStrike" u="none">
              <a:solidFill>
                <a:srgbClr val="000000"/>
              </a:solidFill>
              <a:effectLst/>
              <a:uFillTx/>
              <a:latin typeface="Times New Roman"/>
            </a:endParaRPr>
          </a:p>
        </p:txBody>
      </p:sp>
      <p:pic>
        <p:nvPicPr>
          <p:cNvPr id="3602" name="star" descr=""/>
          <p:cNvPicPr/>
          <p:nvPr/>
        </p:nvPicPr>
        <p:blipFill>
          <a:blip r:embed="rId52"/>
          <a:stretch/>
        </p:blipFill>
        <p:spPr>
          <a:xfrm>
            <a:off x="7391520" y="1263600"/>
            <a:ext cx="1639800" cy="336600"/>
          </a:xfrm>
          <a:prstGeom prst="rect">
            <a:avLst/>
          </a:prstGeom>
          <a:noFill/>
          <a:ln w="0">
            <a:noFill/>
          </a:ln>
        </p:spPr>
      </p:pic>
      <p:pic>
        <p:nvPicPr>
          <p:cNvPr id="3603" name="logos1" descr=""/>
          <p:cNvPicPr/>
          <p:nvPr/>
        </p:nvPicPr>
        <p:blipFill>
          <a:blip r:embed="rId53"/>
          <a:srcRect l="36251" t="50770" r="1567" b="3920"/>
          <a:stretch/>
        </p:blipFill>
        <p:spPr>
          <a:xfrm>
            <a:off x="1220760" y="2389320"/>
            <a:ext cx="1076400" cy="328320"/>
          </a:xfrm>
          <a:prstGeom prst="rect">
            <a:avLst/>
          </a:prstGeom>
          <a:noFill/>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604" name=""/>
          <p:cNvSpPr/>
          <p:nvPr/>
        </p:nvSpPr>
        <p:spPr>
          <a:xfrm>
            <a:off x="2746440" y="2833560"/>
            <a:ext cx="140796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Wholesale</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pic>
        <p:nvPicPr>
          <p:cNvPr id="3605" name="LogoWh" descr=""/>
          <p:cNvPicPr/>
          <p:nvPr/>
        </p:nvPicPr>
        <p:blipFill>
          <a:blip r:embed="rId1"/>
          <a:stretch/>
        </p:blipFill>
        <p:spPr>
          <a:xfrm>
            <a:off x="4176720" y="260280"/>
            <a:ext cx="1847880" cy="1857600"/>
          </a:xfrm>
          <a:prstGeom prst="rect">
            <a:avLst/>
          </a:prstGeom>
          <a:noFill/>
          <a:ln w="0">
            <a:noFill/>
          </a:ln>
        </p:spPr>
      </p:pic>
      <p:sp>
        <p:nvSpPr>
          <p:cNvPr id="3606" name=""/>
          <p:cNvSpPr/>
          <p:nvPr/>
        </p:nvSpPr>
        <p:spPr>
          <a:xfrm>
            <a:off x="1120680" y="283356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Transportation</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&amp;</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Distribution</a:t>
            </a:r>
            <a:endParaRPr b="0" lang="en-US" sz="1600" strike="noStrike" u="none">
              <a:solidFill>
                <a:srgbClr val="000000"/>
              </a:solidFill>
              <a:effectLst/>
              <a:uFillTx/>
              <a:latin typeface="Times New Roman"/>
            </a:endParaRPr>
          </a:p>
        </p:txBody>
      </p:sp>
      <p:sp>
        <p:nvSpPr>
          <p:cNvPr id="3607" name=""/>
          <p:cNvSpPr/>
          <p:nvPr/>
        </p:nvSpPr>
        <p:spPr>
          <a:xfrm>
            <a:off x="4383000" y="282888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Net Works</a:t>
            </a:r>
            <a:endParaRPr b="0" lang="en-US" sz="1600" strike="noStrike" u="none">
              <a:solidFill>
                <a:srgbClr val="000000"/>
              </a:solidFill>
              <a:effectLst/>
              <a:uFillTx/>
              <a:latin typeface="Times New Roman"/>
            </a:endParaRPr>
          </a:p>
        </p:txBody>
      </p:sp>
      <p:sp>
        <p:nvSpPr>
          <p:cNvPr id="3608" name=""/>
          <p:cNvSpPr/>
          <p:nvPr/>
        </p:nvSpPr>
        <p:spPr>
          <a:xfrm>
            <a:off x="6013440" y="2832120"/>
            <a:ext cx="14065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Retail</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sp>
        <p:nvSpPr>
          <p:cNvPr id="3609" name=""/>
          <p:cNvSpPr/>
          <p:nvPr/>
        </p:nvSpPr>
        <p:spPr>
          <a:xfrm>
            <a:off x="7642080" y="2825640"/>
            <a:ext cx="1408320" cy="1301760"/>
          </a:xfrm>
          <a:prstGeom prst="rect">
            <a:avLst/>
          </a:prstGeom>
          <a:solidFill>
            <a:srgbClr val="009a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Broadband</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Services</a:t>
            </a:r>
            <a:endParaRPr b="0" lang="en-US" sz="1600" strike="noStrike" u="none">
              <a:solidFill>
                <a:srgbClr val="000000"/>
              </a:solidFill>
              <a:effectLst/>
              <a:uFillTx/>
              <a:latin typeface="Times New Roman"/>
            </a:endParaRPr>
          </a:p>
        </p:txBody>
      </p:sp>
      <p:sp>
        <p:nvSpPr>
          <p:cNvPr id="3610" name=""/>
          <p:cNvSpPr/>
          <p:nvPr/>
        </p:nvSpPr>
        <p:spPr>
          <a:xfrm>
            <a:off x="7599240" y="4178160"/>
            <a:ext cx="1544760" cy="9478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Bandwidth Management</a:t>
            </a:r>
            <a:br>
              <a:rPr sz="1400"/>
            </a:br>
            <a:r>
              <a:rPr b="1" lang="en-US" sz="1400" strike="noStrike" u="none">
                <a:solidFill>
                  <a:srgbClr val="000000"/>
                </a:solidFill>
                <a:effectLst/>
                <a:uFillTx/>
                <a:latin typeface="Times New Roman"/>
              </a:rPr>
              <a:t>and Broadband </a:t>
            </a:r>
            <a:endParaRPr b="0" lang="en-US" sz="1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Delivery Services</a:t>
            </a:r>
            <a:endParaRPr b="0" lang="en-US" sz="1400" strike="noStrike" u="none">
              <a:solidFill>
                <a:srgbClr val="000000"/>
              </a:solidFill>
              <a:effectLst/>
              <a:uFillTx/>
              <a:latin typeface="Times New Roman"/>
            </a:endParaRPr>
          </a:p>
        </p:txBody>
      </p:sp>
      <p:cxnSp>
        <p:nvCxnSpPr>
          <p:cNvPr id="3611" name=""/>
          <p:cNvCxnSpPr>
            <a:stCxn id="3606" idx="0"/>
            <a:endCxn id="3605" idx="2"/>
          </p:cNvCxnSpPr>
          <p:nvPr/>
        </p:nvCxnSpPr>
        <p:spPr>
          <a:xfrm flipH="1" flipV="1" rot="5400000">
            <a:off x="3104640" y="837720"/>
            <a:ext cx="716400" cy="3275640"/>
          </a:xfrm>
          <a:prstGeom prst="bentConnector3">
            <a:avLst>
              <a:gd name="adj1" fmla="val 49874"/>
            </a:avLst>
          </a:prstGeom>
          <a:ln w="9360">
            <a:solidFill>
              <a:srgbClr val="000000"/>
            </a:solidFill>
            <a:miter/>
          </a:ln>
        </p:spPr>
      </p:cxnSp>
      <p:cxnSp>
        <p:nvCxnSpPr>
          <p:cNvPr id="3612" name=""/>
          <p:cNvCxnSpPr>
            <a:stCxn id="3604" idx="0"/>
            <a:endCxn id="3605" idx="2"/>
          </p:cNvCxnSpPr>
          <p:nvPr/>
        </p:nvCxnSpPr>
        <p:spPr>
          <a:xfrm flipH="1" flipV="1" rot="5400000">
            <a:off x="3917520" y="1650600"/>
            <a:ext cx="716400" cy="1649880"/>
          </a:xfrm>
          <a:prstGeom prst="bentConnector3">
            <a:avLst>
              <a:gd name="adj1" fmla="val 49874"/>
            </a:avLst>
          </a:prstGeom>
          <a:ln w="9360">
            <a:solidFill>
              <a:srgbClr val="000000"/>
            </a:solidFill>
            <a:miter/>
          </a:ln>
        </p:spPr>
      </p:cxnSp>
      <p:cxnSp>
        <p:nvCxnSpPr>
          <p:cNvPr id="3613" name=""/>
          <p:cNvCxnSpPr>
            <a:stCxn id="3607" idx="0"/>
            <a:endCxn id="3605" idx="2"/>
          </p:cNvCxnSpPr>
          <p:nvPr/>
        </p:nvCxnSpPr>
        <p:spPr>
          <a:xfrm flipH="1" flipV="1" rot="5400000">
            <a:off x="4738320" y="2466360"/>
            <a:ext cx="711720" cy="13320"/>
          </a:xfrm>
          <a:prstGeom prst="bentConnector3">
            <a:avLst>
              <a:gd name="adj1" fmla="val 50000"/>
            </a:avLst>
          </a:prstGeom>
          <a:ln w="9360">
            <a:solidFill>
              <a:srgbClr val="000000"/>
            </a:solidFill>
            <a:miter/>
          </a:ln>
        </p:spPr>
      </p:cxnSp>
      <p:cxnSp>
        <p:nvCxnSpPr>
          <p:cNvPr id="3614" name=""/>
          <p:cNvCxnSpPr>
            <a:stCxn id="3608" idx="0"/>
            <a:endCxn id="3605" idx="2"/>
          </p:cNvCxnSpPr>
          <p:nvPr/>
        </p:nvCxnSpPr>
        <p:spPr>
          <a:xfrm flipV="1" rot="16200000">
            <a:off x="5551200" y="1666080"/>
            <a:ext cx="714960" cy="1617120"/>
          </a:xfrm>
          <a:prstGeom prst="bentConnector3">
            <a:avLst>
              <a:gd name="adj1" fmla="val 49974"/>
            </a:avLst>
          </a:prstGeom>
          <a:ln w="9360">
            <a:solidFill>
              <a:srgbClr val="000000"/>
            </a:solidFill>
            <a:miter/>
          </a:ln>
        </p:spPr>
      </p:cxnSp>
      <p:cxnSp>
        <p:nvCxnSpPr>
          <p:cNvPr id="3615" name=""/>
          <p:cNvCxnSpPr>
            <a:stCxn id="3609" idx="0"/>
            <a:endCxn id="3605" idx="2"/>
          </p:cNvCxnSpPr>
          <p:nvPr/>
        </p:nvCxnSpPr>
        <p:spPr>
          <a:xfrm flipV="1" rot="16200000">
            <a:off x="6369480" y="847800"/>
            <a:ext cx="708480" cy="3247200"/>
          </a:xfrm>
          <a:prstGeom prst="bentConnector3">
            <a:avLst>
              <a:gd name="adj1" fmla="val 49974"/>
            </a:avLst>
          </a:prstGeom>
          <a:ln w="9360">
            <a:solidFill>
              <a:srgbClr val="000000"/>
            </a:solidFill>
            <a:miter/>
          </a:ln>
        </p:spPr>
      </p:cxnSp>
      <p:cxnSp>
        <p:nvCxnSpPr>
          <p:cNvPr id="3616" name=""/>
          <p:cNvCxnSpPr>
            <a:stCxn id="3604" idx="3"/>
            <a:endCxn id="3607" idx="1"/>
          </p:cNvCxnSpPr>
          <p:nvPr/>
        </p:nvCxnSpPr>
        <p:spPr>
          <a:xfrm flipV="1">
            <a:off x="4154040" y="3479040"/>
            <a:ext cx="229320" cy="5400"/>
          </a:xfrm>
          <a:prstGeom prst="bentConnector3">
            <a:avLst>
              <a:gd name="adj1" fmla="val 50000"/>
            </a:avLst>
          </a:prstGeom>
          <a:ln w="9360">
            <a:solidFill>
              <a:srgbClr val="000000"/>
            </a:solidFill>
            <a:miter/>
          </a:ln>
        </p:spPr>
      </p:cxn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617" name=""/>
          <p:cNvSpPr/>
          <p:nvPr/>
        </p:nvSpPr>
        <p:spPr>
          <a:xfrm>
            <a:off x="1413000" y="168120"/>
            <a:ext cx="7051680" cy="114300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Enron Broadband Services</a:t>
            </a:r>
            <a:br>
              <a:rPr sz="3200"/>
            </a:br>
            <a:endParaRPr b="0" lang="en-US" sz="3200" strike="noStrike" u="none">
              <a:solidFill>
                <a:srgbClr val="000000"/>
              </a:solidFill>
              <a:effectLst/>
              <a:uFillTx/>
              <a:latin typeface="Times New Roman"/>
            </a:endParaRPr>
          </a:p>
        </p:txBody>
      </p:sp>
      <p:sp>
        <p:nvSpPr>
          <p:cNvPr id="3618" name=""/>
          <p:cNvSpPr/>
          <p:nvPr/>
        </p:nvSpPr>
        <p:spPr>
          <a:xfrm>
            <a:off x="6053040" y="2467080"/>
            <a:ext cx="2948040" cy="2201760"/>
          </a:xfrm>
          <a:prstGeom prst="ellipse">
            <a:avLst/>
          </a:prstGeom>
          <a:solidFill>
            <a:srgbClr val="41ae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19" name=""/>
          <p:cNvSpPr/>
          <p:nvPr/>
        </p:nvSpPr>
        <p:spPr>
          <a:xfrm>
            <a:off x="1125360" y="2470320"/>
            <a:ext cx="2946600" cy="2201760"/>
          </a:xfrm>
          <a:prstGeom prst="ellipse">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20" name=""/>
          <p:cNvSpPr/>
          <p:nvPr/>
        </p:nvSpPr>
        <p:spPr>
          <a:xfrm>
            <a:off x="3584520" y="1849320"/>
            <a:ext cx="2946600" cy="2202120"/>
          </a:xfrm>
          <a:prstGeom prst="ellipse">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21" name=""/>
          <p:cNvSpPr/>
          <p:nvPr/>
        </p:nvSpPr>
        <p:spPr>
          <a:xfrm>
            <a:off x="3586320" y="2543040"/>
            <a:ext cx="3012840" cy="3970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622" name=""/>
          <p:cNvSpPr/>
          <p:nvPr/>
        </p:nvSpPr>
        <p:spPr>
          <a:xfrm>
            <a:off x="4278240" y="1054080"/>
            <a:ext cx="1554120" cy="919080"/>
          </a:xfrm>
          <a:prstGeom prst="bevel">
            <a:avLst>
              <a:gd name="adj" fmla="val 12500"/>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23" name=""/>
          <p:cNvSpPr/>
          <p:nvPr/>
        </p:nvSpPr>
        <p:spPr>
          <a:xfrm>
            <a:off x="4455360" y="1066680"/>
            <a:ext cx="1184400" cy="87156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ffffff"/>
                </a:solidFill>
                <a:effectLst/>
                <a:uFillTx/>
                <a:latin typeface="Times New Roman"/>
              </a:rPr>
              <a:t>Enron </a:t>
            </a:r>
            <a:endParaRPr b="0" lang="en-US" sz="17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ffffff"/>
                </a:solidFill>
                <a:effectLst/>
                <a:uFillTx/>
                <a:latin typeface="Times New Roman"/>
              </a:rPr>
              <a:t>Intelligent </a:t>
            </a:r>
            <a:endParaRPr b="0" lang="en-US" sz="17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ffffff"/>
                </a:solidFill>
                <a:effectLst/>
                <a:uFillTx/>
                <a:latin typeface="Times New Roman"/>
              </a:rPr>
              <a:t>Network</a:t>
            </a:r>
            <a:endParaRPr b="0" lang="en-US" sz="1700" strike="noStrike" u="none">
              <a:solidFill>
                <a:srgbClr val="000000"/>
              </a:solidFill>
              <a:effectLst/>
              <a:uFillTx/>
              <a:latin typeface="Times New Roman"/>
            </a:endParaRPr>
          </a:p>
        </p:txBody>
      </p:sp>
      <p:sp>
        <p:nvSpPr>
          <p:cNvPr id="3624" name=""/>
          <p:cNvSpPr/>
          <p:nvPr/>
        </p:nvSpPr>
        <p:spPr>
          <a:xfrm>
            <a:off x="3873600" y="2279520"/>
            <a:ext cx="2341440" cy="13136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ffffff"/>
                </a:solidFill>
                <a:effectLst/>
                <a:uFillTx/>
                <a:latin typeface="Times New Roman"/>
              </a:rPr>
              <a:t>Deploy the Most Open, Efficient Network with Broad Connectivity</a:t>
            </a:r>
            <a:endParaRPr b="0" lang="en-US" sz="2000" strike="noStrike" u="none">
              <a:solidFill>
                <a:srgbClr val="000000"/>
              </a:solidFill>
              <a:effectLst/>
              <a:uFillTx/>
              <a:latin typeface="Times New Roman"/>
            </a:endParaRPr>
          </a:p>
        </p:txBody>
      </p:sp>
      <p:sp>
        <p:nvSpPr>
          <p:cNvPr id="3625" name=""/>
          <p:cNvSpPr/>
          <p:nvPr/>
        </p:nvSpPr>
        <p:spPr>
          <a:xfrm>
            <a:off x="6816600" y="2014560"/>
            <a:ext cx="1551240" cy="915840"/>
          </a:xfrm>
          <a:prstGeom prst="bevel">
            <a:avLst>
              <a:gd name="adj" fmla="val 12500"/>
            </a:avLst>
          </a:prstGeom>
          <a:solidFill>
            <a:srgbClr val="41ae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26" name=""/>
          <p:cNvSpPr/>
          <p:nvPr/>
        </p:nvSpPr>
        <p:spPr>
          <a:xfrm>
            <a:off x="7132680" y="2201760"/>
            <a:ext cx="937800" cy="61236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Times New Roman"/>
              </a:rPr>
              <a:t>Content</a:t>
            </a:r>
            <a:br>
              <a:rPr sz="1700"/>
            </a:br>
            <a:r>
              <a:rPr b="1" lang="en-US" sz="1700" strike="noStrike" u="none">
                <a:solidFill>
                  <a:srgbClr val="000000"/>
                </a:solidFill>
                <a:effectLst/>
                <a:uFillTx/>
                <a:latin typeface="Times New Roman"/>
              </a:rPr>
              <a:t>Services</a:t>
            </a:r>
            <a:endParaRPr b="0" lang="en-US" sz="1700" strike="noStrike" u="none">
              <a:solidFill>
                <a:srgbClr val="000000"/>
              </a:solidFill>
              <a:effectLst/>
              <a:uFillTx/>
              <a:latin typeface="Times New Roman"/>
            </a:endParaRPr>
          </a:p>
        </p:txBody>
      </p:sp>
      <p:sp>
        <p:nvSpPr>
          <p:cNvPr id="3627" name=""/>
          <p:cNvSpPr/>
          <p:nvPr/>
        </p:nvSpPr>
        <p:spPr>
          <a:xfrm>
            <a:off x="1793880" y="2016000"/>
            <a:ext cx="1625760" cy="919440"/>
          </a:xfrm>
          <a:prstGeom prst="bevel">
            <a:avLst>
              <a:gd name="adj" fmla="val 12500"/>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28" name=""/>
          <p:cNvSpPr/>
          <p:nvPr/>
        </p:nvSpPr>
        <p:spPr>
          <a:xfrm>
            <a:off x="1776240" y="2197080"/>
            <a:ext cx="1575360" cy="61236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Times New Roman"/>
              </a:rPr>
              <a:t>Bandwidth</a:t>
            </a:r>
            <a:br>
              <a:rPr sz="1700"/>
            </a:br>
            <a:r>
              <a:rPr b="1" lang="en-US" sz="1700" strike="noStrike" u="none">
                <a:solidFill>
                  <a:srgbClr val="000000"/>
                </a:solidFill>
                <a:effectLst/>
                <a:uFillTx/>
                <a:latin typeface="Times New Roman"/>
              </a:rPr>
              <a:t>Intermediation</a:t>
            </a:r>
            <a:endParaRPr b="0" lang="en-US" sz="1700" strike="noStrike" u="none">
              <a:solidFill>
                <a:srgbClr val="000000"/>
              </a:solidFill>
              <a:effectLst/>
              <a:uFillTx/>
              <a:latin typeface="Times New Roman"/>
            </a:endParaRPr>
          </a:p>
        </p:txBody>
      </p:sp>
      <p:sp>
        <p:nvSpPr>
          <p:cNvPr id="3629" name=""/>
          <p:cNvSpPr/>
          <p:nvPr/>
        </p:nvSpPr>
        <p:spPr>
          <a:xfrm>
            <a:off x="1347840" y="3137040"/>
            <a:ext cx="2424240" cy="10087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Be the World’s</a:t>
            </a:r>
            <a:br>
              <a:rPr sz="2000"/>
            </a:br>
            <a:r>
              <a:rPr b="1" i="1" lang="en-US" sz="2000" strike="noStrike" u="none">
                <a:solidFill>
                  <a:srgbClr val="000000"/>
                </a:solidFill>
                <a:effectLst/>
                <a:uFillTx/>
                <a:latin typeface="Times New Roman"/>
              </a:rPr>
              <a:t>Largest Buyer and</a:t>
            </a:r>
            <a:br>
              <a:rPr sz="2000"/>
            </a:br>
            <a:r>
              <a:rPr b="1" i="1" lang="en-US" sz="2000" strike="noStrike" u="none">
                <a:solidFill>
                  <a:srgbClr val="000000"/>
                </a:solidFill>
                <a:effectLst/>
                <a:uFillTx/>
                <a:latin typeface="Times New Roman"/>
              </a:rPr>
              <a:t>Seller of Bandwidth</a:t>
            </a:r>
            <a:endParaRPr b="0" lang="en-US" sz="2000" strike="noStrike" u="none">
              <a:solidFill>
                <a:srgbClr val="000000"/>
              </a:solidFill>
              <a:effectLst/>
              <a:uFillTx/>
              <a:latin typeface="Times New Roman"/>
            </a:endParaRPr>
          </a:p>
        </p:txBody>
      </p:sp>
      <p:sp>
        <p:nvSpPr>
          <p:cNvPr id="3630" name=""/>
          <p:cNvSpPr/>
          <p:nvPr/>
        </p:nvSpPr>
        <p:spPr>
          <a:xfrm>
            <a:off x="6345360" y="2925720"/>
            <a:ext cx="2425680" cy="13136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Be the World’s Largest Provider of Premium Broadband Delivery Services</a:t>
            </a:r>
            <a:endParaRPr b="0" lang="en-US" sz="2000" strike="noStrike" u="none">
              <a:solidFill>
                <a:srgbClr val="000000"/>
              </a:solidFill>
              <a:effectLst/>
              <a:uFillTx/>
              <a:latin typeface="Times New Roman"/>
            </a:endParaRPr>
          </a:p>
        </p:txBody>
      </p:sp>
      <p:sp>
        <p:nvSpPr>
          <p:cNvPr id="3631" name=""/>
          <p:cNvSpPr/>
          <p:nvPr/>
        </p:nvSpPr>
        <p:spPr>
          <a:xfrm>
            <a:off x="4341960" y="4343400"/>
            <a:ext cx="4243320" cy="2524680"/>
          </a:xfrm>
          <a:prstGeom prst="rect">
            <a:avLst/>
          </a:prstGeom>
          <a:noFill/>
          <a:ln w="0">
            <a:noFill/>
          </a:ln>
        </p:spPr>
        <p:style>
          <a:lnRef idx="0"/>
          <a:fillRef idx="0"/>
          <a:effectRef idx="0"/>
          <a:fontRef idx="minor"/>
        </p:style>
        <p:txBody>
          <a:bodyPr lIns="90000" rIns="90000" tIns="46800" bIns="46800" anchor="t">
            <a:spAutoFit/>
          </a:bodyPr>
          <a:p>
            <a:pPr>
              <a:spcBef>
                <a:spcPts val="561"/>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Fiber</a:t>
            </a:r>
            <a:endParaRPr b="0" lang="en-US" sz="1800" strike="noStrike" u="none">
              <a:solidFill>
                <a:srgbClr val="000000"/>
              </a:solidFill>
              <a:effectLst/>
              <a:uFillTx/>
              <a:latin typeface="Times New Roman"/>
            </a:endParaRPr>
          </a:p>
          <a:p>
            <a:pPr>
              <a:spcBef>
                <a:spcPts val="561"/>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Servers</a:t>
            </a:r>
            <a:endParaRPr b="0" lang="en-US" sz="1800" strike="noStrike" u="none">
              <a:solidFill>
                <a:srgbClr val="000000"/>
              </a:solidFill>
              <a:effectLst/>
              <a:uFillTx/>
              <a:latin typeface="Times New Roman"/>
            </a:endParaRPr>
          </a:p>
          <a:p>
            <a:pPr>
              <a:spcBef>
                <a:spcPts val="561"/>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Pooling Points</a:t>
            </a:r>
            <a:endParaRPr b="0" lang="en-US" sz="1800" strike="noStrike" u="none">
              <a:solidFill>
                <a:srgbClr val="000000"/>
              </a:solidFill>
              <a:effectLst/>
              <a:uFillTx/>
              <a:latin typeface="Times New Roman"/>
            </a:endParaRPr>
          </a:p>
          <a:p>
            <a:pPr>
              <a:spcBef>
                <a:spcPts val="561"/>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Network Control</a:t>
            </a:r>
            <a:br>
              <a:rPr sz="1800"/>
            </a:br>
            <a:endParaRPr b="0" lang="en-US" sz="1800" strike="noStrike" u="none">
              <a:solidFill>
                <a:srgbClr val="000000"/>
              </a:solidFill>
              <a:effectLst/>
              <a:uFillTx/>
              <a:latin typeface="Times New Roman"/>
            </a:endParaRPr>
          </a:p>
          <a:p>
            <a:pPr>
              <a:spcBef>
                <a:spcPts val="689"/>
              </a:spcBef>
              <a:tabLst>
                <a:tab algn="l" pos="0"/>
                <a:tab algn="l" pos="2511360"/>
                <a:tab algn="l" pos="2924280"/>
                <a:tab algn="l" pos="3898800"/>
                <a:tab algn="l" pos="4873680"/>
                <a:tab algn="l" pos="5848200"/>
                <a:tab algn="l" pos="6823080"/>
                <a:tab algn="l" pos="7797960"/>
                <a:tab algn="l" pos="8772480"/>
                <a:tab algn="l" pos="9747360"/>
                <a:tab algn="l" pos="10721880"/>
              </a:tabLst>
            </a:pPr>
            <a:endParaRPr b="0" lang="en-US" sz="2200" strike="noStrike" u="none">
              <a:solidFill>
                <a:srgbClr val="000000"/>
              </a:solidFill>
              <a:effectLst/>
              <a:uFillTx/>
              <a:latin typeface="Times New Roman"/>
            </a:endParaRPr>
          </a:p>
          <a:p>
            <a:pPr>
              <a:spcBef>
                <a:spcPts val="689"/>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2200" strike="noStrike" u="none">
                <a:solidFill>
                  <a:srgbClr val="ffffff"/>
                </a:solidFill>
                <a:effectLst/>
                <a:uFillTx/>
                <a:latin typeface="Times New Roman"/>
              </a:rPr>
              <a:t>	</a:t>
            </a:r>
            <a:endParaRPr b="0" lang="en-US" sz="2200" strike="noStrike" u="none">
              <a:solidFill>
                <a:srgbClr val="000000"/>
              </a:solidFill>
              <a:effectLst/>
              <a:uFillTx/>
              <a:latin typeface="Times New Roman"/>
            </a:endParaRPr>
          </a:p>
        </p:txBody>
      </p:sp>
      <p:sp>
        <p:nvSpPr>
          <p:cNvPr id="3632" name=""/>
          <p:cNvSpPr/>
          <p:nvPr/>
        </p:nvSpPr>
        <p:spPr>
          <a:xfrm>
            <a:off x="4237200" y="4465800"/>
            <a:ext cx="102960" cy="1173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3633" name=""/>
          <p:cNvSpPr/>
          <p:nvPr/>
        </p:nvSpPr>
        <p:spPr>
          <a:xfrm>
            <a:off x="4237200" y="4822920"/>
            <a:ext cx="102960" cy="1173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3634" name=""/>
          <p:cNvSpPr/>
          <p:nvPr/>
        </p:nvSpPr>
        <p:spPr>
          <a:xfrm>
            <a:off x="4237200" y="5146560"/>
            <a:ext cx="102960" cy="11772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360" bIns="36360" anchor="ctr">
            <a:noAutofit/>
          </a:bodyPr>
          <a:p>
            <a:endParaRPr b="0" lang="en-US" sz="2400" strike="noStrike" u="none">
              <a:solidFill>
                <a:srgbClr val="000000"/>
              </a:solidFill>
              <a:effectLst/>
              <a:uFillTx/>
              <a:latin typeface="Times New Roman"/>
            </a:endParaRPr>
          </a:p>
        </p:txBody>
      </p:sp>
      <p:sp>
        <p:nvSpPr>
          <p:cNvPr id="3635" name=""/>
          <p:cNvSpPr/>
          <p:nvPr/>
        </p:nvSpPr>
        <p:spPr>
          <a:xfrm>
            <a:off x="4237200" y="5487840"/>
            <a:ext cx="102960" cy="11772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360" bIns="36360" anchor="ctr">
            <a:noAutofit/>
          </a:bodyPr>
          <a:p>
            <a:endParaRPr b="0" lang="en-US" sz="2400" strike="noStrike" u="none">
              <a:solidFill>
                <a:srgbClr val="000000"/>
              </a:solidFill>
              <a:effectLst/>
              <a:uFillTx/>
              <a:latin typeface="Times New Roman"/>
            </a:endParaRPr>
          </a:p>
        </p:txBody>
      </p:sp>
      <p:sp>
        <p:nvSpPr>
          <p:cNvPr id="3636" name=""/>
          <p:cNvSpPr/>
          <p:nvPr/>
        </p:nvSpPr>
        <p:spPr>
          <a:xfrm>
            <a:off x="1630440" y="4691160"/>
            <a:ext cx="2463840" cy="160848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Bandwidth Marketing &amp; Trading</a:t>
            </a:r>
            <a:endParaRPr b="0" lang="en-US" sz="1800" strike="noStrike" u="none">
              <a:solidFill>
                <a:srgbClr val="000000"/>
              </a:solidFill>
              <a:effectLst/>
              <a:uFillTx/>
              <a:latin typeface="Times New Roman"/>
            </a:endParaRPr>
          </a:p>
          <a:p>
            <a:pPr>
              <a:spcBef>
                <a:spcPts val="1125"/>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Comprehensive</a:t>
            </a:r>
            <a:br>
              <a:rPr sz="1800"/>
            </a:br>
            <a:r>
              <a:rPr b="1" lang="en-US" sz="1800" strike="noStrike" u="none">
                <a:solidFill>
                  <a:srgbClr val="ffffff"/>
                </a:solidFill>
                <a:effectLst/>
                <a:uFillTx/>
                <a:latin typeface="Times New Roman"/>
              </a:rPr>
              <a:t>Bandwidth</a:t>
            </a:r>
            <a:br>
              <a:rPr sz="1800"/>
            </a:br>
            <a:r>
              <a:rPr b="1" lang="en-US" sz="1800" strike="noStrike" u="none">
                <a:solidFill>
                  <a:srgbClr val="ffffff"/>
                </a:solidFill>
                <a:effectLst/>
                <a:uFillTx/>
                <a:latin typeface="Times New Roman"/>
              </a:rPr>
              <a:t>Management</a:t>
            </a:r>
            <a:endParaRPr b="0" lang="en-US" sz="1800" strike="noStrike" u="none">
              <a:solidFill>
                <a:srgbClr val="000000"/>
              </a:solidFill>
              <a:effectLst/>
              <a:uFillTx/>
              <a:latin typeface="Times New Roman"/>
            </a:endParaRPr>
          </a:p>
        </p:txBody>
      </p:sp>
      <p:sp>
        <p:nvSpPr>
          <p:cNvPr id="3637" name=""/>
          <p:cNvSpPr/>
          <p:nvPr/>
        </p:nvSpPr>
        <p:spPr>
          <a:xfrm>
            <a:off x="1511280" y="4808520"/>
            <a:ext cx="104760" cy="1173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3638" name=""/>
          <p:cNvSpPr/>
          <p:nvPr/>
        </p:nvSpPr>
        <p:spPr>
          <a:xfrm>
            <a:off x="1511280" y="5500800"/>
            <a:ext cx="104760" cy="1173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3639" name=""/>
          <p:cNvSpPr/>
          <p:nvPr/>
        </p:nvSpPr>
        <p:spPr>
          <a:xfrm>
            <a:off x="6551640" y="4678200"/>
            <a:ext cx="2849400" cy="133416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Broadband Content Management &amp; Delivery</a:t>
            </a:r>
            <a:endParaRPr b="0" lang="en-US" sz="1800" strike="noStrike" u="none">
              <a:solidFill>
                <a:srgbClr val="000000"/>
              </a:solidFill>
              <a:effectLst/>
              <a:uFillTx/>
              <a:latin typeface="Times New Roman"/>
            </a:endParaRPr>
          </a:p>
          <a:p>
            <a:pPr>
              <a:spcBef>
                <a:spcPts val="1125"/>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Data Management </a:t>
            </a:r>
            <a:br>
              <a:rPr sz="1800"/>
            </a:br>
            <a:r>
              <a:rPr b="1" lang="en-US" sz="1800" strike="noStrike" u="none">
                <a:solidFill>
                  <a:srgbClr val="ffffff"/>
                </a:solidFill>
                <a:effectLst/>
                <a:uFillTx/>
                <a:latin typeface="Times New Roman"/>
              </a:rPr>
              <a:t>Services</a:t>
            </a:r>
            <a:endParaRPr b="0" lang="en-US" sz="1800" strike="noStrike" u="none">
              <a:solidFill>
                <a:srgbClr val="000000"/>
              </a:solidFill>
              <a:effectLst/>
              <a:uFillTx/>
              <a:latin typeface="Times New Roman"/>
            </a:endParaRPr>
          </a:p>
        </p:txBody>
      </p:sp>
      <p:sp>
        <p:nvSpPr>
          <p:cNvPr id="3640" name=""/>
          <p:cNvSpPr/>
          <p:nvPr/>
        </p:nvSpPr>
        <p:spPr>
          <a:xfrm>
            <a:off x="6458040" y="4799160"/>
            <a:ext cx="102960" cy="1173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3641" name=""/>
          <p:cNvSpPr/>
          <p:nvPr/>
        </p:nvSpPr>
        <p:spPr>
          <a:xfrm>
            <a:off x="6458040" y="5484960"/>
            <a:ext cx="102960" cy="1173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642" name="PlaceHolder 1"/>
          <p:cNvSpPr>
            <a:spLocks noGrp="1"/>
          </p:cNvSpPr>
          <p:nvPr>
            <p:ph type="title"/>
          </p:nvPr>
        </p:nvSpPr>
        <p:spPr>
          <a:xfrm>
            <a:off x="1625760" y="114120"/>
            <a:ext cx="713736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Accolades</a:t>
            </a:r>
            <a:endParaRPr b="1" lang="en-US" sz="3200" strike="noStrike" u="none">
              <a:solidFill>
                <a:srgbClr val="ffffff"/>
              </a:solidFill>
              <a:effectLst/>
              <a:uFillTx/>
              <a:latin typeface="Arial"/>
            </a:endParaRPr>
          </a:p>
        </p:txBody>
      </p:sp>
      <p:sp>
        <p:nvSpPr>
          <p:cNvPr id="3643" name="PlaceHolder 2"/>
          <p:cNvSpPr>
            <a:spLocks noGrp="1"/>
          </p:cNvSpPr>
          <p:nvPr>
            <p:ph/>
          </p:nvPr>
        </p:nvSpPr>
        <p:spPr>
          <a:xfrm>
            <a:off x="1358640" y="1177920"/>
            <a:ext cx="7404120" cy="4836960"/>
          </a:xfrm>
          <a:prstGeom prst="rect">
            <a:avLst/>
          </a:prstGeom>
          <a:noFill/>
          <a:ln w="0">
            <a:noFill/>
          </a:ln>
        </p:spPr>
        <p:txBody>
          <a:bodyPr lIns="90000" rIns="90000" tIns="46800" bIns="46800" anchor="t">
            <a:normAutofit/>
          </a:bodyPr>
          <a:p>
            <a:pPr marL="343080" indent="-343080">
              <a:spcAft>
                <a:spcPts val="1500"/>
              </a:spcAft>
              <a:buClr>
                <a:srgbClr val="ffdd4d"/>
              </a:buClr>
              <a:buFont typeface="Arial"/>
              <a:buChar char="•"/>
              <a:tabLst>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“Most Innovative Company” 2000</a:t>
            </a:r>
            <a:endParaRPr b="0" lang="en-US" sz="2400" strike="noStrike" u="none">
              <a:solidFill>
                <a:srgbClr val="ffffff"/>
              </a:solidFill>
              <a:effectLst/>
              <a:uFillTx/>
              <a:latin typeface="Arial"/>
            </a:endParaRPr>
          </a:p>
          <a:p>
            <a:pPr marL="343080" indent="-343080">
              <a:spcAft>
                <a:spcPts val="1500"/>
              </a:spcAft>
              <a:buNone/>
              <a:tabLst>
                <a:tab algn="l" pos="0"/>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ffff"/>
                </a:solidFill>
                <a:effectLst/>
                <a:uFillTx/>
                <a:latin typeface="Arial"/>
              </a:rPr>
              <a:t>“Most Innovative Company” 1999</a:t>
            </a:r>
            <a:endParaRPr b="0" lang="en-US" sz="2400" strike="noStrike" u="none">
              <a:solidFill>
                <a:srgbClr val="ffffff"/>
              </a:solidFill>
              <a:effectLst/>
              <a:uFillTx/>
              <a:latin typeface="Arial"/>
            </a:endParaRPr>
          </a:p>
          <a:p>
            <a:pPr marL="343080" indent="-343080">
              <a:spcAft>
                <a:spcPts val="1500"/>
              </a:spcAft>
              <a:buNone/>
              <a:tabLst>
                <a:tab algn="l" pos="0"/>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ffff"/>
                </a:solidFill>
                <a:effectLst/>
                <a:uFillTx/>
                <a:latin typeface="Arial"/>
              </a:rPr>
              <a:t>“Most Innovative Company” 1998</a:t>
            </a:r>
            <a:endParaRPr b="0" lang="en-US" sz="2400" strike="noStrike" u="none">
              <a:solidFill>
                <a:srgbClr val="ffffff"/>
              </a:solidFill>
              <a:effectLst/>
              <a:uFillTx/>
              <a:latin typeface="Arial"/>
            </a:endParaRPr>
          </a:p>
          <a:p>
            <a:pPr marL="343080" indent="-343080">
              <a:spcAft>
                <a:spcPts val="1500"/>
              </a:spcAft>
              <a:buNone/>
              <a:tabLst>
                <a:tab algn="l" pos="0"/>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ffff"/>
                </a:solidFill>
                <a:effectLst/>
                <a:uFillTx/>
                <a:latin typeface="Arial"/>
              </a:rPr>
              <a:t>“Most Innovative Company” 1997</a:t>
            </a:r>
            <a:endParaRPr b="0" lang="en-US" sz="2400" strike="noStrike" u="none">
              <a:solidFill>
                <a:srgbClr val="ffffff"/>
              </a:solidFill>
              <a:effectLst/>
              <a:uFillTx/>
              <a:latin typeface="Arial"/>
            </a:endParaRPr>
          </a:p>
          <a:p>
            <a:pPr marL="343080" indent="-343080">
              <a:spcAft>
                <a:spcPts val="1500"/>
              </a:spcAft>
              <a:buNone/>
              <a:tabLst>
                <a:tab algn="l" pos="0"/>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ffff"/>
                </a:solidFill>
                <a:effectLst/>
                <a:uFillTx/>
                <a:latin typeface="Arial"/>
              </a:rPr>
              <a:t>“Most Innovative Company” 1996</a:t>
            </a:r>
            <a:endParaRPr b="0" lang="en-US" sz="2400" strike="noStrike" u="none">
              <a:solidFill>
                <a:srgbClr val="ffffff"/>
              </a:solidFill>
              <a:effectLst/>
              <a:uFillTx/>
              <a:latin typeface="Arial"/>
            </a:endParaRPr>
          </a:p>
          <a:p>
            <a:pPr marL="343080" indent="0">
              <a:spcAft>
                <a:spcPts val="1500"/>
              </a:spcAft>
              <a:buNone/>
              <a:tabLst>
                <a:tab algn="l" pos="33984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a:p>
            <a:pPr marL="343080" indent="-343080">
              <a:spcAft>
                <a:spcPts val="1500"/>
              </a:spcAft>
              <a:buClr>
                <a:srgbClr val="ffdd4d"/>
              </a:buClr>
              <a:buFont typeface="Arial"/>
              <a:buChar char="•"/>
              <a:tabLst>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“100 Best companies to work for” 2000</a:t>
            </a:r>
            <a:endParaRPr b="0" lang="en-US" sz="2400" strike="noStrike" u="none">
              <a:solidFill>
                <a:srgbClr val="ffffff"/>
              </a:solidFill>
              <a:effectLst/>
              <a:uFillTx/>
              <a:latin typeface="Arial"/>
            </a:endParaRPr>
          </a:p>
          <a:p>
            <a:pPr marL="343080" indent="-343080">
              <a:spcAft>
                <a:spcPts val="1500"/>
              </a:spcAft>
              <a:buNone/>
              <a:tabLst>
                <a:tab algn="l" pos="0"/>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ffff"/>
                </a:solidFill>
                <a:effectLst/>
                <a:uFillTx/>
                <a:latin typeface="Arial"/>
              </a:rPr>
              <a:t>“100 Best companies to work for” 1999</a:t>
            </a:r>
            <a:endParaRPr b="0" lang="en-US" sz="2400" strike="noStrike" u="none">
              <a:solidFill>
                <a:srgbClr val="ffffff"/>
              </a:solidFill>
              <a:effectLst/>
              <a:uFillTx/>
              <a:latin typeface="Arial"/>
            </a:endParaRPr>
          </a:p>
        </p:txBody>
      </p:sp>
      <p:sp>
        <p:nvSpPr>
          <p:cNvPr id="3644" name=""/>
          <p:cNvSpPr/>
          <p:nvPr/>
        </p:nvSpPr>
        <p:spPr>
          <a:xfrm>
            <a:off x="5472000" y="3803760"/>
            <a:ext cx="150984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ffffff"/>
                </a:solidFill>
                <a:effectLst/>
                <a:uFillTx/>
                <a:latin typeface="Times New Roman"/>
              </a:rPr>
              <a:t>— Fortune</a:t>
            </a:r>
            <a:endParaRPr b="0" lang="en-US" sz="2400" strike="noStrike" u="none">
              <a:solidFill>
                <a:srgbClr val="000000"/>
              </a:solidFill>
              <a:effectLst/>
              <a:uFillTx/>
              <a:latin typeface="Times New Roman"/>
            </a:endParaRPr>
          </a:p>
        </p:txBody>
      </p:sp>
      <p:sp>
        <p:nvSpPr>
          <p:cNvPr id="3645" name=""/>
          <p:cNvSpPr/>
          <p:nvPr/>
        </p:nvSpPr>
        <p:spPr>
          <a:xfrm>
            <a:off x="5472000" y="5530680"/>
            <a:ext cx="150984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ffffff"/>
                </a:solidFill>
                <a:effectLst/>
                <a:uFillTx/>
                <a:latin typeface="Times New Roman"/>
              </a:rPr>
              <a:t>— Fortune</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646" name="PlaceHolder 1"/>
          <p:cNvSpPr>
            <a:spLocks noGrp="1"/>
          </p:cNvSpPr>
          <p:nvPr>
            <p:ph type="title"/>
          </p:nvPr>
        </p:nvSpPr>
        <p:spPr>
          <a:xfrm>
            <a:off x="1582560" y="114120"/>
            <a:ext cx="718056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What It’s Like to Work Here</a:t>
            </a:r>
            <a:endParaRPr b="1" lang="en-US" sz="3200" strike="noStrike" u="none">
              <a:solidFill>
                <a:srgbClr val="ffffff"/>
              </a:solidFill>
              <a:effectLst/>
              <a:uFillTx/>
              <a:latin typeface="Arial"/>
            </a:endParaRPr>
          </a:p>
        </p:txBody>
      </p:sp>
      <p:sp>
        <p:nvSpPr>
          <p:cNvPr id="3647" name=""/>
          <p:cNvSpPr/>
          <p:nvPr/>
        </p:nvSpPr>
        <p:spPr>
          <a:xfrm>
            <a:off x="1474920" y="119700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Work Environment</a:t>
            </a:r>
            <a:endParaRPr b="0" lang="en-US" sz="2400" strike="noStrike" u="none">
              <a:solidFill>
                <a:srgbClr val="000000"/>
              </a:solidFill>
              <a:effectLst/>
              <a:uFillTx/>
              <a:latin typeface="Times New Roman"/>
            </a:endParaRPr>
          </a:p>
        </p:txBody>
      </p:sp>
      <p:sp>
        <p:nvSpPr>
          <p:cNvPr id="3648" name=""/>
          <p:cNvSpPr/>
          <p:nvPr/>
        </p:nvSpPr>
        <p:spPr>
          <a:xfrm>
            <a:off x="1146240" y="1328760"/>
            <a:ext cx="23004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49" name=""/>
          <p:cNvSpPr/>
          <p:nvPr/>
        </p:nvSpPr>
        <p:spPr>
          <a:xfrm>
            <a:off x="1474920" y="330516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Houston</a:t>
            </a:r>
            <a:endParaRPr b="0" lang="en-US" sz="2400" strike="noStrike" u="none">
              <a:solidFill>
                <a:srgbClr val="000000"/>
              </a:solidFill>
              <a:effectLst/>
              <a:uFillTx/>
              <a:latin typeface="Times New Roman"/>
            </a:endParaRPr>
          </a:p>
        </p:txBody>
      </p:sp>
      <p:sp>
        <p:nvSpPr>
          <p:cNvPr id="3650" name=""/>
          <p:cNvSpPr/>
          <p:nvPr/>
        </p:nvSpPr>
        <p:spPr>
          <a:xfrm>
            <a:off x="1146240" y="3436920"/>
            <a:ext cx="23004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51" name=""/>
          <p:cNvSpPr/>
          <p:nvPr/>
        </p:nvSpPr>
        <p:spPr>
          <a:xfrm>
            <a:off x="1557360" y="159552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fast-paced</a:t>
            </a:r>
            <a:endParaRPr b="0" lang="en-US" sz="2400" strike="noStrike" u="none">
              <a:solidFill>
                <a:srgbClr val="000000"/>
              </a:solidFill>
              <a:effectLst/>
              <a:uFillTx/>
              <a:latin typeface="Times New Roman"/>
            </a:endParaRPr>
          </a:p>
        </p:txBody>
      </p:sp>
      <p:sp>
        <p:nvSpPr>
          <p:cNvPr id="3652" name=""/>
          <p:cNvSpPr/>
          <p:nvPr/>
        </p:nvSpPr>
        <p:spPr>
          <a:xfrm>
            <a:off x="1557360" y="198432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intense</a:t>
            </a:r>
            <a:endParaRPr b="0" lang="en-US" sz="2400" strike="noStrike" u="none">
              <a:solidFill>
                <a:srgbClr val="000000"/>
              </a:solidFill>
              <a:effectLst/>
              <a:uFillTx/>
              <a:latin typeface="Times New Roman"/>
            </a:endParaRPr>
          </a:p>
        </p:txBody>
      </p:sp>
      <p:sp>
        <p:nvSpPr>
          <p:cNvPr id="3653" name=""/>
          <p:cNvSpPr/>
          <p:nvPr/>
        </p:nvSpPr>
        <p:spPr>
          <a:xfrm>
            <a:off x="1557360" y="23734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unstructured</a:t>
            </a:r>
            <a:endParaRPr b="0" lang="en-US" sz="2400" strike="noStrike" u="none">
              <a:solidFill>
                <a:srgbClr val="000000"/>
              </a:solidFill>
              <a:effectLst/>
              <a:uFillTx/>
              <a:latin typeface="Times New Roman"/>
            </a:endParaRPr>
          </a:p>
        </p:txBody>
      </p:sp>
      <p:sp>
        <p:nvSpPr>
          <p:cNvPr id="3654" name=""/>
          <p:cNvSpPr/>
          <p:nvPr/>
        </p:nvSpPr>
        <p:spPr>
          <a:xfrm>
            <a:off x="1557360" y="27766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team-oriented</a:t>
            </a:r>
            <a:endParaRPr b="0" lang="en-US" sz="2400" strike="noStrike" u="none">
              <a:solidFill>
                <a:srgbClr val="000000"/>
              </a:solidFill>
              <a:effectLst/>
              <a:uFillTx/>
              <a:latin typeface="Times New Roman"/>
            </a:endParaRPr>
          </a:p>
        </p:txBody>
      </p:sp>
      <p:sp>
        <p:nvSpPr>
          <p:cNvPr id="3655" name=""/>
          <p:cNvSpPr/>
          <p:nvPr/>
        </p:nvSpPr>
        <p:spPr>
          <a:xfrm>
            <a:off x="1557360" y="3701880"/>
            <a:ext cx="5772240" cy="5050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attractive cost of living</a:t>
            </a:r>
            <a:endParaRPr b="0" lang="en-US" sz="2400" strike="noStrike" u="none">
              <a:solidFill>
                <a:srgbClr val="000000"/>
              </a:solidFill>
              <a:effectLst/>
              <a:uFillTx/>
              <a:latin typeface="Times New Roman"/>
            </a:endParaRPr>
          </a:p>
        </p:txBody>
      </p:sp>
      <p:sp>
        <p:nvSpPr>
          <p:cNvPr id="3656" name=""/>
          <p:cNvSpPr/>
          <p:nvPr/>
        </p:nvSpPr>
        <p:spPr>
          <a:xfrm>
            <a:off x="1557360" y="410544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4th largest city in America</a:t>
            </a:r>
            <a:endParaRPr b="0" lang="en-US" sz="2400" strike="noStrike" u="none">
              <a:solidFill>
                <a:srgbClr val="000000"/>
              </a:solidFill>
              <a:effectLst/>
              <a:uFillTx/>
              <a:latin typeface="Times New Roman"/>
            </a:endParaRPr>
          </a:p>
        </p:txBody>
      </p:sp>
      <p:sp>
        <p:nvSpPr>
          <p:cNvPr id="3657" name=""/>
          <p:cNvSpPr/>
          <p:nvPr/>
        </p:nvSpPr>
        <p:spPr>
          <a:xfrm>
            <a:off x="1557360" y="45100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#1 U.S. city for entrepreneurship &amp; growth</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658" name="PlaceHolder 1"/>
          <p:cNvSpPr>
            <a:spLocks noGrp="1"/>
          </p:cNvSpPr>
          <p:nvPr>
            <p:ph type="title"/>
          </p:nvPr>
        </p:nvSpPr>
        <p:spPr>
          <a:xfrm>
            <a:off x="1336320" y="114120"/>
            <a:ext cx="742644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Technologist Program Overview</a:t>
            </a:r>
            <a:endParaRPr b="1" lang="en-US" sz="3200" strike="noStrike" u="none">
              <a:solidFill>
                <a:srgbClr val="ffffff"/>
              </a:solidFill>
              <a:effectLst/>
              <a:uFillTx/>
              <a:latin typeface="Arial"/>
            </a:endParaRPr>
          </a:p>
        </p:txBody>
      </p:sp>
      <p:sp>
        <p:nvSpPr>
          <p:cNvPr id="3659" name=""/>
          <p:cNvSpPr/>
          <p:nvPr/>
        </p:nvSpPr>
        <p:spPr>
          <a:xfrm>
            <a:off x="1403280" y="92556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The Program</a:t>
            </a:r>
            <a:endParaRPr b="0" lang="en-US" sz="2400" strike="noStrike" u="none">
              <a:solidFill>
                <a:srgbClr val="000000"/>
              </a:solidFill>
              <a:effectLst/>
              <a:uFillTx/>
              <a:latin typeface="Times New Roman"/>
            </a:endParaRPr>
          </a:p>
        </p:txBody>
      </p:sp>
      <p:sp>
        <p:nvSpPr>
          <p:cNvPr id="3660" name=""/>
          <p:cNvSpPr/>
          <p:nvPr/>
        </p:nvSpPr>
        <p:spPr>
          <a:xfrm>
            <a:off x="1074600" y="1057320"/>
            <a:ext cx="23040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61" name=""/>
          <p:cNvSpPr/>
          <p:nvPr/>
        </p:nvSpPr>
        <p:spPr>
          <a:xfrm>
            <a:off x="1389240" y="271476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Training</a:t>
            </a:r>
            <a:endParaRPr b="0" lang="en-US" sz="2400" strike="noStrike" u="none">
              <a:solidFill>
                <a:srgbClr val="000000"/>
              </a:solidFill>
              <a:effectLst/>
              <a:uFillTx/>
              <a:latin typeface="Times New Roman"/>
            </a:endParaRPr>
          </a:p>
        </p:txBody>
      </p:sp>
      <p:sp>
        <p:nvSpPr>
          <p:cNvPr id="3662" name=""/>
          <p:cNvSpPr/>
          <p:nvPr/>
        </p:nvSpPr>
        <p:spPr>
          <a:xfrm>
            <a:off x="1060560" y="2846520"/>
            <a:ext cx="23004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63" name=""/>
          <p:cNvSpPr/>
          <p:nvPr/>
        </p:nvSpPr>
        <p:spPr>
          <a:xfrm>
            <a:off x="1486080" y="1324080"/>
            <a:ext cx="577188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two-year developmental program in technology roles</a:t>
            </a:r>
            <a:endParaRPr b="0" lang="en-US" sz="2400" strike="noStrike" u="none">
              <a:solidFill>
                <a:srgbClr val="000000"/>
              </a:solidFill>
              <a:effectLst/>
              <a:uFillTx/>
              <a:latin typeface="Times New Roman"/>
            </a:endParaRPr>
          </a:p>
        </p:txBody>
      </p:sp>
      <p:sp>
        <p:nvSpPr>
          <p:cNvPr id="3664" name=""/>
          <p:cNvSpPr/>
          <p:nvPr/>
        </p:nvSpPr>
        <p:spPr>
          <a:xfrm>
            <a:off x="1486080" y="1712880"/>
            <a:ext cx="577188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one year rotations</a:t>
            </a:r>
            <a:endParaRPr b="0" lang="en-US" sz="2400" strike="noStrike" u="none">
              <a:solidFill>
                <a:srgbClr val="000000"/>
              </a:solidFill>
              <a:effectLst/>
              <a:uFillTx/>
              <a:latin typeface="Times New Roman"/>
            </a:endParaRPr>
          </a:p>
        </p:txBody>
      </p:sp>
      <p:sp>
        <p:nvSpPr>
          <p:cNvPr id="3665" name=""/>
          <p:cNvSpPr/>
          <p:nvPr/>
        </p:nvSpPr>
        <p:spPr>
          <a:xfrm>
            <a:off x="1471680" y="31114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one month training and orientation</a:t>
            </a:r>
            <a:endParaRPr b="0" lang="en-US" sz="2400" strike="noStrike" u="none">
              <a:solidFill>
                <a:srgbClr val="000000"/>
              </a:solidFill>
              <a:effectLst/>
              <a:uFillTx/>
              <a:latin typeface="Times New Roman"/>
            </a:endParaRPr>
          </a:p>
        </p:txBody>
      </p:sp>
      <p:sp>
        <p:nvSpPr>
          <p:cNvPr id="3666" name=""/>
          <p:cNvSpPr/>
          <p:nvPr/>
        </p:nvSpPr>
        <p:spPr>
          <a:xfrm>
            <a:off x="1471680" y="3514680"/>
            <a:ext cx="5772240" cy="60660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technical training </a:t>
            </a:r>
            <a:endParaRPr b="0" lang="en-US" sz="2400" strike="noStrike" u="none">
              <a:solidFill>
                <a:srgbClr val="000000"/>
              </a:solidFill>
              <a:effectLst/>
              <a:uFillTx/>
              <a:latin typeface="Times New Roman"/>
            </a:endParaRPr>
          </a:p>
        </p:txBody>
      </p:sp>
      <p:sp>
        <p:nvSpPr>
          <p:cNvPr id="3667" name=""/>
          <p:cNvSpPr/>
          <p:nvPr/>
        </p:nvSpPr>
        <p:spPr>
          <a:xfrm>
            <a:off x="1382760" y="4019400"/>
            <a:ext cx="5916600" cy="5050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continuous training </a:t>
            </a:r>
            <a:endParaRPr b="0" lang="en-US" sz="2400" strike="noStrike" u="none">
              <a:solidFill>
                <a:srgbClr val="000000"/>
              </a:solidFill>
              <a:effectLst/>
              <a:uFillTx/>
              <a:latin typeface="Times New Roman"/>
            </a:endParaRPr>
          </a:p>
        </p:txBody>
      </p:sp>
      <p:sp>
        <p:nvSpPr>
          <p:cNvPr id="3668" name=""/>
          <p:cNvSpPr/>
          <p:nvPr/>
        </p:nvSpPr>
        <p:spPr>
          <a:xfrm>
            <a:off x="1479600" y="2122560"/>
            <a:ext cx="688320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promotion opportunities based on performance</a:t>
            </a:r>
            <a:endParaRPr b="0" lang="en-US" sz="2400" strike="noStrike" u="none">
              <a:solidFill>
                <a:srgbClr val="000000"/>
              </a:solidFill>
              <a:effectLst/>
              <a:uFillTx/>
              <a:latin typeface="Times New Roman"/>
            </a:endParaRPr>
          </a:p>
        </p:txBody>
      </p:sp>
      <p:sp>
        <p:nvSpPr>
          <p:cNvPr id="3669" name=""/>
          <p:cNvSpPr/>
          <p:nvPr/>
        </p:nvSpPr>
        <p:spPr>
          <a:xfrm>
            <a:off x="1382760" y="448308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Coaching</a:t>
            </a:r>
            <a:endParaRPr b="0" lang="en-US" sz="2400" strike="noStrike" u="none">
              <a:solidFill>
                <a:srgbClr val="000000"/>
              </a:solidFill>
              <a:effectLst/>
              <a:uFillTx/>
              <a:latin typeface="Times New Roman"/>
            </a:endParaRPr>
          </a:p>
        </p:txBody>
      </p:sp>
      <p:sp>
        <p:nvSpPr>
          <p:cNvPr id="3670" name=""/>
          <p:cNvSpPr/>
          <p:nvPr/>
        </p:nvSpPr>
        <p:spPr>
          <a:xfrm>
            <a:off x="1054080" y="4614840"/>
            <a:ext cx="23004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671" name="PlaceHolder 1"/>
          <p:cNvSpPr>
            <a:spLocks noGrp="1"/>
          </p:cNvSpPr>
          <p:nvPr>
            <p:ph type="title"/>
          </p:nvPr>
        </p:nvSpPr>
        <p:spPr>
          <a:xfrm>
            <a:off x="1336320" y="114120"/>
            <a:ext cx="742644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Analyst Program Overview</a:t>
            </a:r>
            <a:endParaRPr b="1" lang="en-US" sz="3200" strike="noStrike" u="none">
              <a:solidFill>
                <a:srgbClr val="ffffff"/>
              </a:solidFill>
              <a:effectLst/>
              <a:uFillTx/>
              <a:latin typeface="Arial"/>
            </a:endParaRPr>
          </a:p>
        </p:txBody>
      </p:sp>
      <p:sp>
        <p:nvSpPr>
          <p:cNvPr id="3672" name=""/>
          <p:cNvSpPr/>
          <p:nvPr/>
        </p:nvSpPr>
        <p:spPr>
          <a:xfrm>
            <a:off x="1403280" y="92556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The Program</a:t>
            </a:r>
            <a:endParaRPr b="0" lang="en-US" sz="2400" strike="noStrike" u="none">
              <a:solidFill>
                <a:srgbClr val="000000"/>
              </a:solidFill>
              <a:effectLst/>
              <a:uFillTx/>
              <a:latin typeface="Times New Roman"/>
            </a:endParaRPr>
          </a:p>
        </p:txBody>
      </p:sp>
      <p:sp>
        <p:nvSpPr>
          <p:cNvPr id="3673" name=""/>
          <p:cNvSpPr/>
          <p:nvPr/>
        </p:nvSpPr>
        <p:spPr>
          <a:xfrm>
            <a:off x="1074600" y="1057320"/>
            <a:ext cx="23040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74" name=""/>
          <p:cNvSpPr/>
          <p:nvPr/>
        </p:nvSpPr>
        <p:spPr>
          <a:xfrm>
            <a:off x="1389240" y="271476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Training</a:t>
            </a:r>
            <a:endParaRPr b="0" lang="en-US" sz="2400" strike="noStrike" u="none">
              <a:solidFill>
                <a:srgbClr val="000000"/>
              </a:solidFill>
              <a:effectLst/>
              <a:uFillTx/>
              <a:latin typeface="Times New Roman"/>
            </a:endParaRPr>
          </a:p>
        </p:txBody>
      </p:sp>
      <p:sp>
        <p:nvSpPr>
          <p:cNvPr id="3675" name=""/>
          <p:cNvSpPr/>
          <p:nvPr/>
        </p:nvSpPr>
        <p:spPr>
          <a:xfrm>
            <a:off x="1060560" y="2846520"/>
            <a:ext cx="23004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76" name=""/>
          <p:cNvSpPr/>
          <p:nvPr/>
        </p:nvSpPr>
        <p:spPr>
          <a:xfrm>
            <a:off x="1486080" y="1324080"/>
            <a:ext cx="577188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two-year developmental program</a:t>
            </a:r>
            <a:endParaRPr b="0" lang="en-US" sz="2400" strike="noStrike" u="none">
              <a:solidFill>
                <a:srgbClr val="000000"/>
              </a:solidFill>
              <a:effectLst/>
              <a:uFillTx/>
              <a:latin typeface="Times New Roman"/>
            </a:endParaRPr>
          </a:p>
        </p:txBody>
      </p:sp>
      <p:sp>
        <p:nvSpPr>
          <p:cNvPr id="3677" name=""/>
          <p:cNvSpPr/>
          <p:nvPr/>
        </p:nvSpPr>
        <p:spPr>
          <a:xfrm>
            <a:off x="1486080" y="1712880"/>
            <a:ext cx="577188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one year rotations</a:t>
            </a:r>
            <a:endParaRPr b="0" lang="en-US" sz="2400" strike="noStrike" u="none">
              <a:solidFill>
                <a:srgbClr val="000000"/>
              </a:solidFill>
              <a:effectLst/>
              <a:uFillTx/>
              <a:latin typeface="Times New Roman"/>
            </a:endParaRPr>
          </a:p>
        </p:txBody>
      </p:sp>
      <p:sp>
        <p:nvSpPr>
          <p:cNvPr id="3678" name=""/>
          <p:cNvSpPr/>
          <p:nvPr/>
        </p:nvSpPr>
        <p:spPr>
          <a:xfrm>
            <a:off x="1471680" y="31114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three-week orientation</a:t>
            </a:r>
            <a:endParaRPr b="0" lang="en-US" sz="2400" strike="noStrike" u="none">
              <a:solidFill>
                <a:srgbClr val="000000"/>
              </a:solidFill>
              <a:effectLst/>
              <a:uFillTx/>
              <a:latin typeface="Times New Roman"/>
            </a:endParaRPr>
          </a:p>
        </p:txBody>
      </p:sp>
      <p:sp>
        <p:nvSpPr>
          <p:cNvPr id="3679" name=""/>
          <p:cNvSpPr/>
          <p:nvPr/>
        </p:nvSpPr>
        <p:spPr>
          <a:xfrm>
            <a:off x="1471680" y="35146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technical training (e.g. modeling, valuation,</a:t>
            </a:r>
            <a:endParaRPr b="0" lang="en-US" sz="2400" strike="noStrike" u="none">
              <a:solidFill>
                <a:srgbClr val="000000"/>
              </a:solidFill>
              <a:effectLst/>
              <a:uFillTx/>
              <a:latin typeface="Times New Roman"/>
            </a:endParaRPr>
          </a:p>
        </p:txBody>
      </p:sp>
      <p:sp>
        <p:nvSpPr>
          <p:cNvPr id="3680" name=""/>
          <p:cNvSpPr/>
          <p:nvPr/>
        </p:nvSpPr>
        <p:spPr>
          <a:xfrm>
            <a:off x="1471680" y="39196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derivatives, communication and work styles</a:t>
            </a:r>
            <a:endParaRPr b="0" lang="en-US" sz="2400" strike="noStrike" u="none">
              <a:solidFill>
                <a:srgbClr val="000000"/>
              </a:solidFill>
              <a:effectLst/>
              <a:uFillTx/>
              <a:latin typeface="Times New Roman"/>
            </a:endParaRPr>
          </a:p>
        </p:txBody>
      </p:sp>
      <p:sp>
        <p:nvSpPr>
          <p:cNvPr id="3681" name=""/>
          <p:cNvSpPr/>
          <p:nvPr/>
        </p:nvSpPr>
        <p:spPr>
          <a:xfrm>
            <a:off x="1479600" y="2122560"/>
            <a:ext cx="688320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promotion opportunities based on performance</a:t>
            </a:r>
            <a:endParaRPr b="0" lang="en-US" sz="2400" strike="noStrike" u="none">
              <a:solidFill>
                <a:srgbClr val="000000"/>
              </a:solidFill>
              <a:effectLst/>
              <a:uFillTx/>
              <a:latin typeface="Times New Roman"/>
            </a:endParaRPr>
          </a:p>
        </p:txBody>
      </p:sp>
      <p:sp>
        <p:nvSpPr>
          <p:cNvPr id="3682" name=""/>
          <p:cNvSpPr/>
          <p:nvPr/>
        </p:nvSpPr>
        <p:spPr>
          <a:xfrm>
            <a:off x="1382760" y="448308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Business School Loan Program</a:t>
            </a:r>
            <a:endParaRPr b="0" lang="en-US" sz="2400" strike="noStrike" u="none">
              <a:solidFill>
                <a:srgbClr val="000000"/>
              </a:solidFill>
              <a:effectLst/>
              <a:uFillTx/>
              <a:latin typeface="Times New Roman"/>
            </a:endParaRPr>
          </a:p>
        </p:txBody>
      </p:sp>
      <p:sp>
        <p:nvSpPr>
          <p:cNvPr id="3683" name=""/>
          <p:cNvSpPr/>
          <p:nvPr/>
        </p:nvSpPr>
        <p:spPr>
          <a:xfrm>
            <a:off x="1054080" y="4614840"/>
            <a:ext cx="23004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684" name="PlaceHolder 1"/>
          <p:cNvSpPr>
            <a:spLocks noGrp="1"/>
          </p:cNvSpPr>
          <p:nvPr>
            <p:ph type="title"/>
          </p:nvPr>
        </p:nvSpPr>
        <p:spPr>
          <a:xfrm>
            <a:off x="1106640" y="385560"/>
            <a:ext cx="803736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3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Tax Analyst Track</a:t>
            </a:r>
            <a:br>
              <a:rPr sz="3200"/>
            </a:br>
            <a:r>
              <a:rPr b="0" lang="en-US" sz="2800" strike="noStrike" u="none">
                <a:solidFill>
                  <a:srgbClr val="ffffff"/>
                </a:solidFill>
                <a:effectLst/>
                <a:uFillTx/>
                <a:latin typeface="Frutiger 55 Roman"/>
              </a:rPr>
              <a:t>Undergraduate or Graduate-level degrees</a:t>
            </a:r>
            <a:endParaRPr b="1" lang="en-US" sz="2800" strike="noStrike" u="none">
              <a:solidFill>
                <a:srgbClr val="ffffff"/>
              </a:solidFill>
              <a:effectLst/>
              <a:uFillTx/>
              <a:latin typeface="Arial"/>
            </a:endParaRPr>
          </a:p>
        </p:txBody>
      </p:sp>
      <p:sp>
        <p:nvSpPr>
          <p:cNvPr id="3685" name=""/>
          <p:cNvSpPr/>
          <p:nvPr/>
        </p:nvSpPr>
        <p:spPr>
          <a:xfrm>
            <a:off x="1403280" y="139716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The Tax Track</a:t>
            </a:r>
            <a:endParaRPr b="0" lang="en-US" sz="2400" strike="noStrike" u="none">
              <a:solidFill>
                <a:srgbClr val="000000"/>
              </a:solidFill>
              <a:effectLst/>
              <a:uFillTx/>
              <a:latin typeface="Times New Roman"/>
            </a:endParaRPr>
          </a:p>
        </p:txBody>
      </p:sp>
      <p:sp>
        <p:nvSpPr>
          <p:cNvPr id="3686" name=""/>
          <p:cNvSpPr/>
          <p:nvPr/>
        </p:nvSpPr>
        <p:spPr>
          <a:xfrm>
            <a:off x="1074600" y="1528920"/>
            <a:ext cx="23040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87" name=""/>
          <p:cNvSpPr/>
          <p:nvPr/>
        </p:nvSpPr>
        <p:spPr>
          <a:xfrm>
            <a:off x="1403280" y="2604960"/>
            <a:ext cx="4444920" cy="5050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Training</a:t>
            </a:r>
            <a:endParaRPr b="0" lang="en-US" sz="2400" strike="noStrike" u="none">
              <a:solidFill>
                <a:srgbClr val="000000"/>
              </a:solidFill>
              <a:effectLst/>
              <a:uFillTx/>
              <a:latin typeface="Times New Roman"/>
            </a:endParaRPr>
          </a:p>
        </p:txBody>
      </p:sp>
      <p:sp>
        <p:nvSpPr>
          <p:cNvPr id="3688" name=""/>
          <p:cNvSpPr/>
          <p:nvPr/>
        </p:nvSpPr>
        <p:spPr>
          <a:xfrm>
            <a:off x="1074600" y="2736720"/>
            <a:ext cx="230400" cy="23040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89" name=""/>
          <p:cNvSpPr/>
          <p:nvPr/>
        </p:nvSpPr>
        <p:spPr>
          <a:xfrm>
            <a:off x="1486080" y="1795320"/>
            <a:ext cx="5771880" cy="5050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18-month developmental program</a:t>
            </a:r>
            <a:endParaRPr b="0" lang="en-US" sz="2400" strike="noStrike" u="none">
              <a:solidFill>
                <a:srgbClr val="000000"/>
              </a:solidFill>
              <a:effectLst/>
              <a:uFillTx/>
              <a:latin typeface="Times New Roman"/>
            </a:endParaRPr>
          </a:p>
        </p:txBody>
      </p:sp>
      <p:sp>
        <p:nvSpPr>
          <p:cNvPr id="3690" name=""/>
          <p:cNvSpPr/>
          <p:nvPr/>
        </p:nvSpPr>
        <p:spPr>
          <a:xfrm>
            <a:off x="1486080" y="2184480"/>
            <a:ext cx="577188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six-month rotations</a:t>
            </a:r>
            <a:endParaRPr b="0" lang="en-US" sz="2400" strike="noStrike" u="none">
              <a:solidFill>
                <a:srgbClr val="000000"/>
              </a:solidFill>
              <a:effectLst/>
              <a:uFillTx/>
              <a:latin typeface="Times New Roman"/>
            </a:endParaRPr>
          </a:p>
        </p:txBody>
      </p:sp>
      <p:sp>
        <p:nvSpPr>
          <p:cNvPr id="3691" name=""/>
          <p:cNvSpPr/>
          <p:nvPr/>
        </p:nvSpPr>
        <p:spPr>
          <a:xfrm>
            <a:off x="1486080" y="3002040"/>
            <a:ext cx="577188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one-week orientation</a:t>
            </a:r>
            <a:endParaRPr b="0" lang="en-US" sz="2400" strike="noStrike" u="none">
              <a:solidFill>
                <a:srgbClr val="000000"/>
              </a:solidFill>
              <a:effectLst/>
              <a:uFillTx/>
              <a:latin typeface="Times New Roman"/>
            </a:endParaRPr>
          </a:p>
        </p:txBody>
      </p:sp>
      <p:sp>
        <p:nvSpPr>
          <p:cNvPr id="3692" name=""/>
          <p:cNvSpPr/>
          <p:nvPr/>
        </p:nvSpPr>
        <p:spPr>
          <a:xfrm>
            <a:off x="1486080" y="3405240"/>
            <a:ext cx="577188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technical training</a:t>
            </a:r>
            <a:endParaRPr b="0" lang="en-US" sz="2400" strike="noStrike" u="none">
              <a:solidFill>
                <a:srgbClr val="000000"/>
              </a:solidFill>
              <a:effectLst/>
              <a:uFillTx/>
              <a:latin typeface="Times New Roman"/>
            </a:endParaRPr>
          </a:p>
        </p:txBody>
      </p:sp>
      <p:sp>
        <p:nvSpPr>
          <p:cNvPr id="3693" name=""/>
          <p:cNvSpPr/>
          <p:nvPr/>
        </p:nvSpPr>
        <p:spPr>
          <a:xfrm>
            <a:off x="1403280" y="3809880"/>
            <a:ext cx="7056360" cy="5050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Promotional Opportunities</a:t>
            </a:r>
            <a:endParaRPr b="0" lang="en-US" sz="2400" strike="noStrike" u="none">
              <a:solidFill>
                <a:srgbClr val="000000"/>
              </a:solidFill>
              <a:effectLst/>
              <a:uFillTx/>
              <a:latin typeface="Times New Roman"/>
            </a:endParaRPr>
          </a:p>
        </p:txBody>
      </p:sp>
      <p:sp>
        <p:nvSpPr>
          <p:cNvPr id="3694" name=""/>
          <p:cNvSpPr/>
          <p:nvPr/>
        </p:nvSpPr>
        <p:spPr>
          <a:xfrm>
            <a:off x="1074600" y="3941640"/>
            <a:ext cx="230400" cy="23040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1031760" y="114120"/>
            <a:ext cx="811224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It’s Different Here</a:t>
            </a:r>
            <a:endParaRPr b="1" lang="en-US" sz="3200" strike="noStrike" u="none">
              <a:solidFill>
                <a:srgbClr val="ffffff"/>
              </a:solidFill>
              <a:effectLst/>
              <a:uFillTx/>
              <a:latin typeface="Arial"/>
            </a:endParaRPr>
          </a:p>
        </p:txBody>
      </p:sp>
      <p:sp>
        <p:nvSpPr>
          <p:cNvPr id="54" name="PlaceHolder 2"/>
          <p:cNvSpPr>
            <a:spLocks noGrp="1"/>
          </p:cNvSpPr>
          <p:nvPr>
            <p:ph/>
          </p:nvPr>
        </p:nvSpPr>
        <p:spPr>
          <a:xfrm>
            <a:off x="1358640" y="1177920"/>
            <a:ext cx="7404120" cy="4836960"/>
          </a:xfrm>
          <a:prstGeom prst="rect">
            <a:avLst/>
          </a:prstGeom>
          <a:noFill/>
          <a:ln w="0">
            <a:noFill/>
          </a:ln>
        </p:spPr>
        <p:txBody>
          <a:bodyPr lIns="90000" rIns="90000" tIns="46800" bIns="46800" anchor="t">
            <a:normAutofit/>
          </a:bodyPr>
          <a:p>
            <a:pPr marL="343080" indent="-34308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We ask “Why?” </a:t>
            </a:r>
            <a:endParaRPr b="0" lang="en-US" sz="2400" strike="noStrike" u="none">
              <a:solidFill>
                <a:srgbClr val="ffffff"/>
              </a:solidFill>
              <a:effectLst/>
              <a:uFillTx/>
              <a:latin typeface="Arial"/>
            </a:endParaRPr>
          </a:p>
          <a:p>
            <a:pPr marL="343080" indent="-34308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We move fast.  We provoke change.</a:t>
            </a:r>
            <a:endParaRPr b="0" lang="en-US" sz="2400" strike="noStrike" u="none">
              <a:solidFill>
                <a:srgbClr val="ffffff"/>
              </a:solidFill>
              <a:effectLst/>
              <a:uFillTx/>
              <a:latin typeface="Arial"/>
            </a:endParaRPr>
          </a:p>
          <a:p>
            <a:pPr marL="343080" indent="-34308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We are a New Economy company.</a:t>
            </a:r>
            <a:endParaRPr b="0" lang="en-US" sz="2400" strike="noStrike" u="none">
              <a:solidFill>
                <a:srgbClr val="ffffff"/>
              </a:solidFill>
              <a:effectLst/>
              <a:uFillTx/>
              <a:latin typeface="Arial"/>
            </a:endParaRPr>
          </a:p>
          <a:p>
            <a:pPr marL="343080" indent="-343080">
              <a:spcAft>
                <a:spcPts val="751"/>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Enron offers the innovation of a dot-com;</a:t>
            </a:r>
            <a:endParaRPr b="0" lang="en-US" sz="2400" strike="noStrike" u="none">
              <a:solidFill>
                <a:srgbClr val="ffffff"/>
              </a:solidFill>
              <a:effectLst/>
              <a:uFillTx/>
              <a:latin typeface="Arial"/>
            </a:endParaRPr>
          </a:p>
          <a:p>
            <a:pPr marL="343080" indent="-343080">
              <a:spcAft>
                <a:spcPts val="7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ffff"/>
                </a:solidFill>
                <a:effectLst/>
                <a:uFillTx/>
                <a:latin typeface="Arial"/>
              </a:rPr>
              <a:t>We have the stability of the </a:t>
            </a:r>
            <a:r>
              <a:rPr b="0" i="1" lang="en-US" sz="2400" strike="noStrike" u="none">
                <a:solidFill>
                  <a:srgbClr val="ffffff"/>
                </a:solidFill>
                <a:effectLst/>
                <a:uFillTx/>
                <a:latin typeface="Arial"/>
              </a:rPr>
              <a:t>FORTUNE</a:t>
            </a:r>
            <a:r>
              <a:rPr b="0" lang="en-US" sz="2400" strike="noStrike" u="none">
                <a:solidFill>
                  <a:srgbClr val="ffffff"/>
                </a:solidFill>
                <a:effectLst/>
                <a:uFillTx/>
                <a:latin typeface="Arial"/>
              </a:rPr>
              <a:t> 500;</a:t>
            </a:r>
            <a:endParaRPr b="0" lang="en-US" sz="2400" strike="noStrike" u="none">
              <a:solidFill>
                <a:srgbClr val="ffffff"/>
              </a:solidFill>
              <a:effectLst/>
              <a:uFillTx/>
              <a:latin typeface="Arial"/>
            </a:endParaRPr>
          </a:p>
          <a:p>
            <a:pPr marL="343080" indent="-343080">
              <a:spcAft>
                <a:spcPts val="7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We have the market acumen and transaction orientation of Wall Street.</a:t>
            </a:r>
            <a:endParaRPr b="0" lang="en-US" sz="2400" strike="noStrike" u="none">
              <a:solidFill>
                <a:srgbClr val="ffffff"/>
              </a:solidFill>
              <a:effectLst/>
              <a:uFillTx/>
              <a:latin typeface="Arial"/>
            </a:endParaRPr>
          </a:p>
          <a:p>
            <a:pPr marL="343080" indent="0">
              <a:spcAft>
                <a:spcPts val="1500"/>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695" name="PlaceHolder 1"/>
          <p:cNvSpPr>
            <a:spLocks noGrp="1"/>
          </p:cNvSpPr>
          <p:nvPr>
            <p:ph type="title"/>
          </p:nvPr>
        </p:nvSpPr>
        <p:spPr>
          <a:xfrm>
            <a:off x="1293840" y="114120"/>
            <a:ext cx="746928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Associate Program Overview</a:t>
            </a:r>
            <a:endParaRPr b="1" lang="en-US" sz="3200" strike="noStrike" u="none">
              <a:solidFill>
                <a:srgbClr val="ffffff"/>
              </a:solidFill>
              <a:effectLst/>
              <a:uFillTx/>
              <a:latin typeface="Arial"/>
            </a:endParaRPr>
          </a:p>
        </p:txBody>
      </p:sp>
      <p:sp>
        <p:nvSpPr>
          <p:cNvPr id="3696" name=""/>
          <p:cNvSpPr/>
          <p:nvPr/>
        </p:nvSpPr>
        <p:spPr>
          <a:xfrm>
            <a:off x="1389240" y="109692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The Program</a:t>
            </a:r>
            <a:endParaRPr b="0" lang="en-US" sz="2400" strike="noStrike" u="none">
              <a:solidFill>
                <a:srgbClr val="000000"/>
              </a:solidFill>
              <a:effectLst/>
              <a:uFillTx/>
              <a:latin typeface="Times New Roman"/>
            </a:endParaRPr>
          </a:p>
        </p:txBody>
      </p:sp>
      <p:sp>
        <p:nvSpPr>
          <p:cNvPr id="3697" name=""/>
          <p:cNvSpPr/>
          <p:nvPr/>
        </p:nvSpPr>
        <p:spPr>
          <a:xfrm>
            <a:off x="1060560" y="1228680"/>
            <a:ext cx="230040" cy="23040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98" name=""/>
          <p:cNvSpPr/>
          <p:nvPr/>
        </p:nvSpPr>
        <p:spPr>
          <a:xfrm>
            <a:off x="1471680" y="149544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18-24 month program</a:t>
            </a:r>
            <a:endParaRPr b="0" lang="en-US" sz="2400" strike="noStrike" u="none">
              <a:solidFill>
                <a:srgbClr val="000000"/>
              </a:solidFill>
              <a:effectLst/>
              <a:uFillTx/>
              <a:latin typeface="Times New Roman"/>
            </a:endParaRPr>
          </a:p>
        </p:txBody>
      </p:sp>
      <p:sp>
        <p:nvSpPr>
          <p:cNvPr id="3699" name=""/>
          <p:cNvSpPr/>
          <p:nvPr/>
        </p:nvSpPr>
        <p:spPr>
          <a:xfrm>
            <a:off x="1471680" y="1884240"/>
            <a:ext cx="5772240" cy="5050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six-month assignments</a:t>
            </a:r>
            <a:endParaRPr b="0" lang="en-US" sz="2400" strike="noStrike" u="none">
              <a:solidFill>
                <a:srgbClr val="000000"/>
              </a:solidFill>
              <a:effectLst/>
              <a:uFillTx/>
              <a:latin typeface="Times New Roman"/>
            </a:endParaRPr>
          </a:p>
        </p:txBody>
      </p:sp>
      <p:sp>
        <p:nvSpPr>
          <p:cNvPr id="3700" name=""/>
          <p:cNvSpPr/>
          <p:nvPr/>
        </p:nvSpPr>
        <p:spPr>
          <a:xfrm>
            <a:off x="1465200" y="2293920"/>
            <a:ext cx="688356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three-week orientation/training program</a:t>
            </a:r>
            <a:endParaRPr b="0" lang="en-US" sz="2400" strike="noStrike" u="none">
              <a:solidFill>
                <a:srgbClr val="000000"/>
              </a:solidFill>
              <a:effectLst/>
              <a:uFillTx/>
              <a:latin typeface="Times New Roman"/>
            </a:endParaRPr>
          </a:p>
        </p:txBody>
      </p:sp>
      <p:sp>
        <p:nvSpPr>
          <p:cNvPr id="3701" name=""/>
          <p:cNvSpPr/>
          <p:nvPr/>
        </p:nvSpPr>
        <p:spPr>
          <a:xfrm>
            <a:off x="1465200" y="2698920"/>
            <a:ext cx="688356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promotion opportunities based on performance</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55" name="PlaceHolder 1"/>
          <p:cNvSpPr>
            <a:spLocks noGrp="1"/>
          </p:cNvSpPr>
          <p:nvPr>
            <p:ph type="title"/>
          </p:nvPr>
        </p:nvSpPr>
        <p:spPr>
          <a:xfrm>
            <a:off x="1325520" y="114120"/>
            <a:ext cx="743760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What People Are Saying About Us</a:t>
            </a:r>
            <a:endParaRPr b="1" lang="en-US" sz="3200" strike="noStrike" u="none">
              <a:solidFill>
                <a:srgbClr val="ffffff"/>
              </a:solidFill>
              <a:effectLst/>
              <a:uFillTx/>
              <a:latin typeface="Arial"/>
            </a:endParaRPr>
          </a:p>
        </p:txBody>
      </p:sp>
      <p:grpSp>
        <p:nvGrpSpPr>
          <p:cNvPr id="56" name=""/>
          <p:cNvGrpSpPr/>
          <p:nvPr/>
        </p:nvGrpSpPr>
        <p:grpSpPr>
          <a:xfrm>
            <a:off x="1297080" y="1633680"/>
            <a:ext cx="7559640" cy="4019400"/>
            <a:chOff x="1297080" y="1633680"/>
            <a:chExt cx="7559640" cy="4019400"/>
          </a:xfrm>
        </p:grpSpPr>
        <p:sp>
          <p:nvSpPr>
            <p:cNvPr id="57" name=""/>
            <p:cNvSpPr/>
            <p:nvPr/>
          </p:nvSpPr>
          <p:spPr>
            <a:xfrm>
              <a:off x="1297080" y="1633680"/>
              <a:ext cx="7543800" cy="3917880"/>
            </a:xfrm>
            <a:custGeom>
              <a:avLst/>
              <a:gdLst/>
              <a:ahLst/>
              <a:rect l="l" t="t" r="r" b="b"/>
              <a:pathLst>
                <a:path w="4083" h="3019">
                  <a:moveTo>
                    <a:pt x="5" y="2933"/>
                  </a:moveTo>
                  <a:lnTo>
                    <a:pt x="11" y="0"/>
                  </a:lnTo>
                  <a:lnTo>
                    <a:pt x="4083" y="0"/>
                  </a:lnTo>
                  <a:lnTo>
                    <a:pt x="4082" y="2954"/>
                  </a:lnTo>
                  <a:lnTo>
                    <a:pt x="4010" y="3019"/>
                  </a:lnTo>
                  <a:lnTo>
                    <a:pt x="3879" y="2954"/>
                  </a:lnTo>
                  <a:lnTo>
                    <a:pt x="3741" y="2997"/>
                  </a:lnTo>
                  <a:lnTo>
                    <a:pt x="3633" y="2952"/>
                  </a:lnTo>
                  <a:lnTo>
                    <a:pt x="3523" y="2963"/>
                  </a:lnTo>
                  <a:lnTo>
                    <a:pt x="3452" y="2938"/>
                  </a:lnTo>
                  <a:lnTo>
                    <a:pt x="3380" y="2977"/>
                  </a:lnTo>
                  <a:lnTo>
                    <a:pt x="3293" y="2987"/>
                  </a:lnTo>
                  <a:lnTo>
                    <a:pt x="2996" y="2952"/>
                  </a:lnTo>
                  <a:lnTo>
                    <a:pt x="2823" y="2943"/>
                  </a:lnTo>
                  <a:lnTo>
                    <a:pt x="2765" y="2992"/>
                  </a:lnTo>
                  <a:lnTo>
                    <a:pt x="2706" y="2950"/>
                  </a:lnTo>
                  <a:lnTo>
                    <a:pt x="2540" y="2981"/>
                  </a:lnTo>
                  <a:lnTo>
                    <a:pt x="2482" y="2954"/>
                  </a:lnTo>
                  <a:lnTo>
                    <a:pt x="2344" y="2965"/>
                  </a:lnTo>
                  <a:lnTo>
                    <a:pt x="2279" y="3008"/>
                  </a:lnTo>
                  <a:lnTo>
                    <a:pt x="2205" y="2956"/>
                  </a:lnTo>
                  <a:lnTo>
                    <a:pt x="2083" y="2949"/>
                  </a:lnTo>
                  <a:lnTo>
                    <a:pt x="1983" y="2949"/>
                  </a:lnTo>
                  <a:lnTo>
                    <a:pt x="1924" y="2992"/>
                  </a:lnTo>
                  <a:lnTo>
                    <a:pt x="1859" y="2949"/>
                  </a:lnTo>
                  <a:lnTo>
                    <a:pt x="1728" y="2949"/>
                  </a:lnTo>
                  <a:lnTo>
                    <a:pt x="1723" y="3019"/>
                  </a:lnTo>
                  <a:lnTo>
                    <a:pt x="1621" y="3019"/>
                  </a:lnTo>
                  <a:lnTo>
                    <a:pt x="1556" y="2949"/>
                  </a:lnTo>
                  <a:lnTo>
                    <a:pt x="1439" y="2949"/>
                  </a:lnTo>
                  <a:lnTo>
                    <a:pt x="1129" y="2987"/>
                  </a:lnTo>
                  <a:lnTo>
                    <a:pt x="1106" y="2949"/>
                  </a:lnTo>
                  <a:lnTo>
                    <a:pt x="1034" y="2956"/>
                  </a:lnTo>
                  <a:lnTo>
                    <a:pt x="891" y="2971"/>
                  </a:lnTo>
                  <a:lnTo>
                    <a:pt x="767" y="2949"/>
                  </a:lnTo>
                  <a:lnTo>
                    <a:pt x="651" y="2976"/>
                  </a:lnTo>
                  <a:lnTo>
                    <a:pt x="564" y="2949"/>
                  </a:lnTo>
                  <a:lnTo>
                    <a:pt x="405" y="2967"/>
                  </a:lnTo>
                  <a:lnTo>
                    <a:pt x="311" y="2938"/>
                  </a:lnTo>
                  <a:lnTo>
                    <a:pt x="311" y="2981"/>
                  </a:lnTo>
                  <a:lnTo>
                    <a:pt x="152" y="2997"/>
                  </a:lnTo>
                  <a:lnTo>
                    <a:pt x="0" y="2949"/>
                  </a:lnTo>
                </a:path>
              </a:pathLst>
            </a:custGeom>
            <a:solidFill>
              <a:srgbClr val="ffffff"/>
            </a:solidFill>
            <a:ln w="9360">
              <a:solidFill>
                <a:srgbClr val="000000"/>
              </a:solidFill>
              <a:round/>
            </a:ln>
            <a:effectLst>
              <a:outerShdw dist="89604" dir="2700000" blurRad="0" rotWithShape="0">
                <a:srgbClr val="ffcc00"/>
              </a:outerShdw>
            </a:effectLst>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58" name=""/>
            <p:cNvSpPr/>
            <p:nvPr/>
          </p:nvSpPr>
          <p:spPr>
            <a:xfrm>
              <a:off x="1452600" y="1835280"/>
              <a:ext cx="7404120" cy="381780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Aft>
                  <a:spcPts val="15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lnSpc>
                  <a:spcPts val="0"/>
                </a:lnSpc>
                <a:spcAft>
                  <a:spcPts val="15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lnSpc>
                  <a:spcPct val="130000"/>
                </a:lnSpc>
                <a:spcAft>
                  <a:spcPts val="15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Arial"/>
                </a:rPr>
                <a:t>“In less than a decade . . . Enron has emerged from its unlikely perch in the utility industry as a model for the new American workplace - every bit as much as the Silicon Valley start-ups that usually come to mind when the subject is entrepreneurship or innovation.”</a:t>
              </a:r>
              <a:endParaRPr b="0" lang="en-US" sz="2400" strike="noStrike" u="none">
                <a:solidFill>
                  <a:srgbClr val="000000"/>
                </a:solidFill>
                <a:effectLst/>
                <a:uFillTx/>
                <a:latin typeface="Times New Roman"/>
              </a:endParaRPr>
            </a:p>
          </p:txBody>
        </p:sp>
        <p:pic>
          <p:nvPicPr>
            <p:cNvPr id="59" name="newyorktimes" descr=""/>
            <p:cNvPicPr/>
            <p:nvPr/>
          </p:nvPicPr>
          <p:blipFill>
            <a:blip r:embed="rId1"/>
            <a:stretch/>
          </p:blipFill>
          <p:spPr>
            <a:xfrm>
              <a:off x="3506760" y="1774800"/>
              <a:ext cx="3408480" cy="657360"/>
            </a:xfrm>
            <a:prstGeom prst="rect">
              <a:avLst/>
            </a:prstGeom>
            <a:noFill/>
            <a:ln w="0">
              <a:noFill/>
            </a:ln>
          </p:spPr>
        </p:pic>
        <p:sp>
          <p:nvSpPr>
            <p:cNvPr id="60" name=""/>
            <p:cNvSpPr/>
            <p:nvPr/>
          </p:nvSpPr>
          <p:spPr>
            <a:xfrm>
              <a:off x="4350960" y="2360520"/>
              <a:ext cx="163584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SUNDAY, JUNE 27, 1999</a:t>
              </a:r>
              <a:endParaRPr b="0" lang="en-US" sz="1000" strike="noStrike" u="none">
                <a:solidFill>
                  <a:srgbClr val="000000"/>
                </a:solidFill>
                <a:effectLst/>
                <a:uFillTx/>
                <a:latin typeface="Times New Roman"/>
              </a:endParaRPr>
            </a:p>
          </p:txBody>
        </p:sp>
        <p:grpSp>
          <p:nvGrpSpPr>
            <p:cNvPr id="61" name=""/>
            <p:cNvGrpSpPr/>
            <p:nvPr/>
          </p:nvGrpSpPr>
          <p:grpSpPr>
            <a:xfrm>
              <a:off x="1297080" y="2351160"/>
              <a:ext cx="7538400" cy="304920"/>
              <a:chOff x="1297080" y="2351160"/>
              <a:chExt cx="7538400" cy="304920"/>
            </a:xfrm>
          </p:grpSpPr>
          <p:sp>
            <p:nvSpPr>
              <p:cNvPr id="62" name=""/>
              <p:cNvSpPr/>
              <p:nvPr/>
            </p:nvSpPr>
            <p:spPr>
              <a:xfrm>
                <a:off x="1297080" y="2656080"/>
                <a:ext cx="75384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3" name=""/>
              <p:cNvSpPr/>
              <p:nvPr/>
            </p:nvSpPr>
            <p:spPr>
              <a:xfrm>
                <a:off x="1297080" y="2351160"/>
                <a:ext cx="7538400" cy="0"/>
              </a:xfrm>
              <a:prstGeom prst="line">
                <a:avLst/>
              </a:prstGeom>
              <a:ln w="32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gr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64" name=""/>
          <p:cNvSpPr/>
          <p:nvPr/>
        </p:nvSpPr>
        <p:spPr>
          <a:xfrm>
            <a:off x="1052640" y="4157640"/>
            <a:ext cx="1473120" cy="11613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Natural Gas </a:t>
            </a:r>
            <a:br>
              <a:rPr sz="1400"/>
            </a:br>
            <a:r>
              <a:rPr b="1" lang="en-US" sz="1400" strike="noStrike" u="none">
                <a:solidFill>
                  <a:srgbClr val="000000"/>
                </a:solidFill>
                <a:effectLst/>
                <a:uFillTx/>
                <a:latin typeface="Times New Roman"/>
              </a:rPr>
              <a:t>Transportation </a:t>
            </a:r>
            <a:endParaRPr b="0" lang="en-US" sz="1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and Electric Distribution</a:t>
            </a:r>
            <a:endParaRPr b="0" lang="en-US" sz="1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65" name=""/>
          <p:cNvSpPr/>
          <p:nvPr/>
        </p:nvSpPr>
        <p:spPr>
          <a:xfrm>
            <a:off x="2746440" y="2833560"/>
            <a:ext cx="140796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Wholesale</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pic>
        <p:nvPicPr>
          <p:cNvPr id="66" name="LogoWh" descr=""/>
          <p:cNvPicPr/>
          <p:nvPr/>
        </p:nvPicPr>
        <p:blipFill>
          <a:blip r:embed="rId1"/>
          <a:stretch/>
        </p:blipFill>
        <p:spPr>
          <a:xfrm>
            <a:off x="4176720" y="260280"/>
            <a:ext cx="1847880" cy="1857600"/>
          </a:xfrm>
          <a:prstGeom prst="rect">
            <a:avLst/>
          </a:prstGeom>
          <a:noFill/>
          <a:ln w="0">
            <a:noFill/>
          </a:ln>
        </p:spPr>
      </p:pic>
      <p:sp>
        <p:nvSpPr>
          <p:cNvPr id="67" name=""/>
          <p:cNvSpPr/>
          <p:nvPr/>
        </p:nvSpPr>
        <p:spPr>
          <a:xfrm>
            <a:off x="4383000" y="282888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Net Works</a:t>
            </a:r>
            <a:endParaRPr b="0" lang="en-US" sz="1600" strike="noStrike" u="none">
              <a:solidFill>
                <a:srgbClr val="000000"/>
              </a:solidFill>
              <a:effectLst/>
              <a:uFillTx/>
              <a:latin typeface="Times New Roman"/>
            </a:endParaRPr>
          </a:p>
        </p:txBody>
      </p:sp>
      <p:sp>
        <p:nvSpPr>
          <p:cNvPr id="68" name=""/>
          <p:cNvSpPr/>
          <p:nvPr/>
        </p:nvSpPr>
        <p:spPr>
          <a:xfrm>
            <a:off x="1120680" y="2833560"/>
            <a:ext cx="1408320" cy="1300320"/>
          </a:xfrm>
          <a:prstGeom prst="rect">
            <a:avLst/>
          </a:prstGeom>
          <a:solidFill>
            <a:srgbClr val="009a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Transportation</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&amp;</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Distribution</a:t>
            </a:r>
            <a:endParaRPr b="0" lang="en-US" sz="1600" strike="noStrike" u="none">
              <a:solidFill>
                <a:srgbClr val="000000"/>
              </a:solidFill>
              <a:effectLst/>
              <a:uFillTx/>
              <a:latin typeface="Times New Roman"/>
            </a:endParaRPr>
          </a:p>
        </p:txBody>
      </p:sp>
      <p:sp>
        <p:nvSpPr>
          <p:cNvPr id="69" name=""/>
          <p:cNvSpPr/>
          <p:nvPr/>
        </p:nvSpPr>
        <p:spPr>
          <a:xfrm>
            <a:off x="6013440" y="2832120"/>
            <a:ext cx="14065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Retail</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sp>
        <p:nvSpPr>
          <p:cNvPr id="70" name=""/>
          <p:cNvSpPr/>
          <p:nvPr/>
        </p:nvSpPr>
        <p:spPr>
          <a:xfrm>
            <a:off x="7642080" y="2825640"/>
            <a:ext cx="1408320" cy="130176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Broadband</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Services</a:t>
            </a:r>
            <a:endParaRPr b="0" lang="en-US" sz="1600" strike="noStrike" u="none">
              <a:solidFill>
                <a:srgbClr val="000000"/>
              </a:solidFill>
              <a:effectLst/>
              <a:uFillTx/>
              <a:latin typeface="Times New Roman"/>
            </a:endParaRPr>
          </a:p>
        </p:txBody>
      </p:sp>
      <p:cxnSp>
        <p:nvCxnSpPr>
          <p:cNvPr id="71" name=""/>
          <p:cNvCxnSpPr>
            <a:stCxn id="68" idx="0"/>
            <a:endCxn id="66" idx="2"/>
          </p:cNvCxnSpPr>
          <p:nvPr/>
        </p:nvCxnSpPr>
        <p:spPr>
          <a:xfrm flipH="1" flipV="1" rot="5400000">
            <a:off x="3104640" y="837720"/>
            <a:ext cx="716400" cy="3275640"/>
          </a:xfrm>
          <a:prstGeom prst="bentConnector3">
            <a:avLst>
              <a:gd name="adj1" fmla="val 49874"/>
            </a:avLst>
          </a:prstGeom>
          <a:ln w="9360">
            <a:solidFill>
              <a:srgbClr val="000000"/>
            </a:solidFill>
            <a:miter/>
          </a:ln>
        </p:spPr>
      </p:cxnSp>
      <p:cxnSp>
        <p:nvCxnSpPr>
          <p:cNvPr id="72" name=""/>
          <p:cNvCxnSpPr>
            <a:stCxn id="65" idx="0"/>
            <a:endCxn id="66" idx="2"/>
          </p:cNvCxnSpPr>
          <p:nvPr/>
        </p:nvCxnSpPr>
        <p:spPr>
          <a:xfrm flipH="1" flipV="1" rot="5400000">
            <a:off x="3917520" y="1650600"/>
            <a:ext cx="716400" cy="1649880"/>
          </a:xfrm>
          <a:prstGeom prst="bentConnector3">
            <a:avLst>
              <a:gd name="adj1" fmla="val 49874"/>
            </a:avLst>
          </a:prstGeom>
          <a:ln w="9360">
            <a:solidFill>
              <a:srgbClr val="000000"/>
            </a:solidFill>
            <a:miter/>
          </a:ln>
        </p:spPr>
      </p:cxnSp>
      <p:cxnSp>
        <p:nvCxnSpPr>
          <p:cNvPr id="73" name=""/>
          <p:cNvCxnSpPr>
            <a:stCxn id="67" idx="0"/>
            <a:endCxn id="66" idx="2"/>
          </p:cNvCxnSpPr>
          <p:nvPr/>
        </p:nvCxnSpPr>
        <p:spPr>
          <a:xfrm flipH="1" flipV="1" rot="5400000">
            <a:off x="4738320" y="2466360"/>
            <a:ext cx="711720" cy="13320"/>
          </a:xfrm>
          <a:prstGeom prst="bentConnector3">
            <a:avLst>
              <a:gd name="adj1" fmla="val 50000"/>
            </a:avLst>
          </a:prstGeom>
          <a:ln w="9360">
            <a:solidFill>
              <a:srgbClr val="000000"/>
            </a:solidFill>
            <a:miter/>
          </a:ln>
        </p:spPr>
      </p:cxnSp>
      <p:cxnSp>
        <p:nvCxnSpPr>
          <p:cNvPr id="74" name=""/>
          <p:cNvCxnSpPr>
            <a:stCxn id="69" idx="0"/>
            <a:endCxn id="66" idx="2"/>
          </p:cNvCxnSpPr>
          <p:nvPr/>
        </p:nvCxnSpPr>
        <p:spPr>
          <a:xfrm flipV="1" rot="16200000">
            <a:off x="5551200" y="1666080"/>
            <a:ext cx="714960" cy="1617120"/>
          </a:xfrm>
          <a:prstGeom prst="bentConnector3">
            <a:avLst>
              <a:gd name="adj1" fmla="val 49974"/>
            </a:avLst>
          </a:prstGeom>
          <a:ln w="9360">
            <a:solidFill>
              <a:srgbClr val="000000"/>
            </a:solidFill>
            <a:miter/>
          </a:ln>
        </p:spPr>
      </p:cxnSp>
      <p:cxnSp>
        <p:nvCxnSpPr>
          <p:cNvPr id="75" name=""/>
          <p:cNvCxnSpPr>
            <a:stCxn id="70" idx="0"/>
            <a:endCxn id="66" idx="2"/>
          </p:cNvCxnSpPr>
          <p:nvPr/>
        </p:nvCxnSpPr>
        <p:spPr>
          <a:xfrm flipV="1" rot="16200000">
            <a:off x="6369480" y="847800"/>
            <a:ext cx="708480" cy="3247200"/>
          </a:xfrm>
          <a:prstGeom prst="bentConnector3">
            <a:avLst>
              <a:gd name="adj1" fmla="val 49974"/>
            </a:avLst>
          </a:prstGeom>
          <a:ln w="9360">
            <a:solidFill>
              <a:srgbClr val="000000"/>
            </a:solidFill>
            <a:miter/>
          </a:ln>
        </p:spPr>
      </p:cxnSp>
      <p:cxnSp>
        <p:nvCxnSpPr>
          <p:cNvPr id="76" name=""/>
          <p:cNvCxnSpPr>
            <a:stCxn id="65" idx="3"/>
            <a:endCxn id="67" idx="1"/>
          </p:cNvCxnSpPr>
          <p:nvPr/>
        </p:nvCxnSpPr>
        <p:spPr>
          <a:xfrm flipV="1">
            <a:off x="4154040" y="3479040"/>
            <a:ext cx="229320" cy="5400"/>
          </a:xfrm>
          <a:prstGeom prst="bentConnector3">
            <a:avLst>
              <a:gd name="adj1" fmla="val 50000"/>
            </a:avLst>
          </a:prstGeom>
          <a:ln w="9360">
            <a:solidFill>
              <a:srgbClr val="000000"/>
            </a:solidFill>
            <a:miter/>
          </a:ln>
        </p:spPr>
      </p:cxn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77" name=""/>
          <p:cNvSpPr/>
          <p:nvPr/>
        </p:nvSpPr>
        <p:spPr>
          <a:xfrm>
            <a:off x="2746440" y="2833560"/>
            <a:ext cx="1407960" cy="1300320"/>
          </a:xfrm>
          <a:prstGeom prst="rect">
            <a:avLst/>
          </a:prstGeom>
          <a:solidFill>
            <a:srgbClr val="009a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Wholesale</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sp>
        <p:nvSpPr>
          <p:cNvPr id="78" name=""/>
          <p:cNvSpPr/>
          <p:nvPr/>
        </p:nvSpPr>
        <p:spPr>
          <a:xfrm>
            <a:off x="2685960" y="4157640"/>
            <a:ext cx="1701720" cy="9478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Marketing and </a:t>
            </a:r>
            <a:br>
              <a:rPr sz="1400"/>
            </a:br>
            <a:r>
              <a:rPr b="1" lang="en-US" sz="1400" strike="noStrike" u="none">
                <a:solidFill>
                  <a:srgbClr val="000000"/>
                </a:solidFill>
                <a:effectLst/>
                <a:uFillTx/>
                <a:latin typeface="Times New Roman"/>
              </a:rPr>
              <a:t>Delivery of Energy </a:t>
            </a:r>
            <a:br>
              <a:rPr sz="1400"/>
            </a:br>
            <a:r>
              <a:rPr b="1" lang="en-US" sz="1400" strike="noStrike" u="none">
                <a:solidFill>
                  <a:srgbClr val="000000"/>
                </a:solidFill>
                <a:effectLst/>
                <a:uFillTx/>
                <a:latin typeface="Times New Roman"/>
              </a:rPr>
              <a:t>Products Worldwide</a:t>
            </a:r>
            <a:endParaRPr b="0" lang="en-US" sz="1400" strike="noStrike" u="none">
              <a:solidFill>
                <a:srgbClr val="000000"/>
              </a:solidFill>
              <a:effectLst/>
              <a:uFillTx/>
              <a:latin typeface="Times New Roman"/>
            </a:endParaRPr>
          </a:p>
        </p:txBody>
      </p:sp>
      <p:pic>
        <p:nvPicPr>
          <p:cNvPr id="79" name="LogoWh" descr=""/>
          <p:cNvPicPr/>
          <p:nvPr/>
        </p:nvPicPr>
        <p:blipFill>
          <a:blip r:embed="rId1"/>
          <a:stretch/>
        </p:blipFill>
        <p:spPr>
          <a:xfrm>
            <a:off x="4176720" y="260280"/>
            <a:ext cx="1847880" cy="1857600"/>
          </a:xfrm>
          <a:prstGeom prst="rect">
            <a:avLst/>
          </a:prstGeom>
          <a:noFill/>
          <a:ln w="0">
            <a:noFill/>
          </a:ln>
        </p:spPr>
      </p:pic>
      <p:sp>
        <p:nvSpPr>
          <p:cNvPr id="80" name=""/>
          <p:cNvSpPr/>
          <p:nvPr/>
        </p:nvSpPr>
        <p:spPr>
          <a:xfrm>
            <a:off x="1120680" y="283356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Transportation</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&amp;</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Distribution</a:t>
            </a:r>
            <a:endParaRPr b="0" lang="en-US" sz="1600" strike="noStrike" u="none">
              <a:solidFill>
                <a:srgbClr val="000000"/>
              </a:solidFill>
              <a:effectLst/>
              <a:uFillTx/>
              <a:latin typeface="Times New Roman"/>
            </a:endParaRPr>
          </a:p>
        </p:txBody>
      </p:sp>
      <p:sp>
        <p:nvSpPr>
          <p:cNvPr id="81" name=""/>
          <p:cNvSpPr/>
          <p:nvPr/>
        </p:nvSpPr>
        <p:spPr>
          <a:xfrm>
            <a:off x="4383000" y="282888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Net Works</a:t>
            </a:r>
            <a:endParaRPr b="0" lang="en-US" sz="1600" strike="noStrike" u="none">
              <a:solidFill>
                <a:srgbClr val="000000"/>
              </a:solidFill>
              <a:effectLst/>
              <a:uFillTx/>
              <a:latin typeface="Times New Roman"/>
            </a:endParaRPr>
          </a:p>
        </p:txBody>
      </p:sp>
      <p:sp>
        <p:nvSpPr>
          <p:cNvPr id="82" name=""/>
          <p:cNvSpPr/>
          <p:nvPr/>
        </p:nvSpPr>
        <p:spPr>
          <a:xfrm>
            <a:off x="6013440" y="2832120"/>
            <a:ext cx="14065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Retail</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sp>
        <p:nvSpPr>
          <p:cNvPr id="83" name=""/>
          <p:cNvSpPr/>
          <p:nvPr/>
        </p:nvSpPr>
        <p:spPr>
          <a:xfrm>
            <a:off x="7642080" y="2825640"/>
            <a:ext cx="1408320" cy="130176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Broadband</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Services</a:t>
            </a:r>
            <a:endParaRPr b="0" lang="en-US" sz="1600" strike="noStrike" u="none">
              <a:solidFill>
                <a:srgbClr val="000000"/>
              </a:solidFill>
              <a:effectLst/>
              <a:uFillTx/>
              <a:latin typeface="Times New Roman"/>
            </a:endParaRPr>
          </a:p>
        </p:txBody>
      </p:sp>
      <p:cxnSp>
        <p:nvCxnSpPr>
          <p:cNvPr id="84" name=""/>
          <p:cNvCxnSpPr>
            <a:stCxn id="80" idx="0"/>
            <a:endCxn id="79" idx="2"/>
          </p:cNvCxnSpPr>
          <p:nvPr/>
        </p:nvCxnSpPr>
        <p:spPr>
          <a:xfrm flipH="1" flipV="1" rot="5400000">
            <a:off x="3104640" y="837720"/>
            <a:ext cx="716400" cy="3275640"/>
          </a:xfrm>
          <a:prstGeom prst="bentConnector3">
            <a:avLst>
              <a:gd name="adj1" fmla="val 49874"/>
            </a:avLst>
          </a:prstGeom>
          <a:ln w="9360">
            <a:solidFill>
              <a:srgbClr val="000000"/>
            </a:solidFill>
            <a:miter/>
          </a:ln>
        </p:spPr>
      </p:cxnSp>
      <p:cxnSp>
        <p:nvCxnSpPr>
          <p:cNvPr id="85" name=""/>
          <p:cNvCxnSpPr>
            <a:stCxn id="77" idx="0"/>
            <a:endCxn id="79" idx="2"/>
          </p:cNvCxnSpPr>
          <p:nvPr/>
        </p:nvCxnSpPr>
        <p:spPr>
          <a:xfrm flipH="1" flipV="1" rot="5400000">
            <a:off x="3917520" y="1650600"/>
            <a:ext cx="716400" cy="1649880"/>
          </a:xfrm>
          <a:prstGeom prst="bentConnector3">
            <a:avLst>
              <a:gd name="adj1" fmla="val 49874"/>
            </a:avLst>
          </a:prstGeom>
          <a:ln w="9360">
            <a:solidFill>
              <a:srgbClr val="000000"/>
            </a:solidFill>
            <a:miter/>
          </a:ln>
        </p:spPr>
      </p:cxnSp>
      <p:cxnSp>
        <p:nvCxnSpPr>
          <p:cNvPr id="86" name=""/>
          <p:cNvCxnSpPr>
            <a:stCxn id="81" idx="0"/>
            <a:endCxn id="79" idx="2"/>
          </p:cNvCxnSpPr>
          <p:nvPr/>
        </p:nvCxnSpPr>
        <p:spPr>
          <a:xfrm flipH="1" flipV="1" rot="5400000">
            <a:off x="4738320" y="2466360"/>
            <a:ext cx="711720" cy="13320"/>
          </a:xfrm>
          <a:prstGeom prst="bentConnector3">
            <a:avLst>
              <a:gd name="adj1" fmla="val 50000"/>
            </a:avLst>
          </a:prstGeom>
          <a:ln w="9360">
            <a:solidFill>
              <a:srgbClr val="000000"/>
            </a:solidFill>
            <a:miter/>
          </a:ln>
        </p:spPr>
      </p:cxnSp>
      <p:cxnSp>
        <p:nvCxnSpPr>
          <p:cNvPr id="87" name=""/>
          <p:cNvCxnSpPr>
            <a:stCxn id="82" idx="0"/>
            <a:endCxn id="79" idx="2"/>
          </p:cNvCxnSpPr>
          <p:nvPr/>
        </p:nvCxnSpPr>
        <p:spPr>
          <a:xfrm flipV="1" rot="16200000">
            <a:off x="5551200" y="1666080"/>
            <a:ext cx="714960" cy="1617120"/>
          </a:xfrm>
          <a:prstGeom prst="bentConnector3">
            <a:avLst>
              <a:gd name="adj1" fmla="val 49974"/>
            </a:avLst>
          </a:prstGeom>
          <a:ln w="9360">
            <a:solidFill>
              <a:srgbClr val="000000"/>
            </a:solidFill>
            <a:miter/>
          </a:ln>
        </p:spPr>
      </p:cxnSp>
      <p:cxnSp>
        <p:nvCxnSpPr>
          <p:cNvPr id="88" name=""/>
          <p:cNvCxnSpPr>
            <a:stCxn id="83" idx="0"/>
            <a:endCxn id="79" idx="2"/>
          </p:cNvCxnSpPr>
          <p:nvPr/>
        </p:nvCxnSpPr>
        <p:spPr>
          <a:xfrm flipV="1" rot="16200000">
            <a:off x="6369480" y="847800"/>
            <a:ext cx="708480" cy="3247200"/>
          </a:xfrm>
          <a:prstGeom prst="bentConnector3">
            <a:avLst>
              <a:gd name="adj1" fmla="val 49974"/>
            </a:avLst>
          </a:prstGeom>
          <a:ln w="9360">
            <a:solidFill>
              <a:srgbClr val="000000"/>
            </a:solidFill>
            <a:miter/>
          </a:ln>
        </p:spPr>
      </p:cxnSp>
      <p:cxnSp>
        <p:nvCxnSpPr>
          <p:cNvPr id="89" name=""/>
          <p:cNvCxnSpPr>
            <a:stCxn id="77" idx="3"/>
            <a:endCxn id="81" idx="1"/>
          </p:cNvCxnSpPr>
          <p:nvPr/>
        </p:nvCxnSpPr>
        <p:spPr>
          <a:xfrm flipV="1">
            <a:off x="4154040" y="3479040"/>
            <a:ext cx="229320" cy="5400"/>
          </a:xfrm>
          <a:prstGeom prst="bentConnector3">
            <a:avLst>
              <a:gd name="adj1" fmla="val 50000"/>
            </a:avLst>
          </a:prstGeom>
          <a:ln w="9360">
            <a:solidFill>
              <a:srgbClr val="000000"/>
            </a:solidFill>
            <a:miter/>
          </a:ln>
        </p:spPr>
      </p:cxn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grpSp>
        <p:nvGrpSpPr>
          <p:cNvPr id="90" name=""/>
          <p:cNvGrpSpPr/>
          <p:nvPr/>
        </p:nvGrpSpPr>
        <p:grpSpPr>
          <a:xfrm>
            <a:off x="3060720" y="3301920"/>
            <a:ext cx="3487680" cy="2238480"/>
            <a:chOff x="3060720" y="3301920"/>
            <a:chExt cx="3487680" cy="2238480"/>
          </a:xfrm>
        </p:grpSpPr>
        <p:sp>
          <p:nvSpPr>
            <p:cNvPr id="91" name=""/>
            <p:cNvSpPr/>
            <p:nvPr/>
          </p:nvSpPr>
          <p:spPr>
            <a:xfrm>
              <a:off x="3060720" y="3301920"/>
              <a:ext cx="3487680" cy="2238480"/>
            </a:xfrm>
            <a:custGeom>
              <a:avLst/>
              <a:gdLst/>
              <a:ahLst/>
              <a:rect l="l" t="t" r="r" b="b"/>
              <a:pathLst>
                <a:path w="2197" h="1410">
                  <a:moveTo>
                    <a:pt x="0" y="0"/>
                  </a:moveTo>
                  <a:lnTo>
                    <a:pt x="165" y="15"/>
                  </a:lnTo>
                  <a:lnTo>
                    <a:pt x="160" y="30"/>
                  </a:lnTo>
                  <a:lnTo>
                    <a:pt x="381" y="175"/>
                  </a:lnTo>
                  <a:lnTo>
                    <a:pt x="567" y="190"/>
                  </a:lnTo>
                  <a:lnTo>
                    <a:pt x="577" y="160"/>
                  </a:lnTo>
                  <a:lnTo>
                    <a:pt x="682" y="170"/>
                  </a:lnTo>
                  <a:lnTo>
                    <a:pt x="702" y="185"/>
                  </a:lnTo>
                  <a:lnTo>
                    <a:pt x="697" y="210"/>
                  </a:lnTo>
                  <a:lnTo>
                    <a:pt x="717" y="210"/>
                  </a:lnTo>
                  <a:lnTo>
                    <a:pt x="737" y="240"/>
                  </a:lnTo>
                  <a:lnTo>
                    <a:pt x="747" y="240"/>
                  </a:lnTo>
                  <a:lnTo>
                    <a:pt x="762" y="266"/>
                  </a:lnTo>
                  <a:lnTo>
                    <a:pt x="787" y="271"/>
                  </a:lnTo>
                  <a:lnTo>
                    <a:pt x="782" y="281"/>
                  </a:lnTo>
                  <a:lnTo>
                    <a:pt x="787" y="306"/>
                  </a:lnTo>
                  <a:lnTo>
                    <a:pt x="797" y="346"/>
                  </a:lnTo>
                  <a:lnTo>
                    <a:pt x="812" y="361"/>
                  </a:lnTo>
                  <a:lnTo>
                    <a:pt x="848" y="401"/>
                  </a:lnTo>
                  <a:lnTo>
                    <a:pt x="863" y="396"/>
                  </a:lnTo>
                  <a:lnTo>
                    <a:pt x="868" y="406"/>
                  </a:lnTo>
                  <a:lnTo>
                    <a:pt x="898" y="421"/>
                  </a:lnTo>
                  <a:lnTo>
                    <a:pt x="923" y="401"/>
                  </a:lnTo>
                  <a:lnTo>
                    <a:pt x="918" y="376"/>
                  </a:lnTo>
                  <a:lnTo>
                    <a:pt x="923" y="361"/>
                  </a:lnTo>
                  <a:lnTo>
                    <a:pt x="943" y="361"/>
                  </a:lnTo>
                  <a:lnTo>
                    <a:pt x="948" y="346"/>
                  </a:lnTo>
                  <a:lnTo>
                    <a:pt x="958" y="346"/>
                  </a:lnTo>
                  <a:lnTo>
                    <a:pt x="958" y="356"/>
                  </a:lnTo>
                  <a:lnTo>
                    <a:pt x="1018" y="361"/>
                  </a:lnTo>
                  <a:lnTo>
                    <a:pt x="1048" y="391"/>
                  </a:lnTo>
                  <a:lnTo>
                    <a:pt x="1068" y="436"/>
                  </a:lnTo>
                  <a:lnTo>
                    <a:pt x="1073" y="451"/>
                  </a:lnTo>
                  <a:lnTo>
                    <a:pt x="1103" y="501"/>
                  </a:lnTo>
                  <a:lnTo>
                    <a:pt x="1114" y="521"/>
                  </a:lnTo>
                  <a:lnTo>
                    <a:pt x="1144" y="542"/>
                  </a:lnTo>
                  <a:lnTo>
                    <a:pt x="1149" y="567"/>
                  </a:lnTo>
                  <a:lnTo>
                    <a:pt x="1154" y="582"/>
                  </a:lnTo>
                  <a:lnTo>
                    <a:pt x="1154" y="602"/>
                  </a:lnTo>
                  <a:lnTo>
                    <a:pt x="1169" y="612"/>
                  </a:lnTo>
                  <a:lnTo>
                    <a:pt x="1169" y="642"/>
                  </a:lnTo>
                  <a:lnTo>
                    <a:pt x="1189" y="637"/>
                  </a:lnTo>
                  <a:lnTo>
                    <a:pt x="1204" y="657"/>
                  </a:lnTo>
                  <a:lnTo>
                    <a:pt x="1219" y="657"/>
                  </a:lnTo>
                  <a:lnTo>
                    <a:pt x="1244" y="667"/>
                  </a:lnTo>
                  <a:lnTo>
                    <a:pt x="1254" y="667"/>
                  </a:lnTo>
                  <a:lnTo>
                    <a:pt x="1269" y="667"/>
                  </a:lnTo>
                  <a:lnTo>
                    <a:pt x="1284" y="672"/>
                  </a:lnTo>
                  <a:lnTo>
                    <a:pt x="1304" y="677"/>
                  </a:lnTo>
                  <a:lnTo>
                    <a:pt x="1294" y="717"/>
                  </a:lnTo>
                  <a:lnTo>
                    <a:pt x="1304" y="737"/>
                  </a:lnTo>
                  <a:lnTo>
                    <a:pt x="1304" y="802"/>
                  </a:lnTo>
                  <a:lnTo>
                    <a:pt x="1309" y="833"/>
                  </a:lnTo>
                  <a:lnTo>
                    <a:pt x="1339" y="883"/>
                  </a:lnTo>
                  <a:lnTo>
                    <a:pt x="1364" y="908"/>
                  </a:lnTo>
                  <a:lnTo>
                    <a:pt x="1389" y="933"/>
                  </a:lnTo>
                  <a:lnTo>
                    <a:pt x="1384" y="943"/>
                  </a:lnTo>
                  <a:lnTo>
                    <a:pt x="1354" y="918"/>
                  </a:lnTo>
                  <a:lnTo>
                    <a:pt x="1344" y="913"/>
                  </a:lnTo>
                  <a:lnTo>
                    <a:pt x="1339" y="923"/>
                  </a:lnTo>
                  <a:lnTo>
                    <a:pt x="1410" y="983"/>
                  </a:lnTo>
                  <a:lnTo>
                    <a:pt x="1485" y="1073"/>
                  </a:lnTo>
                  <a:lnTo>
                    <a:pt x="1505" y="1089"/>
                  </a:lnTo>
                  <a:lnTo>
                    <a:pt x="1520" y="1099"/>
                  </a:lnTo>
                  <a:lnTo>
                    <a:pt x="1550" y="1104"/>
                  </a:lnTo>
                  <a:lnTo>
                    <a:pt x="1580" y="1114"/>
                  </a:lnTo>
                  <a:lnTo>
                    <a:pt x="1605" y="1129"/>
                  </a:lnTo>
                  <a:lnTo>
                    <a:pt x="1650" y="1129"/>
                  </a:lnTo>
                  <a:lnTo>
                    <a:pt x="1696" y="1078"/>
                  </a:lnTo>
                  <a:lnTo>
                    <a:pt x="1761" y="1078"/>
                  </a:lnTo>
                  <a:lnTo>
                    <a:pt x="1791" y="1063"/>
                  </a:lnTo>
                  <a:lnTo>
                    <a:pt x="1801" y="1048"/>
                  </a:lnTo>
                  <a:lnTo>
                    <a:pt x="1841" y="1038"/>
                  </a:lnTo>
                  <a:lnTo>
                    <a:pt x="1881" y="1018"/>
                  </a:lnTo>
                  <a:lnTo>
                    <a:pt x="1896" y="978"/>
                  </a:lnTo>
                  <a:lnTo>
                    <a:pt x="1901" y="903"/>
                  </a:lnTo>
                  <a:lnTo>
                    <a:pt x="1916" y="868"/>
                  </a:lnTo>
                  <a:lnTo>
                    <a:pt x="1936" y="843"/>
                  </a:lnTo>
                  <a:lnTo>
                    <a:pt x="1962" y="828"/>
                  </a:lnTo>
                  <a:lnTo>
                    <a:pt x="2037" y="807"/>
                  </a:lnTo>
                  <a:lnTo>
                    <a:pt x="2052" y="797"/>
                  </a:lnTo>
                  <a:lnTo>
                    <a:pt x="2117" y="797"/>
                  </a:lnTo>
                  <a:lnTo>
                    <a:pt x="2157" y="792"/>
                  </a:lnTo>
                  <a:lnTo>
                    <a:pt x="2177" y="782"/>
                  </a:lnTo>
                  <a:lnTo>
                    <a:pt x="2187" y="782"/>
                  </a:lnTo>
                  <a:lnTo>
                    <a:pt x="2197" y="807"/>
                  </a:lnTo>
                  <a:lnTo>
                    <a:pt x="2197" y="833"/>
                  </a:lnTo>
                  <a:lnTo>
                    <a:pt x="2182" y="873"/>
                  </a:lnTo>
                  <a:lnTo>
                    <a:pt x="2167" y="888"/>
                  </a:lnTo>
                  <a:lnTo>
                    <a:pt x="2167" y="923"/>
                  </a:lnTo>
                  <a:lnTo>
                    <a:pt x="2147" y="933"/>
                  </a:lnTo>
                  <a:lnTo>
                    <a:pt x="2162" y="938"/>
                  </a:lnTo>
                  <a:lnTo>
                    <a:pt x="2177" y="968"/>
                  </a:lnTo>
                  <a:lnTo>
                    <a:pt x="2162" y="983"/>
                  </a:lnTo>
                  <a:lnTo>
                    <a:pt x="2157" y="1008"/>
                  </a:lnTo>
                  <a:lnTo>
                    <a:pt x="2157" y="1048"/>
                  </a:lnTo>
                  <a:lnTo>
                    <a:pt x="2152" y="1058"/>
                  </a:lnTo>
                  <a:lnTo>
                    <a:pt x="2142" y="1053"/>
                  </a:lnTo>
                  <a:lnTo>
                    <a:pt x="2137" y="1033"/>
                  </a:lnTo>
                  <a:lnTo>
                    <a:pt x="2117" y="1028"/>
                  </a:lnTo>
                  <a:lnTo>
                    <a:pt x="2102" y="1058"/>
                  </a:lnTo>
                  <a:lnTo>
                    <a:pt x="2057" y="1104"/>
                  </a:lnTo>
                  <a:lnTo>
                    <a:pt x="2037" y="1114"/>
                  </a:lnTo>
                  <a:lnTo>
                    <a:pt x="1916" y="1119"/>
                  </a:lnTo>
                  <a:lnTo>
                    <a:pt x="1916" y="1174"/>
                  </a:lnTo>
                  <a:lnTo>
                    <a:pt x="1886" y="1179"/>
                  </a:lnTo>
                  <a:lnTo>
                    <a:pt x="1916" y="1204"/>
                  </a:lnTo>
                  <a:lnTo>
                    <a:pt x="1946" y="1209"/>
                  </a:lnTo>
                  <a:lnTo>
                    <a:pt x="1977" y="1229"/>
                  </a:lnTo>
                  <a:lnTo>
                    <a:pt x="1987" y="1254"/>
                  </a:lnTo>
                  <a:lnTo>
                    <a:pt x="1977" y="1279"/>
                  </a:lnTo>
                  <a:lnTo>
                    <a:pt x="1836" y="1279"/>
                  </a:lnTo>
                  <a:lnTo>
                    <a:pt x="1831" y="1319"/>
                  </a:lnTo>
                  <a:lnTo>
                    <a:pt x="1841" y="1349"/>
                  </a:lnTo>
                  <a:lnTo>
                    <a:pt x="1846" y="1370"/>
                  </a:lnTo>
                  <a:lnTo>
                    <a:pt x="1831" y="1410"/>
                  </a:lnTo>
                  <a:lnTo>
                    <a:pt x="1761" y="1339"/>
                  </a:lnTo>
                  <a:lnTo>
                    <a:pt x="1736" y="1319"/>
                  </a:lnTo>
                  <a:lnTo>
                    <a:pt x="1701" y="1304"/>
                  </a:lnTo>
                  <a:lnTo>
                    <a:pt x="1675" y="1284"/>
                  </a:lnTo>
                  <a:lnTo>
                    <a:pt x="1670" y="1264"/>
                  </a:lnTo>
                  <a:lnTo>
                    <a:pt x="1635" y="1274"/>
                  </a:lnTo>
                  <a:lnTo>
                    <a:pt x="1630" y="1284"/>
                  </a:lnTo>
                  <a:lnTo>
                    <a:pt x="1610" y="1279"/>
                  </a:lnTo>
                  <a:lnTo>
                    <a:pt x="1610" y="1264"/>
                  </a:lnTo>
                  <a:lnTo>
                    <a:pt x="1590" y="1254"/>
                  </a:lnTo>
                  <a:lnTo>
                    <a:pt x="1580" y="1254"/>
                  </a:lnTo>
                  <a:lnTo>
                    <a:pt x="1575" y="1274"/>
                  </a:lnTo>
                  <a:lnTo>
                    <a:pt x="1590" y="1284"/>
                  </a:lnTo>
                  <a:lnTo>
                    <a:pt x="1570" y="1289"/>
                  </a:lnTo>
                  <a:lnTo>
                    <a:pt x="1535" y="1294"/>
                  </a:lnTo>
                  <a:lnTo>
                    <a:pt x="1490" y="1319"/>
                  </a:lnTo>
                  <a:lnTo>
                    <a:pt x="1465" y="1329"/>
                  </a:lnTo>
                  <a:lnTo>
                    <a:pt x="1430" y="1329"/>
                  </a:lnTo>
                  <a:lnTo>
                    <a:pt x="1389" y="1314"/>
                  </a:lnTo>
                  <a:lnTo>
                    <a:pt x="1344" y="1309"/>
                  </a:lnTo>
                  <a:lnTo>
                    <a:pt x="1289" y="1294"/>
                  </a:lnTo>
                  <a:lnTo>
                    <a:pt x="1269" y="1279"/>
                  </a:lnTo>
                  <a:lnTo>
                    <a:pt x="1229" y="1264"/>
                  </a:lnTo>
                  <a:lnTo>
                    <a:pt x="1184" y="1259"/>
                  </a:lnTo>
                  <a:lnTo>
                    <a:pt x="1164" y="1244"/>
                  </a:lnTo>
                  <a:lnTo>
                    <a:pt x="1103" y="1229"/>
                  </a:lnTo>
                  <a:lnTo>
                    <a:pt x="1053" y="1209"/>
                  </a:lnTo>
                  <a:lnTo>
                    <a:pt x="998" y="1164"/>
                  </a:lnTo>
                  <a:lnTo>
                    <a:pt x="953" y="1154"/>
                  </a:lnTo>
                  <a:lnTo>
                    <a:pt x="938" y="1154"/>
                  </a:lnTo>
                  <a:lnTo>
                    <a:pt x="933" y="1164"/>
                  </a:lnTo>
                  <a:lnTo>
                    <a:pt x="913" y="1149"/>
                  </a:lnTo>
                  <a:lnTo>
                    <a:pt x="878" y="1144"/>
                  </a:lnTo>
                  <a:lnTo>
                    <a:pt x="853" y="1119"/>
                  </a:lnTo>
                  <a:lnTo>
                    <a:pt x="822" y="1104"/>
                  </a:lnTo>
                  <a:lnTo>
                    <a:pt x="782" y="1068"/>
                  </a:lnTo>
                  <a:lnTo>
                    <a:pt x="762" y="1053"/>
                  </a:lnTo>
                  <a:lnTo>
                    <a:pt x="737" y="1053"/>
                  </a:lnTo>
                  <a:lnTo>
                    <a:pt x="722" y="1018"/>
                  </a:lnTo>
                  <a:lnTo>
                    <a:pt x="707" y="988"/>
                  </a:lnTo>
                  <a:lnTo>
                    <a:pt x="702" y="963"/>
                  </a:lnTo>
                  <a:lnTo>
                    <a:pt x="732" y="963"/>
                  </a:lnTo>
                  <a:lnTo>
                    <a:pt x="732" y="943"/>
                  </a:lnTo>
                  <a:lnTo>
                    <a:pt x="727" y="928"/>
                  </a:lnTo>
                  <a:lnTo>
                    <a:pt x="722" y="913"/>
                  </a:lnTo>
                  <a:lnTo>
                    <a:pt x="727" y="883"/>
                  </a:lnTo>
                  <a:lnTo>
                    <a:pt x="717" y="848"/>
                  </a:lnTo>
                  <a:lnTo>
                    <a:pt x="702" y="823"/>
                  </a:lnTo>
                  <a:lnTo>
                    <a:pt x="697" y="797"/>
                  </a:lnTo>
                  <a:lnTo>
                    <a:pt x="652" y="762"/>
                  </a:lnTo>
                  <a:lnTo>
                    <a:pt x="612" y="722"/>
                  </a:lnTo>
                  <a:lnTo>
                    <a:pt x="597" y="692"/>
                  </a:lnTo>
                  <a:lnTo>
                    <a:pt x="592" y="672"/>
                  </a:lnTo>
                  <a:lnTo>
                    <a:pt x="547" y="637"/>
                  </a:lnTo>
                  <a:lnTo>
                    <a:pt x="526" y="612"/>
                  </a:lnTo>
                  <a:lnTo>
                    <a:pt x="496" y="577"/>
                  </a:lnTo>
                  <a:lnTo>
                    <a:pt x="476" y="557"/>
                  </a:lnTo>
                  <a:lnTo>
                    <a:pt x="456" y="552"/>
                  </a:lnTo>
                  <a:lnTo>
                    <a:pt x="446" y="552"/>
                  </a:lnTo>
                  <a:lnTo>
                    <a:pt x="441" y="542"/>
                  </a:lnTo>
                  <a:lnTo>
                    <a:pt x="466" y="526"/>
                  </a:lnTo>
                  <a:lnTo>
                    <a:pt x="476" y="496"/>
                  </a:lnTo>
                  <a:lnTo>
                    <a:pt x="436" y="466"/>
                  </a:lnTo>
                  <a:lnTo>
                    <a:pt x="416" y="461"/>
                  </a:lnTo>
                  <a:lnTo>
                    <a:pt x="386" y="426"/>
                  </a:lnTo>
                  <a:lnTo>
                    <a:pt x="361" y="406"/>
                  </a:lnTo>
                  <a:lnTo>
                    <a:pt x="341" y="411"/>
                  </a:lnTo>
                  <a:lnTo>
                    <a:pt x="346" y="371"/>
                  </a:lnTo>
                  <a:lnTo>
                    <a:pt x="326" y="356"/>
                  </a:lnTo>
                  <a:lnTo>
                    <a:pt x="306" y="331"/>
                  </a:lnTo>
                  <a:lnTo>
                    <a:pt x="301" y="306"/>
                  </a:lnTo>
                  <a:lnTo>
                    <a:pt x="281" y="291"/>
                  </a:lnTo>
                  <a:lnTo>
                    <a:pt x="266" y="250"/>
                  </a:lnTo>
                  <a:lnTo>
                    <a:pt x="266" y="225"/>
                  </a:lnTo>
                  <a:lnTo>
                    <a:pt x="240" y="170"/>
                  </a:lnTo>
                  <a:lnTo>
                    <a:pt x="215" y="100"/>
                  </a:lnTo>
                  <a:lnTo>
                    <a:pt x="190" y="95"/>
                  </a:lnTo>
                  <a:lnTo>
                    <a:pt x="160" y="80"/>
                  </a:lnTo>
                  <a:lnTo>
                    <a:pt x="140" y="55"/>
                  </a:lnTo>
                  <a:lnTo>
                    <a:pt x="125" y="45"/>
                  </a:lnTo>
                  <a:lnTo>
                    <a:pt x="120" y="80"/>
                  </a:lnTo>
                  <a:lnTo>
                    <a:pt x="115" y="150"/>
                  </a:lnTo>
                  <a:lnTo>
                    <a:pt x="120" y="190"/>
                  </a:lnTo>
                  <a:lnTo>
                    <a:pt x="140" y="215"/>
                  </a:lnTo>
                  <a:lnTo>
                    <a:pt x="170" y="250"/>
                  </a:lnTo>
                  <a:lnTo>
                    <a:pt x="190" y="301"/>
                  </a:lnTo>
                  <a:lnTo>
                    <a:pt x="215" y="331"/>
                  </a:lnTo>
                  <a:lnTo>
                    <a:pt x="225" y="376"/>
                  </a:lnTo>
                  <a:lnTo>
                    <a:pt x="235" y="411"/>
                  </a:lnTo>
                  <a:lnTo>
                    <a:pt x="256" y="421"/>
                  </a:lnTo>
                  <a:lnTo>
                    <a:pt x="261" y="451"/>
                  </a:lnTo>
                  <a:lnTo>
                    <a:pt x="286" y="461"/>
                  </a:lnTo>
                  <a:lnTo>
                    <a:pt x="301" y="481"/>
                  </a:lnTo>
                  <a:lnTo>
                    <a:pt x="306" y="506"/>
                  </a:lnTo>
                  <a:lnTo>
                    <a:pt x="296" y="526"/>
                  </a:lnTo>
                  <a:lnTo>
                    <a:pt x="296" y="552"/>
                  </a:lnTo>
                  <a:lnTo>
                    <a:pt x="321" y="572"/>
                  </a:lnTo>
                  <a:lnTo>
                    <a:pt x="341" y="597"/>
                  </a:lnTo>
                  <a:lnTo>
                    <a:pt x="341" y="632"/>
                  </a:lnTo>
                  <a:lnTo>
                    <a:pt x="336" y="652"/>
                  </a:lnTo>
                  <a:lnTo>
                    <a:pt x="341" y="677"/>
                  </a:lnTo>
                  <a:lnTo>
                    <a:pt x="386" y="687"/>
                  </a:lnTo>
                  <a:lnTo>
                    <a:pt x="406" y="692"/>
                  </a:lnTo>
                  <a:lnTo>
                    <a:pt x="426" y="747"/>
                  </a:lnTo>
                  <a:lnTo>
                    <a:pt x="411" y="752"/>
                  </a:lnTo>
                  <a:lnTo>
                    <a:pt x="406" y="787"/>
                  </a:lnTo>
                  <a:lnTo>
                    <a:pt x="391" y="792"/>
                  </a:lnTo>
                  <a:lnTo>
                    <a:pt x="386" y="782"/>
                  </a:lnTo>
                  <a:lnTo>
                    <a:pt x="386" y="762"/>
                  </a:lnTo>
                  <a:lnTo>
                    <a:pt x="366" y="752"/>
                  </a:lnTo>
                  <a:lnTo>
                    <a:pt x="361" y="727"/>
                  </a:lnTo>
                  <a:lnTo>
                    <a:pt x="321" y="682"/>
                  </a:lnTo>
                  <a:lnTo>
                    <a:pt x="256" y="627"/>
                  </a:lnTo>
                  <a:lnTo>
                    <a:pt x="250" y="597"/>
                  </a:lnTo>
                  <a:lnTo>
                    <a:pt x="245" y="532"/>
                  </a:lnTo>
                  <a:lnTo>
                    <a:pt x="205" y="491"/>
                  </a:lnTo>
                  <a:lnTo>
                    <a:pt x="190" y="461"/>
                  </a:lnTo>
                  <a:lnTo>
                    <a:pt x="180" y="446"/>
                  </a:lnTo>
                  <a:lnTo>
                    <a:pt x="150" y="446"/>
                  </a:lnTo>
                  <a:lnTo>
                    <a:pt x="105" y="406"/>
                  </a:lnTo>
                  <a:lnTo>
                    <a:pt x="85" y="391"/>
                  </a:lnTo>
                  <a:lnTo>
                    <a:pt x="70" y="366"/>
                  </a:lnTo>
                  <a:lnTo>
                    <a:pt x="110" y="366"/>
                  </a:lnTo>
                  <a:lnTo>
                    <a:pt x="115" y="376"/>
                  </a:lnTo>
                  <a:lnTo>
                    <a:pt x="130" y="371"/>
                  </a:lnTo>
                  <a:lnTo>
                    <a:pt x="125" y="346"/>
                  </a:lnTo>
                  <a:lnTo>
                    <a:pt x="135" y="341"/>
                  </a:lnTo>
                  <a:lnTo>
                    <a:pt x="140" y="311"/>
                  </a:lnTo>
                  <a:lnTo>
                    <a:pt x="115" y="266"/>
                  </a:lnTo>
                  <a:lnTo>
                    <a:pt x="55" y="220"/>
                  </a:lnTo>
                  <a:lnTo>
                    <a:pt x="35" y="180"/>
                  </a:lnTo>
                  <a:lnTo>
                    <a:pt x="25" y="135"/>
                  </a:lnTo>
                  <a:lnTo>
                    <a:pt x="25" y="95"/>
                  </a:lnTo>
                  <a:lnTo>
                    <a:pt x="10" y="75"/>
                  </a:lnTo>
                  <a:lnTo>
                    <a:pt x="0" y="45"/>
                  </a:lnTo>
                  <a:lnTo>
                    <a:pt x="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 name=""/>
            <p:cNvSpPr/>
            <p:nvPr/>
          </p:nvSpPr>
          <p:spPr>
            <a:xfrm>
              <a:off x="3060720" y="3301920"/>
              <a:ext cx="3487680" cy="2238480"/>
            </a:xfrm>
            <a:custGeom>
              <a:avLst/>
              <a:gdLst/>
              <a:ahLst/>
              <a:rect l="l" t="t" r="r" b="b"/>
              <a:pathLst>
                <a:path w="2197" h="1410">
                  <a:moveTo>
                    <a:pt x="0" y="0"/>
                  </a:moveTo>
                  <a:lnTo>
                    <a:pt x="165" y="15"/>
                  </a:lnTo>
                  <a:lnTo>
                    <a:pt x="160" y="30"/>
                  </a:lnTo>
                  <a:lnTo>
                    <a:pt x="381" y="175"/>
                  </a:lnTo>
                  <a:lnTo>
                    <a:pt x="567" y="190"/>
                  </a:lnTo>
                  <a:lnTo>
                    <a:pt x="577" y="160"/>
                  </a:lnTo>
                  <a:lnTo>
                    <a:pt x="682" y="170"/>
                  </a:lnTo>
                  <a:lnTo>
                    <a:pt x="702" y="185"/>
                  </a:lnTo>
                  <a:lnTo>
                    <a:pt x="697" y="210"/>
                  </a:lnTo>
                  <a:lnTo>
                    <a:pt x="717" y="210"/>
                  </a:lnTo>
                  <a:lnTo>
                    <a:pt x="737" y="240"/>
                  </a:lnTo>
                  <a:lnTo>
                    <a:pt x="747" y="240"/>
                  </a:lnTo>
                  <a:lnTo>
                    <a:pt x="762" y="266"/>
                  </a:lnTo>
                  <a:lnTo>
                    <a:pt x="787" y="271"/>
                  </a:lnTo>
                  <a:lnTo>
                    <a:pt x="782" y="281"/>
                  </a:lnTo>
                  <a:lnTo>
                    <a:pt x="787" y="306"/>
                  </a:lnTo>
                  <a:lnTo>
                    <a:pt x="797" y="346"/>
                  </a:lnTo>
                  <a:lnTo>
                    <a:pt x="812" y="361"/>
                  </a:lnTo>
                  <a:lnTo>
                    <a:pt x="848" y="401"/>
                  </a:lnTo>
                  <a:lnTo>
                    <a:pt x="863" y="396"/>
                  </a:lnTo>
                  <a:lnTo>
                    <a:pt x="868" y="406"/>
                  </a:lnTo>
                  <a:lnTo>
                    <a:pt x="898" y="421"/>
                  </a:lnTo>
                  <a:lnTo>
                    <a:pt x="923" y="401"/>
                  </a:lnTo>
                  <a:lnTo>
                    <a:pt x="918" y="376"/>
                  </a:lnTo>
                  <a:lnTo>
                    <a:pt x="923" y="361"/>
                  </a:lnTo>
                  <a:lnTo>
                    <a:pt x="943" y="361"/>
                  </a:lnTo>
                  <a:lnTo>
                    <a:pt x="948" y="346"/>
                  </a:lnTo>
                  <a:lnTo>
                    <a:pt x="958" y="346"/>
                  </a:lnTo>
                  <a:lnTo>
                    <a:pt x="958" y="356"/>
                  </a:lnTo>
                  <a:lnTo>
                    <a:pt x="1018" y="361"/>
                  </a:lnTo>
                  <a:lnTo>
                    <a:pt x="1048" y="391"/>
                  </a:lnTo>
                  <a:lnTo>
                    <a:pt x="1068" y="436"/>
                  </a:lnTo>
                  <a:lnTo>
                    <a:pt x="1073" y="451"/>
                  </a:lnTo>
                  <a:lnTo>
                    <a:pt x="1103" y="501"/>
                  </a:lnTo>
                  <a:lnTo>
                    <a:pt x="1114" y="521"/>
                  </a:lnTo>
                  <a:lnTo>
                    <a:pt x="1144" y="542"/>
                  </a:lnTo>
                  <a:lnTo>
                    <a:pt x="1149" y="567"/>
                  </a:lnTo>
                  <a:lnTo>
                    <a:pt x="1154" y="582"/>
                  </a:lnTo>
                  <a:lnTo>
                    <a:pt x="1154" y="602"/>
                  </a:lnTo>
                  <a:lnTo>
                    <a:pt x="1169" y="612"/>
                  </a:lnTo>
                  <a:lnTo>
                    <a:pt x="1169" y="642"/>
                  </a:lnTo>
                  <a:lnTo>
                    <a:pt x="1189" y="637"/>
                  </a:lnTo>
                  <a:lnTo>
                    <a:pt x="1204" y="657"/>
                  </a:lnTo>
                  <a:lnTo>
                    <a:pt x="1219" y="657"/>
                  </a:lnTo>
                  <a:lnTo>
                    <a:pt x="1244" y="667"/>
                  </a:lnTo>
                  <a:lnTo>
                    <a:pt x="1254" y="667"/>
                  </a:lnTo>
                  <a:lnTo>
                    <a:pt x="1269" y="667"/>
                  </a:lnTo>
                  <a:lnTo>
                    <a:pt x="1284" y="672"/>
                  </a:lnTo>
                  <a:lnTo>
                    <a:pt x="1304" y="677"/>
                  </a:lnTo>
                  <a:lnTo>
                    <a:pt x="1294" y="717"/>
                  </a:lnTo>
                  <a:lnTo>
                    <a:pt x="1304" y="737"/>
                  </a:lnTo>
                  <a:lnTo>
                    <a:pt x="1304" y="802"/>
                  </a:lnTo>
                  <a:lnTo>
                    <a:pt x="1309" y="833"/>
                  </a:lnTo>
                  <a:lnTo>
                    <a:pt x="1339" y="883"/>
                  </a:lnTo>
                  <a:lnTo>
                    <a:pt x="1364" y="908"/>
                  </a:lnTo>
                  <a:lnTo>
                    <a:pt x="1389" y="933"/>
                  </a:lnTo>
                  <a:lnTo>
                    <a:pt x="1384" y="943"/>
                  </a:lnTo>
                  <a:lnTo>
                    <a:pt x="1354" y="918"/>
                  </a:lnTo>
                  <a:lnTo>
                    <a:pt x="1344" y="913"/>
                  </a:lnTo>
                  <a:lnTo>
                    <a:pt x="1339" y="923"/>
                  </a:lnTo>
                  <a:lnTo>
                    <a:pt x="1410" y="983"/>
                  </a:lnTo>
                  <a:lnTo>
                    <a:pt x="1485" y="1073"/>
                  </a:lnTo>
                  <a:lnTo>
                    <a:pt x="1505" y="1089"/>
                  </a:lnTo>
                  <a:lnTo>
                    <a:pt x="1520" y="1099"/>
                  </a:lnTo>
                  <a:lnTo>
                    <a:pt x="1550" y="1104"/>
                  </a:lnTo>
                  <a:lnTo>
                    <a:pt x="1580" y="1114"/>
                  </a:lnTo>
                  <a:lnTo>
                    <a:pt x="1605" y="1129"/>
                  </a:lnTo>
                  <a:lnTo>
                    <a:pt x="1650" y="1129"/>
                  </a:lnTo>
                  <a:lnTo>
                    <a:pt x="1696" y="1078"/>
                  </a:lnTo>
                  <a:lnTo>
                    <a:pt x="1761" y="1078"/>
                  </a:lnTo>
                  <a:lnTo>
                    <a:pt x="1791" y="1063"/>
                  </a:lnTo>
                  <a:lnTo>
                    <a:pt x="1801" y="1048"/>
                  </a:lnTo>
                  <a:lnTo>
                    <a:pt x="1841" y="1038"/>
                  </a:lnTo>
                  <a:lnTo>
                    <a:pt x="1881" y="1018"/>
                  </a:lnTo>
                  <a:lnTo>
                    <a:pt x="1896" y="978"/>
                  </a:lnTo>
                  <a:lnTo>
                    <a:pt x="1901" y="903"/>
                  </a:lnTo>
                  <a:lnTo>
                    <a:pt x="1916" y="868"/>
                  </a:lnTo>
                  <a:lnTo>
                    <a:pt x="1936" y="843"/>
                  </a:lnTo>
                  <a:lnTo>
                    <a:pt x="1962" y="828"/>
                  </a:lnTo>
                  <a:lnTo>
                    <a:pt x="2037" y="807"/>
                  </a:lnTo>
                  <a:lnTo>
                    <a:pt x="2052" y="797"/>
                  </a:lnTo>
                  <a:lnTo>
                    <a:pt x="2117" y="797"/>
                  </a:lnTo>
                  <a:lnTo>
                    <a:pt x="2157" y="792"/>
                  </a:lnTo>
                  <a:lnTo>
                    <a:pt x="2177" y="782"/>
                  </a:lnTo>
                  <a:lnTo>
                    <a:pt x="2187" y="782"/>
                  </a:lnTo>
                  <a:lnTo>
                    <a:pt x="2197" y="807"/>
                  </a:lnTo>
                  <a:lnTo>
                    <a:pt x="2197" y="833"/>
                  </a:lnTo>
                  <a:lnTo>
                    <a:pt x="2182" y="873"/>
                  </a:lnTo>
                  <a:lnTo>
                    <a:pt x="2167" y="888"/>
                  </a:lnTo>
                  <a:lnTo>
                    <a:pt x="2167" y="923"/>
                  </a:lnTo>
                  <a:lnTo>
                    <a:pt x="2147" y="933"/>
                  </a:lnTo>
                  <a:lnTo>
                    <a:pt x="2162" y="938"/>
                  </a:lnTo>
                  <a:lnTo>
                    <a:pt x="2177" y="968"/>
                  </a:lnTo>
                  <a:lnTo>
                    <a:pt x="2162" y="983"/>
                  </a:lnTo>
                  <a:lnTo>
                    <a:pt x="2157" y="1008"/>
                  </a:lnTo>
                  <a:lnTo>
                    <a:pt x="2157" y="1048"/>
                  </a:lnTo>
                  <a:lnTo>
                    <a:pt x="2152" y="1058"/>
                  </a:lnTo>
                  <a:lnTo>
                    <a:pt x="2142" y="1053"/>
                  </a:lnTo>
                  <a:lnTo>
                    <a:pt x="2137" y="1033"/>
                  </a:lnTo>
                  <a:lnTo>
                    <a:pt x="2117" y="1028"/>
                  </a:lnTo>
                  <a:lnTo>
                    <a:pt x="2102" y="1058"/>
                  </a:lnTo>
                  <a:lnTo>
                    <a:pt x="2057" y="1104"/>
                  </a:lnTo>
                  <a:lnTo>
                    <a:pt x="2037" y="1114"/>
                  </a:lnTo>
                  <a:lnTo>
                    <a:pt x="1916" y="1119"/>
                  </a:lnTo>
                  <a:lnTo>
                    <a:pt x="1916" y="1174"/>
                  </a:lnTo>
                  <a:lnTo>
                    <a:pt x="1886" y="1179"/>
                  </a:lnTo>
                  <a:lnTo>
                    <a:pt x="1916" y="1204"/>
                  </a:lnTo>
                  <a:lnTo>
                    <a:pt x="1946" y="1209"/>
                  </a:lnTo>
                  <a:lnTo>
                    <a:pt x="1977" y="1229"/>
                  </a:lnTo>
                  <a:lnTo>
                    <a:pt x="1987" y="1254"/>
                  </a:lnTo>
                  <a:lnTo>
                    <a:pt x="1977" y="1279"/>
                  </a:lnTo>
                  <a:lnTo>
                    <a:pt x="1836" y="1279"/>
                  </a:lnTo>
                  <a:lnTo>
                    <a:pt x="1831" y="1319"/>
                  </a:lnTo>
                  <a:lnTo>
                    <a:pt x="1841" y="1349"/>
                  </a:lnTo>
                  <a:lnTo>
                    <a:pt x="1846" y="1370"/>
                  </a:lnTo>
                  <a:lnTo>
                    <a:pt x="1831" y="1410"/>
                  </a:lnTo>
                  <a:lnTo>
                    <a:pt x="1761" y="1339"/>
                  </a:lnTo>
                  <a:lnTo>
                    <a:pt x="1736" y="1319"/>
                  </a:lnTo>
                  <a:lnTo>
                    <a:pt x="1701" y="1304"/>
                  </a:lnTo>
                  <a:lnTo>
                    <a:pt x="1675" y="1284"/>
                  </a:lnTo>
                  <a:lnTo>
                    <a:pt x="1670" y="1264"/>
                  </a:lnTo>
                  <a:lnTo>
                    <a:pt x="1635" y="1274"/>
                  </a:lnTo>
                  <a:lnTo>
                    <a:pt x="1630" y="1284"/>
                  </a:lnTo>
                  <a:lnTo>
                    <a:pt x="1610" y="1279"/>
                  </a:lnTo>
                  <a:lnTo>
                    <a:pt x="1610" y="1264"/>
                  </a:lnTo>
                  <a:lnTo>
                    <a:pt x="1590" y="1254"/>
                  </a:lnTo>
                  <a:lnTo>
                    <a:pt x="1580" y="1254"/>
                  </a:lnTo>
                  <a:lnTo>
                    <a:pt x="1575" y="1274"/>
                  </a:lnTo>
                  <a:lnTo>
                    <a:pt x="1590" y="1284"/>
                  </a:lnTo>
                  <a:lnTo>
                    <a:pt x="1570" y="1289"/>
                  </a:lnTo>
                  <a:lnTo>
                    <a:pt x="1535" y="1294"/>
                  </a:lnTo>
                  <a:lnTo>
                    <a:pt x="1490" y="1319"/>
                  </a:lnTo>
                  <a:lnTo>
                    <a:pt x="1465" y="1329"/>
                  </a:lnTo>
                  <a:lnTo>
                    <a:pt x="1430" y="1329"/>
                  </a:lnTo>
                  <a:lnTo>
                    <a:pt x="1389" y="1314"/>
                  </a:lnTo>
                  <a:lnTo>
                    <a:pt x="1344" y="1309"/>
                  </a:lnTo>
                  <a:lnTo>
                    <a:pt x="1289" y="1294"/>
                  </a:lnTo>
                  <a:lnTo>
                    <a:pt x="1269" y="1279"/>
                  </a:lnTo>
                  <a:lnTo>
                    <a:pt x="1229" y="1264"/>
                  </a:lnTo>
                  <a:lnTo>
                    <a:pt x="1184" y="1259"/>
                  </a:lnTo>
                  <a:lnTo>
                    <a:pt x="1164" y="1244"/>
                  </a:lnTo>
                  <a:lnTo>
                    <a:pt x="1103" y="1229"/>
                  </a:lnTo>
                  <a:lnTo>
                    <a:pt x="1053" y="1209"/>
                  </a:lnTo>
                  <a:lnTo>
                    <a:pt x="998" y="1164"/>
                  </a:lnTo>
                  <a:lnTo>
                    <a:pt x="953" y="1154"/>
                  </a:lnTo>
                  <a:lnTo>
                    <a:pt x="938" y="1154"/>
                  </a:lnTo>
                  <a:lnTo>
                    <a:pt x="933" y="1164"/>
                  </a:lnTo>
                  <a:lnTo>
                    <a:pt x="913" y="1149"/>
                  </a:lnTo>
                  <a:lnTo>
                    <a:pt x="878" y="1144"/>
                  </a:lnTo>
                  <a:lnTo>
                    <a:pt x="853" y="1119"/>
                  </a:lnTo>
                  <a:lnTo>
                    <a:pt x="822" y="1104"/>
                  </a:lnTo>
                  <a:lnTo>
                    <a:pt x="782" y="1068"/>
                  </a:lnTo>
                  <a:lnTo>
                    <a:pt x="762" y="1053"/>
                  </a:lnTo>
                  <a:lnTo>
                    <a:pt x="737" y="1053"/>
                  </a:lnTo>
                  <a:lnTo>
                    <a:pt x="722" y="1018"/>
                  </a:lnTo>
                  <a:lnTo>
                    <a:pt x="707" y="988"/>
                  </a:lnTo>
                  <a:lnTo>
                    <a:pt x="702" y="963"/>
                  </a:lnTo>
                  <a:lnTo>
                    <a:pt x="732" y="963"/>
                  </a:lnTo>
                  <a:lnTo>
                    <a:pt x="732" y="943"/>
                  </a:lnTo>
                  <a:lnTo>
                    <a:pt x="727" y="928"/>
                  </a:lnTo>
                  <a:lnTo>
                    <a:pt x="722" y="913"/>
                  </a:lnTo>
                  <a:lnTo>
                    <a:pt x="727" y="883"/>
                  </a:lnTo>
                  <a:lnTo>
                    <a:pt x="717" y="848"/>
                  </a:lnTo>
                  <a:lnTo>
                    <a:pt x="702" y="823"/>
                  </a:lnTo>
                  <a:lnTo>
                    <a:pt x="697" y="797"/>
                  </a:lnTo>
                  <a:lnTo>
                    <a:pt x="652" y="762"/>
                  </a:lnTo>
                  <a:lnTo>
                    <a:pt x="612" y="722"/>
                  </a:lnTo>
                  <a:lnTo>
                    <a:pt x="597" y="692"/>
                  </a:lnTo>
                  <a:lnTo>
                    <a:pt x="592" y="672"/>
                  </a:lnTo>
                  <a:lnTo>
                    <a:pt x="547" y="637"/>
                  </a:lnTo>
                  <a:lnTo>
                    <a:pt x="526" y="612"/>
                  </a:lnTo>
                  <a:lnTo>
                    <a:pt x="496" y="577"/>
                  </a:lnTo>
                  <a:lnTo>
                    <a:pt x="476" y="557"/>
                  </a:lnTo>
                  <a:lnTo>
                    <a:pt x="456" y="552"/>
                  </a:lnTo>
                  <a:lnTo>
                    <a:pt x="446" y="552"/>
                  </a:lnTo>
                  <a:lnTo>
                    <a:pt x="441" y="542"/>
                  </a:lnTo>
                  <a:lnTo>
                    <a:pt x="466" y="526"/>
                  </a:lnTo>
                  <a:lnTo>
                    <a:pt x="476" y="496"/>
                  </a:lnTo>
                  <a:lnTo>
                    <a:pt x="436" y="466"/>
                  </a:lnTo>
                  <a:lnTo>
                    <a:pt x="416" y="461"/>
                  </a:lnTo>
                  <a:lnTo>
                    <a:pt x="386" y="426"/>
                  </a:lnTo>
                  <a:lnTo>
                    <a:pt x="361" y="406"/>
                  </a:lnTo>
                  <a:lnTo>
                    <a:pt x="341" y="411"/>
                  </a:lnTo>
                  <a:lnTo>
                    <a:pt x="346" y="371"/>
                  </a:lnTo>
                  <a:lnTo>
                    <a:pt x="326" y="356"/>
                  </a:lnTo>
                  <a:lnTo>
                    <a:pt x="306" y="331"/>
                  </a:lnTo>
                  <a:lnTo>
                    <a:pt x="301" y="306"/>
                  </a:lnTo>
                  <a:lnTo>
                    <a:pt x="281" y="291"/>
                  </a:lnTo>
                  <a:lnTo>
                    <a:pt x="266" y="250"/>
                  </a:lnTo>
                  <a:lnTo>
                    <a:pt x="266" y="225"/>
                  </a:lnTo>
                  <a:lnTo>
                    <a:pt x="240" y="170"/>
                  </a:lnTo>
                  <a:lnTo>
                    <a:pt x="215" y="100"/>
                  </a:lnTo>
                  <a:lnTo>
                    <a:pt x="190" y="95"/>
                  </a:lnTo>
                  <a:lnTo>
                    <a:pt x="160" y="80"/>
                  </a:lnTo>
                  <a:lnTo>
                    <a:pt x="140" y="55"/>
                  </a:lnTo>
                  <a:lnTo>
                    <a:pt x="125" y="45"/>
                  </a:lnTo>
                  <a:lnTo>
                    <a:pt x="120" y="80"/>
                  </a:lnTo>
                  <a:lnTo>
                    <a:pt x="115" y="150"/>
                  </a:lnTo>
                  <a:lnTo>
                    <a:pt x="120" y="190"/>
                  </a:lnTo>
                  <a:lnTo>
                    <a:pt x="140" y="215"/>
                  </a:lnTo>
                  <a:lnTo>
                    <a:pt x="170" y="250"/>
                  </a:lnTo>
                  <a:lnTo>
                    <a:pt x="190" y="301"/>
                  </a:lnTo>
                  <a:lnTo>
                    <a:pt x="215" y="331"/>
                  </a:lnTo>
                  <a:lnTo>
                    <a:pt x="225" y="376"/>
                  </a:lnTo>
                  <a:lnTo>
                    <a:pt x="235" y="411"/>
                  </a:lnTo>
                  <a:lnTo>
                    <a:pt x="256" y="421"/>
                  </a:lnTo>
                  <a:lnTo>
                    <a:pt x="261" y="451"/>
                  </a:lnTo>
                  <a:lnTo>
                    <a:pt x="286" y="461"/>
                  </a:lnTo>
                  <a:lnTo>
                    <a:pt x="301" y="481"/>
                  </a:lnTo>
                  <a:lnTo>
                    <a:pt x="306" y="506"/>
                  </a:lnTo>
                  <a:lnTo>
                    <a:pt x="296" y="526"/>
                  </a:lnTo>
                  <a:lnTo>
                    <a:pt x="296" y="552"/>
                  </a:lnTo>
                  <a:lnTo>
                    <a:pt x="321" y="572"/>
                  </a:lnTo>
                  <a:lnTo>
                    <a:pt x="341" y="597"/>
                  </a:lnTo>
                  <a:lnTo>
                    <a:pt x="341" y="632"/>
                  </a:lnTo>
                  <a:lnTo>
                    <a:pt x="336" y="652"/>
                  </a:lnTo>
                  <a:lnTo>
                    <a:pt x="341" y="677"/>
                  </a:lnTo>
                  <a:lnTo>
                    <a:pt x="386" y="687"/>
                  </a:lnTo>
                  <a:lnTo>
                    <a:pt x="406" y="692"/>
                  </a:lnTo>
                  <a:lnTo>
                    <a:pt x="426" y="747"/>
                  </a:lnTo>
                  <a:lnTo>
                    <a:pt x="411" y="752"/>
                  </a:lnTo>
                  <a:lnTo>
                    <a:pt x="406" y="787"/>
                  </a:lnTo>
                  <a:lnTo>
                    <a:pt x="391" y="792"/>
                  </a:lnTo>
                  <a:lnTo>
                    <a:pt x="386" y="782"/>
                  </a:lnTo>
                  <a:lnTo>
                    <a:pt x="386" y="762"/>
                  </a:lnTo>
                  <a:lnTo>
                    <a:pt x="366" y="752"/>
                  </a:lnTo>
                  <a:lnTo>
                    <a:pt x="361" y="727"/>
                  </a:lnTo>
                  <a:lnTo>
                    <a:pt x="321" y="682"/>
                  </a:lnTo>
                  <a:lnTo>
                    <a:pt x="256" y="627"/>
                  </a:lnTo>
                  <a:lnTo>
                    <a:pt x="250" y="597"/>
                  </a:lnTo>
                  <a:lnTo>
                    <a:pt x="245" y="532"/>
                  </a:lnTo>
                  <a:lnTo>
                    <a:pt x="205" y="491"/>
                  </a:lnTo>
                  <a:lnTo>
                    <a:pt x="190" y="461"/>
                  </a:lnTo>
                  <a:lnTo>
                    <a:pt x="180" y="446"/>
                  </a:lnTo>
                  <a:lnTo>
                    <a:pt x="150" y="446"/>
                  </a:lnTo>
                  <a:lnTo>
                    <a:pt x="105" y="406"/>
                  </a:lnTo>
                  <a:lnTo>
                    <a:pt x="85" y="391"/>
                  </a:lnTo>
                  <a:lnTo>
                    <a:pt x="70" y="366"/>
                  </a:lnTo>
                  <a:lnTo>
                    <a:pt x="110" y="366"/>
                  </a:lnTo>
                  <a:lnTo>
                    <a:pt x="115" y="376"/>
                  </a:lnTo>
                  <a:lnTo>
                    <a:pt x="130" y="371"/>
                  </a:lnTo>
                  <a:lnTo>
                    <a:pt x="125" y="346"/>
                  </a:lnTo>
                  <a:lnTo>
                    <a:pt x="135" y="341"/>
                  </a:lnTo>
                  <a:lnTo>
                    <a:pt x="140" y="311"/>
                  </a:lnTo>
                  <a:lnTo>
                    <a:pt x="115" y="266"/>
                  </a:lnTo>
                  <a:lnTo>
                    <a:pt x="55" y="220"/>
                  </a:lnTo>
                  <a:lnTo>
                    <a:pt x="35" y="180"/>
                  </a:lnTo>
                  <a:lnTo>
                    <a:pt x="25" y="135"/>
                  </a:lnTo>
                  <a:lnTo>
                    <a:pt x="25" y="95"/>
                  </a:lnTo>
                  <a:lnTo>
                    <a:pt x="10" y="75"/>
                  </a:lnTo>
                  <a:lnTo>
                    <a:pt x="0" y="45"/>
                  </a:lnTo>
                  <a:lnTo>
                    <a:pt x="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3" name=""/>
          <p:cNvGrpSpPr/>
          <p:nvPr/>
        </p:nvGrpSpPr>
        <p:grpSpPr>
          <a:xfrm>
            <a:off x="2638440" y="1476360"/>
            <a:ext cx="811080" cy="669960"/>
            <a:chOff x="2638440" y="1476360"/>
            <a:chExt cx="811080" cy="669960"/>
          </a:xfrm>
        </p:grpSpPr>
        <p:sp>
          <p:nvSpPr>
            <p:cNvPr id="94" name=""/>
            <p:cNvSpPr/>
            <p:nvPr/>
          </p:nvSpPr>
          <p:spPr>
            <a:xfrm>
              <a:off x="2638440" y="1476360"/>
              <a:ext cx="811080" cy="669960"/>
            </a:xfrm>
            <a:custGeom>
              <a:avLst/>
              <a:gdLst/>
              <a:ahLst/>
              <a:rect l="l" t="t" r="r" b="b"/>
              <a:pathLst>
                <a:path w="511" h="422">
                  <a:moveTo>
                    <a:pt x="436" y="422"/>
                  </a:moveTo>
                  <a:lnTo>
                    <a:pt x="456" y="297"/>
                  </a:lnTo>
                  <a:lnTo>
                    <a:pt x="456" y="271"/>
                  </a:lnTo>
                  <a:lnTo>
                    <a:pt x="461" y="261"/>
                  </a:lnTo>
                  <a:lnTo>
                    <a:pt x="461" y="251"/>
                  </a:lnTo>
                  <a:lnTo>
                    <a:pt x="451" y="241"/>
                  </a:lnTo>
                  <a:lnTo>
                    <a:pt x="451" y="231"/>
                  </a:lnTo>
                  <a:lnTo>
                    <a:pt x="461" y="226"/>
                  </a:lnTo>
                  <a:lnTo>
                    <a:pt x="466" y="216"/>
                  </a:lnTo>
                  <a:lnTo>
                    <a:pt x="481" y="211"/>
                  </a:lnTo>
                  <a:lnTo>
                    <a:pt x="481" y="196"/>
                  </a:lnTo>
                  <a:lnTo>
                    <a:pt x="491" y="181"/>
                  </a:lnTo>
                  <a:lnTo>
                    <a:pt x="501" y="176"/>
                  </a:lnTo>
                  <a:lnTo>
                    <a:pt x="511" y="161"/>
                  </a:lnTo>
                  <a:lnTo>
                    <a:pt x="506" y="141"/>
                  </a:lnTo>
                  <a:lnTo>
                    <a:pt x="491" y="121"/>
                  </a:lnTo>
                  <a:lnTo>
                    <a:pt x="396" y="96"/>
                  </a:lnTo>
                  <a:lnTo>
                    <a:pt x="371" y="101"/>
                  </a:lnTo>
                  <a:lnTo>
                    <a:pt x="351" y="91"/>
                  </a:lnTo>
                  <a:lnTo>
                    <a:pt x="326" y="91"/>
                  </a:lnTo>
                  <a:lnTo>
                    <a:pt x="306" y="101"/>
                  </a:lnTo>
                  <a:lnTo>
                    <a:pt x="276" y="86"/>
                  </a:lnTo>
                  <a:lnTo>
                    <a:pt x="246" y="91"/>
                  </a:lnTo>
                  <a:lnTo>
                    <a:pt x="215" y="81"/>
                  </a:lnTo>
                  <a:lnTo>
                    <a:pt x="190" y="76"/>
                  </a:lnTo>
                  <a:lnTo>
                    <a:pt x="170" y="56"/>
                  </a:lnTo>
                  <a:lnTo>
                    <a:pt x="170" y="31"/>
                  </a:lnTo>
                  <a:lnTo>
                    <a:pt x="155" y="21"/>
                  </a:lnTo>
                  <a:lnTo>
                    <a:pt x="145" y="15"/>
                  </a:lnTo>
                  <a:lnTo>
                    <a:pt x="140" y="5"/>
                  </a:lnTo>
                  <a:lnTo>
                    <a:pt x="120" y="0"/>
                  </a:lnTo>
                  <a:lnTo>
                    <a:pt x="115" y="15"/>
                  </a:lnTo>
                  <a:lnTo>
                    <a:pt x="105" y="46"/>
                  </a:lnTo>
                  <a:lnTo>
                    <a:pt x="105" y="71"/>
                  </a:lnTo>
                  <a:lnTo>
                    <a:pt x="90" y="86"/>
                  </a:lnTo>
                  <a:lnTo>
                    <a:pt x="90" y="111"/>
                  </a:lnTo>
                  <a:lnTo>
                    <a:pt x="40" y="211"/>
                  </a:lnTo>
                  <a:lnTo>
                    <a:pt x="30" y="241"/>
                  </a:lnTo>
                  <a:lnTo>
                    <a:pt x="15" y="256"/>
                  </a:lnTo>
                  <a:lnTo>
                    <a:pt x="10" y="266"/>
                  </a:lnTo>
                  <a:lnTo>
                    <a:pt x="10" y="281"/>
                  </a:lnTo>
                  <a:lnTo>
                    <a:pt x="10" y="286"/>
                  </a:lnTo>
                  <a:lnTo>
                    <a:pt x="0" y="297"/>
                  </a:lnTo>
                  <a:lnTo>
                    <a:pt x="5" y="307"/>
                  </a:lnTo>
                  <a:lnTo>
                    <a:pt x="10" y="317"/>
                  </a:lnTo>
                  <a:lnTo>
                    <a:pt x="15" y="322"/>
                  </a:lnTo>
                  <a:lnTo>
                    <a:pt x="15" y="322"/>
                  </a:lnTo>
                  <a:lnTo>
                    <a:pt x="436" y="422"/>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 name=""/>
            <p:cNvSpPr/>
            <p:nvPr/>
          </p:nvSpPr>
          <p:spPr>
            <a:xfrm>
              <a:off x="2638440" y="1476360"/>
              <a:ext cx="811080" cy="669960"/>
            </a:xfrm>
            <a:custGeom>
              <a:avLst/>
              <a:gdLst/>
              <a:ahLst/>
              <a:rect l="l" t="t" r="r" b="b"/>
              <a:pathLst>
                <a:path w="511" h="422">
                  <a:moveTo>
                    <a:pt x="436" y="422"/>
                  </a:moveTo>
                  <a:lnTo>
                    <a:pt x="456" y="297"/>
                  </a:lnTo>
                  <a:lnTo>
                    <a:pt x="456" y="271"/>
                  </a:lnTo>
                  <a:lnTo>
                    <a:pt x="461" y="261"/>
                  </a:lnTo>
                  <a:lnTo>
                    <a:pt x="461" y="251"/>
                  </a:lnTo>
                  <a:lnTo>
                    <a:pt x="451" y="241"/>
                  </a:lnTo>
                  <a:lnTo>
                    <a:pt x="451" y="231"/>
                  </a:lnTo>
                  <a:lnTo>
                    <a:pt x="461" y="226"/>
                  </a:lnTo>
                  <a:lnTo>
                    <a:pt x="466" y="216"/>
                  </a:lnTo>
                  <a:lnTo>
                    <a:pt x="481" y="211"/>
                  </a:lnTo>
                  <a:lnTo>
                    <a:pt x="481" y="196"/>
                  </a:lnTo>
                  <a:lnTo>
                    <a:pt x="491" y="181"/>
                  </a:lnTo>
                  <a:lnTo>
                    <a:pt x="501" y="176"/>
                  </a:lnTo>
                  <a:lnTo>
                    <a:pt x="511" y="161"/>
                  </a:lnTo>
                  <a:lnTo>
                    <a:pt x="506" y="141"/>
                  </a:lnTo>
                  <a:lnTo>
                    <a:pt x="491" y="121"/>
                  </a:lnTo>
                  <a:lnTo>
                    <a:pt x="396" y="96"/>
                  </a:lnTo>
                  <a:lnTo>
                    <a:pt x="371" y="101"/>
                  </a:lnTo>
                  <a:lnTo>
                    <a:pt x="351" y="91"/>
                  </a:lnTo>
                  <a:lnTo>
                    <a:pt x="326" y="91"/>
                  </a:lnTo>
                  <a:lnTo>
                    <a:pt x="306" y="101"/>
                  </a:lnTo>
                  <a:lnTo>
                    <a:pt x="276" y="86"/>
                  </a:lnTo>
                  <a:lnTo>
                    <a:pt x="246" y="91"/>
                  </a:lnTo>
                  <a:lnTo>
                    <a:pt x="215" y="81"/>
                  </a:lnTo>
                  <a:lnTo>
                    <a:pt x="190" y="76"/>
                  </a:lnTo>
                  <a:lnTo>
                    <a:pt x="170" y="56"/>
                  </a:lnTo>
                  <a:lnTo>
                    <a:pt x="170" y="31"/>
                  </a:lnTo>
                  <a:lnTo>
                    <a:pt x="155" y="21"/>
                  </a:lnTo>
                  <a:lnTo>
                    <a:pt x="145" y="15"/>
                  </a:lnTo>
                  <a:lnTo>
                    <a:pt x="140" y="5"/>
                  </a:lnTo>
                  <a:lnTo>
                    <a:pt x="120" y="0"/>
                  </a:lnTo>
                  <a:lnTo>
                    <a:pt x="115" y="15"/>
                  </a:lnTo>
                  <a:lnTo>
                    <a:pt x="105" y="46"/>
                  </a:lnTo>
                  <a:lnTo>
                    <a:pt x="105" y="71"/>
                  </a:lnTo>
                  <a:lnTo>
                    <a:pt x="90" y="86"/>
                  </a:lnTo>
                  <a:lnTo>
                    <a:pt x="90" y="111"/>
                  </a:lnTo>
                  <a:lnTo>
                    <a:pt x="40" y="211"/>
                  </a:lnTo>
                  <a:lnTo>
                    <a:pt x="30" y="241"/>
                  </a:lnTo>
                  <a:lnTo>
                    <a:pt x="15" y="256"/>
                  </a:lnTo>
                  <a:lnTo>
                    <a:pt x="10" y="266"/>
                  </a:lnTo>
                  <a:lnTo>
                    <a:pt x="10" y="281"/>
                  </a:lnTo>
                  <a:lnTo>
                    <a:pt x="10" y="286"/>
                  </a:lnTo>
                  <a:lnTo>
                    <a:pt x="0" y="297"/>
                  </a:lnTo>
                  <a:lnTo>
                    <a:pt x="5" y="307"/>
                  </a:lnTo>
                  <a:lnTo>
                    <a:pt x="10" y="317"/>
                  </a:lnTo>
                  <a:lnTo>
                    <a:pt x="15" y="322"/>
                  </a:lnTo>
                  <a:lnTo>
                    <a:pt x="15" y="322"/>
                  </a:lnTo>
                  <a:lnTo>
                    <a:pt x="436" y="422"/>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6" name=""/>
          <p:cNvGrpSpPr/>
          <p:nvPr/>
        </p:nvGrpSpPr>
        <p:grpSpPr>
          <a:xfrm>
            <a:off x="2813040" y="1166760"/>
            <a:ext cx="685800" cy="509760"/>
            <a:chOff x="2813040" y="1166760"/>
            <a:chExt cx="685800" cy="509760"/>
          </a:xfrm>
        </p:grpSpPr>
        <p:grpSp>
          <p:nvGrpSpPr>
            <p:cNvPr id="97" name=""/>
            <p:cNvGrpSpPr/>
            <p:nvPr/>
          </p:nvGrpSpPr>
          <p:grpSpPr>
            <a:xfrm>
              <a:off x="2813040" y="1166760"/>
              <a:ext cx="685800" cy="509760"/>
              <a:chOff x="2813040" y="1166760"/>
              <a:chExt cx="685800" cy="509760"/>
            </a:xfrm>
          </p:grpSpPr>
          <p:sp>
            <p:nvSpPr>
              <p:cNvPr id="98" name=""/>
              <p:cNvSpPr/>
              <p:nvPr/>
            </p:nvSpPr>
            <p:spPr>
              <a:xfrm>
                <a:off x="2813040" y="1166760"/>
                <a:ext cx="685800" cy="509760"/>
              </a:xfrm>
              <a:prstGeom prst="rect">
                <a:avLst/>
              </a:pr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 name=""/>
              <p:cNvSpPr/>
              <p:nvPr/>
            </p:nvSpPr>
            <p:spPr>
              <a:xfrm>
                <a:off x="2813040" y="1166760"/>
                <a:ext cx="677880" cy="501840"/>
              </a:xfrm>
              <a:custGeom>
                <a:avLst/>
                <a:gdLst/>
                <a:ahLst/>
                <a:rect l="l" t="t" r="r" b="b"/>
                <a:pathLst>
                  <a:path w="427" h="316">
                    <a:moveTo>
                      <a:pt x="376" y="316"/>
                    </a:moveTo>
                    <a:lnTo>
                      <a:pt x="321" y="301"/>
                    </a:lnTo>
                    <a:lnTo>
                      <a:pt x="286" y="291"/>
                    </a:lnTo>
                    <a:lnTo>
                      <a:pt x="256" y="296"/>
                    </a:lnTo>
                    <a:lnTo>
                      <a:pt x="241" y="286"/>
                    </a:lnTo>
                    <a:lnTo>
                      <a:pt x="221" y="286"/>
                    </a:lnTo>
                    <a:lnTo>
                      <a:pt x="196" y="291"/>
                    </a:lnTo>
                    <a:lnTo>
                      <a:pt x="171" y="286"/>
                    </a:lnTo>
                    <a:lnTo>
                      <a:pt x="141" y="286"/>
                    </a:lnTo>
                    <a:lnTo>
                      <a:pt x="115" y="281"/>
                    </a:lnTo>
                    <a:lnTo>
                      <a:pt x="75" y="276"/>
                    </a:lnTo>
                    <a:lnTo>
                      <a:pt x="55" y="251"/>
                    </a:lnTo>
                    <a:lnTo>
                      <a:pt x="60" y="226"/>
                    </a:lnTo>
                    <a:lnTo>
                      <a:pt x="45" y="216"/>
                    </a:lnTo>
                    <a:lnTo>
                      <a:pt x="35" y="216"/>
                    </a:lnTo>
                    <a:lnTo>
                      <a:pt x="25" y="200"/>
                    </a:lnTo>
                    <a:lnTo>
                      <a:pt x="5" y="195"/>
                    </a:lnTo>
                    <a:lnTo>
                      <a:pt x="0" y="185"/>
                    </a:lnTo>
                    <a:lnTo>
                      <a:pt x="0" y="175"/>
                    </a:lnTo>
                    <a:lnTo>
                      <a:pt x="10" y="170"/>
                    </a:lnTo>
                    <a:lnTo>
                      <a:pt x="15" y="160"/>
                    </a:lnTo>
                    <a:lnTo>
                      <a:pt x="10" y="140"/>
                    </a:lnTo>
                    <a:lnTo>
                      <a:pt x="10" y="95"/>
                    </a:lnTo>
                    <a:lnTo>
                      <a:pt x="15" y="75"/>
                    </a:lnTo>
                    <a:lnTo>
                      <a:pt x="0" y="50"/>
                    </a:lnTo>
                    <a:lnTo>
                      <a:pt x="0" y="35"/>
                    </a:lnTo>
                    <a:lnTo>
                      <a:pt x="10" y="25"/>
                    </a:lnTo>
                    <a:lnTo>
                      <a:pt x="25" y="25"/>
                    </a:lnTo>
                    <a:lnTo>
                      <a:pt x="40" y="40"/>
                    </a:lnTo>
                    <a:lnTo>
                      <a:pt x="60" y="50"/>
                    </a:lnTo>
                    <a:lnTo>
                      <a:pt x="85" y="55"/>
                    </a:lnTo>
                    <a:lnTo>
                      <a:pt x="95" y="55"/>
                    </a:lnTo>
                    <a:lnTo>
                      <a:pt x="110" y="80"/>
                    </a:lnTo>
                    <a:lnTo>
                      <a:pt x="105" y="85"/>
                    </a:lnTo>
                    <a:lnTo>
                      <a:pt x="105" y="90"/>
                    </a:lnTo>
                    <a:lnTo>
                      <a:pt x="110" y="100"/>
                    </a:lnTo>
                    <a:lnTo>
                      <a:pt x="110" y="105"/>
                    </a:lnTo>
                    <a:lnTo>
                      <a:pt x="95" y="140"/>
                    </a:lnTo>
                    <a:lnTo>
                      <a:pt x="100" y="140"/>
                    </a:lnTo>
                    <a:lnTo>
                      <a:pt x="125" y="140"/>
                    </a:lnTo>
                    <a:lnTo>
                      <a:pt x="120" y="100"/>
                    </a:lnTo>
                    <a:lnTo>
                      <a:pt x="141" y="95"/>
                    </a:lnTo>
                    <a:lnTo>
                      <a:pt x="141" y="85"/>
                    </a:lnTo>
                    <a:lnTo>
                      <a:pt x="136" y="80"/>
                    </a:lnTo>
                    <a:lnTo>
                      <a:pt x="115" y="75"/>
                    </a:lnTo>
                    <a:lnTo>
                      <a:pt x="115" y="70"/>
                    </a:lnTo>
                    <a:lnTo>
                      <a:pt x="136" y="40"/>
                    </a:lnTo>
                    <a:lnTo>
                      <a:pt x="120" y="15"/>
                    </a:lnTo>
                    <a:lnTo>
                      <a:pt x="131" y="0"/>
                    </a:lnTo>
                    <a:lnTo>
                      <a:pt x="427" y="75"/>
                    </a:lnTo>
                    <a:lnTo>
                      <a:pt x="376" y="3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 name=""/>
              <p:cNvSpPr/>
              <p:nvPr/>
            </p:nvSpPr>
            <p:spPr>
              <a:xfrm>
                <a:off x="2813040" y="1166760"/>
                <a:ext cx="685800" cy="509760"/>
              </a:xfrm>
              <a:prstGeom prst="rect">
                <a:avLst/>
              </a:pr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01" name=""/>
            <p:cNvSpPr/>
            <p:nvPr/>
          </p:nvSpPr>
          <p:spPr>
            <a:xfrm>
              <a:off x="2813040" y="1166760"/>
              <a:ext cx="677880" cy="501840"/>
            </a:xfrm>
            <a:custGeom>
              <a:avLst/>
              <a:gdLst/>
              <a:ahLst/>
              <a:rect l="l" t="t" r="r" b="b"/>
              <a:pathLst>
                <a:path w="427" h="316">
                  <a:moveTo>
                    <a:pt x="376" y="316"/>
                  </a:moveTo>
                  <a:lnTo>
                    <a:pt x="321" y="301"/>
                  </a:lnTo>
                  <a:lnTo>
                    <a:pt x="286" y="291"/>
                  </a:lnTo>
                  <a:lnTo>
                    <a:pt x="256" y="296"/>
                  </a:lnTo>
                  <a:lnTo>
                    <a:pt x="241" y="286"/>
                  </a:lnTo>
                  <a:lnTo>
                    <a:pt x="221" y="286"/>
                  </a:lnTo>
                  <a:lnTo>
                    <a:pt x="196" y="291"/>
                  </a:lnTo>
                  <a:lnTo>
                    <a:pt x="171" y="286"/>
                  </a:lnTo>
                  <a:lnTo>
                    <a:pt x="141" y="286"/>
                  </a:lnTo>
                  <a:lnTo>
                    <a:pt x="115" y="281"/>
                  </a:lnTo>
                  <a:lnTo>
                    <a:pt x="75" y="276"/>
                  </a:lnTo>
                  <a:lnTo>
                    <a:pt x="55" y="251"/>
                  </a:lnTo>
                  <a:lnTo>
                    <a:pt x="60" y="226"/>
                  </a:lnTo>
                  <a:lnTo>
                    <a:pt x="45" y="216"/>
                  </a:lnTo>
                  <a:lnTo>
                    <a:pt x="35" y="216"/>
                  </a:lnTo>
                  <a:lnTo>
                    <a:pt x="25" y="200"/>
                  </a:lnTo>
                  <a:lnTo>
                    <a:pt x="5" y="195"/>
                  </a:lnTo>
                  <a:lnTo>
                    <a:pt x="0" y="185"/>
                  </a:lnTo>
                  <a:lnTo>
                    <a:pt x="0" y="175"/>
                  </a:lnTo>
                  <a:lnTo>
                    <a:pt x="10" y="170"/>
                  </a:lnTo>
                  <a:lnTo>
                    <a:pt x="15" y="160"/>
                  </a:lnTo>
                  <a:lnTo>
                    <a:pt x="10" y="140"/>
                  </a:lnTo>
                  <a:lnTo>
                    <a:pt x="10" y="95"/>
                  </a:lnTo>
                  <a:lnTo>
                    <a:pt x="15" y="75"/>
                  </a:lnTo>
                  <a:lnTo>
                    <a:pt x="0" y="50"/>
                  </a:lnTo>
                  <a:lnTo>
                    <a:pt x="0" y="35"/>
                  </a:lnTo>
                  <a:lnTo>
                    <a:pt x="10" y="25"/>
                  </a:lnTo>
                  <a:lnTo>
                    <a:pt x="25" y="25"/>
                  </a:lnTo>
                  <a:lnTo>
                    <a:pt x="40" y="40"/>
                  </a:lnTo>
                  <a:lnTo>
                    <a:pt x="60" y="50"/>
                  </a:lnTo>
                  <a:lnTo>
                    <a:pt x="85" y="55"/>
                  </a:lnTo>
                  <a:lnTo>
                    <a:pt x="95" y="55"/>
                  </a:lnTo>
                  <a:lnTo>
                    <a:pt x="110" y="80"/>
                  </a:lnTo>
                  <a:lnTo>
                    <a:pt x="105" y="85"/>
                  </a:lnTo>
                  <a:lnTo>
                    <a:pt x="105" y="90"/>
                  </a:lnTo>
                  <a:lnTo>
                    <a:pt x="110" y="100"/>
                  </a:lnTo>
                  <a:lnTo>
                    <a:pt x="110" y="105"/>
                  </a:lnTo>
                  <a:lnTo>
                    <a:pt x="95" y="140"/>
                  </a:lnTo>
                  <a:lnTo>
                    <a:pt x="100" y="140"/>
                  </a:lnTo>
                  <a:lnTo>
                    <a:pt x="125" y="140"/>
                  </a:lnTo>
                  <a:lnTo>
                    <a:pt x="120" y="100"/>
                  </a:lnTo>
                  <a:lnTo>
                    <a:pt x="141" y="95"/>
                  </a:lnTo>
                  <a:lnTo>
                    <a:pt x="141" y="85"/>
                  </a:lnTo>
                  <a:lnTo>
                    <a:pt x="136" y="80"/>
                  </a:lnTo>
                  <a:lnTo>
                    <a:pt x="115" y="75"/>
                  </a:lnTo>
                  <a:lnTo>
                    <a:pt x="115" y="70"/>
                  </a:lnTo>
                  <a:lnTo>
                    <a:pt x="136" y="40"/>
                  </a:lnTo>
                  <a:lnTo>
                    <a:pt x="120" y="15"/>
                  </a:lnTo>
                  <a:lnTo>
                    <a:pt x="131" y="0"/>
                  </a:lnTo>
                  <a:lnTo>
                    <a:pt x="427" y="75"/>
                  </a:lnTo>
                  <a:lnTo>
                    <a:pt x="376" y="31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02" name=""/>
          <p:cNvSpPr/>
          <p:nvPr/>
        </p:nvSpPr>
        <p:spPr>
          <a:xfrm>
            <a:off x="2813040" y="1166760"/>
            <a:ext cx="677880" cy="501840"/>
          </a:xfrm>
          <a:custGeom>
            <a:avLst/>
            <a:gdLst/>
            <a:ahLst/>
            <a:rect l="l" t="t" r="r" b="b"/>
            <a:pathLst>
              <a:path w="427" h="316">
                <a:moveTo>
                  <a:pt x="376" y="316"/>
                </a:moveTo>
                <a:lnTo>
                  <a:pt x="321" y="301"/>
                </a:lnTo>
                <a:lnTo>
                  <a:pt x="286" y="291"/>
                </a:lnTo>
                <a:lnTo>
                  <a:pt x="256" y="296"/>
                </a:lnTo>
                <a:lnTo>
                  <a:pt x="241" y="286"/>
                </a:lnTo>
                <a:lnTo>
                  <a:pt x="221" y="286"/>
                </a:lnTo>
                <a:lnTo>
                  <a:pt x="196" y="291"/>
                </a:lnTo>
                <a:lnTo>
                  <a:pt x="171" y="286"/>
                </a:lnTo>
                <a:lnTo>
                  <a:pt x="141" y="286"/>
                </a:lnTo>
                <a:lnTo>
                  <a:pt x="115" y="281"/>
                </a:lnTo>
                <a:lnTo>
                  <a:pt x="75" y="276"/>
                </a:lnTo>
                <a:lnTo>
                  <a:pt x="55" y="251"/>
                </a:lnTo>
                <a:lnTo>
                  <a:pt x="60" y="226"/>
                </a:lnTo>
                <a:lnTo>
                  <a:pt x="45" y="216"/>
                </a:lnTo>
                <a:lnTo>
                  <a:pt x="35" y="216"/>
                </a:lnTo>
                <a:lnTo>
                  <a:pt x="25" y="200"/>
                </a:lnTo>
                <a:lnTo>
                  <a:pt x="5" y="195"/>
                </a:lnTo>
                <a:lnTo>
                  <a:pt x="0" y="185"/>
                </a:lnTo>
                <a:lnTo>
                  <a:pt x="0" y="175"/>
                </a:lnTo>
                <a:lnTo>
                  <a:pt x="10" y="170"/>
                </a:lnTo>
                <a:lnTo>
                  <a:pt x="15" y="160"/>
                </a:lnTo>
                <a:lnTo>
                  <a:pt x="10" y="140"/>
                </a:lnTo>
                <a:lnTo>
                  <a:pt x="10" y="95"/>
                </a:lnTo>
                <a:lnTo>
                  <a:pt x="15" y="75"/>
                </a:lnTo>
                <a:lnTo>
                  <a:pt x="0" y="50"/>
                </a:lnTo>
                <a:lnTo>
                  <a:pt x="0" y="35"/>
                </a:lnTo>
                <a:lnTo>
                  <a:pt x="10" y="25"/>
                </a:lnTo>
                <a:lnTo>
                  <a:pt x="25" y="25"/>
                </a:lnTo>
                <a:lnTo>
                  <a:pt x="40" y="40"/>
                </a:lnTo>
                <a:lnTo>
                  <a:pt x="60" y="50"/>
                </a:lnTo>
                <a:lnTo>
                  <a:pt x="85" y="55"/>
                </a:lnTo>
                <a:lnTo>
                  <a:pt x="95" y="55"/>
                </a:lnTo>
                <a:lnTo>
                  <a:pt x="110" y="80"/>
                </a:lnTo>
                <a:lnTo>
                  <a:pt x="105" y="85"/>
                </a:lnTo>
                <a:lnTo>
                  <a:pt x="105" y="90"/>
                </a:lnTo>
                <a:lnTo>
                  <a:pt x="110" y="100"/>
                </a:lnTo>
                <a:lnTo>
                  <a:pt x="110" y="105"/>
                </a:lnTo>
                <a:lnTo>
                  <a:pt x="95" y="140"/>
                </a:lnTo>
                <a:lnTo>
                  <a:pt x="100" y="140"/>
                </a:lnTo>
                <a:lnTo>
                  <a:pt x="125" y="140"/>
                </a:lnTo>
                <a:lnTo>
                  <a:pt x="120" y="100"/>
                </a:lnTo>
                <a:lnTo>
                  <a:pt x="141" y="95"/>
                </a:lnTo>
                <a:lnTo>
                  <a:pt x="141" y="85"/>
                </a:lnTo>
                <a:lnTo>
                  <a:pt x="136" y="80"/>
                </a:lnTo>
                <a:lnTo>
                  <a:pt x="115" y="75"/>
                </a:lnTo>
                <a:lnTo>
                  <a:pt x="115" y="70"/>
                </a:lnTo>
                <a:lnTo>
                  <a:pt x="136" y="40"/>
                </a:lnTo>
                <a:lnTo>
                  <a:pt x="120" y="15"/>
                </a:lnTo>
                <a:lnTo>
                  <a:pt x="131" y="0"/>
                </a:lnTo>
                <a:lnTo>
                  <a:pt x="427" y="75"/>
                </a:lnTo>
                <a:lnTo>
                  <a:pt x="376" y="316"/>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 name=""/>
          <p:cNvSpPr/>
          <p:nvPr/>
        </p:nvSpPr>
        <p:spPr>
          <a:xfrm>
            <a:off x="2813040" y="1166760"/>
            <a:ext cx="677880" cy="501840"/>
          </a:xfrm>
          <a:custGeom>
            <a:avLst/>
            <a:gdLst/>
            <a:ahLst/>
            <a:rect l="l" t="t" r="r" b="b"/>
            <a:pathLst>
              <a:path w="427" h="316">
                <a:moveTo>
                  <a:pt x="376" y="316"/>
                </a:moveTo>
                <a:lnTo>
                  <a:pt x="321" y="301"/>
                </a:lnTo>
                <a:lnTo>
                  <a:pt x="286" y="291"/>
                </a:lnTo>
                <a:lnTo>
                  <a:pt x="256" y="296"/>
                </a:lnTo>
                <a:lnTo>
                  <a:pt x="241" y="286"/>
                </a:lnTo>
                <a:lnTo>
                  <a:pt x="221" y="286"/>
                </a:lnTo>
                <a:lnTo>
                  <a:pt x="196" y="291"/>
                </a:lnTo>
                <a:lnTo>
                  <a:pt x="171" y="286"/>
                </a:lnTo>
                <a:lnTo>
                  <a:pt x="141" y="286"/>
                </a:lnTo>
                <a:lnTo>
                  <a:pt x="115" y="281"/>
                </a:lnTo>
                <a:lnTo>
                  <a:pt x="75" y="276"/>
                </a:lnTo>
                <a:lnTo>
                  <a:pt x="55" y="251"/>
                </a:lnTo>
                <a:lnTo>
                  <a:pt x="60" y="226"/>
                </a:lnTo>
                <a:lnTo>
                  <a:pt x="45" y="216"/>
                </a:lnTo>
                <a:lnTo>
                  <a:pt x="35" y="216"/>
                </a:lnTo>
                <a:lnTo>
                  <a:pt x="25" y="200"/>
                </a:lnTo>
                <a:lnTo>
                  <a:pt x="5" y="195"/>
                </a:lnTo>
                <a:lnTo>
                  <a:pt x="0" y="185"/>
                </a:lnTo>
                <a:lnTo>
                  <a:pt x="0" y="175"/>
                </a:lnTo>
                <a:lnTo>
                  <a:pt x="10" y="170"/>
                </a:lnTo>
                <a:lnTo>
                  <a:pt x="15" y="160"/>
                </a:lnTo>
                <a:lnTo>
                  <a:pt x="10" y="140"/>
                </a:lnTo>
                <a:lnTo>
                  <a:pt x="10" y="95"/>
                </a:lnTo>
                <a:lnTo>
                  <a:pt x="15" y="75"/>
                </a:lnTo>
                <a:lnTo>
                  <a:pt x="0" y="50"/>
                </a:lnTo>
                <a:lnTo>
                  <a:pt x="0" y="35"/>
                </a:lnTo>
                <a:lnTo>
                  <a:pt x="10" y="25"/>
                </a:lnTo>
                <a:lnTo>
                  <a:pt x="25" y="25"/>
                </a:lnTo>
                <a:lnTo>
                  <a:pt x="40" y="40"/>
                </a:lnTo>
                <a:lnTo>
                  <a:pt x="60" y="50"/>
                </a:lnTo>
                <a:lnTo>
                  <a:pt x="85" y="55"/>
                </a:lnTo>
                <a:lnTo>
                  <a:pt x="95" y="55"/>
                </a:lnTo>
                <a:lnTo>
                  <a:pt x="110" y="80"/>
                </a:lnTo>
                <a:lnTo>
                  <a:pt x="105" y="85"/>
                </a:lnTo>
                <a:lnTo>
                  <a:pt x="105" y="90"/>
                </a:lnTo>
                <a:lnTo>
                  <a:pt x="110" y="100"/>
                </a:lnTo>
                <a:lnTo>
                  <a:pt x="110" y="105"/>
                </a:lnTo>
                <a:lnTo>
                  <a:pt x="95" y="140"/>
                </a:lnTo>
                <a:lnTo>
                  <a:pt x="100" y="140"/>
                </a:lnTo>
                <a:lnTo>
                  <a:pt x="125" y="140"/>
                </a:lnTo>
                <a:lnTo>
                  <a:pt x="120" y="100"/>
                </a:lnTo>
                <a:lnTo>
                  <a:pt x="141" y="95"/>
                </a:lnTo>
                <a:lnTo>
                  <a:pt x="141" y="85"/>
                </a:lnTo>
                <a:lnTo>
                  <a:pt x="136" y="80"/>
                </a:lnTo>
                <a:lnTo>
                  <a:pt x="115" y="75"/>
                </a:lnTo>
                <a:lnTo>
                  <a:pt x="115" y="70"/>
                </a:lnTo>
                <a:lnTo>
                  <a:pt x="136" y="40"/>
                </a:lnTo>
                <a:lnTo>
                  <a:pt x="120" y="15"/>
                </a:lnTo>
                <a:lnTo>
                  <a:pt x="131" y="0"/>
                </a:lnTo>
                <a:lnTo>
                  <a:pt x="427" y="75"/>
                </a:lnTo>
                <a:lnTo>
                  <a:pt x="376" y="316"/>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04" name=""/>
          <p:cNvGrpSpPr/>
          <p:nvPr/>
        </p:nvGrpSpPr>
        <p:grpSpPr>
          <a:xfrm>
            <a:off x="4510080" y="1428840"/>
            <a:ext cx="660240" cy="406440"/>
            <a:chOff x="4510080" y="1428840"/>
            <a:chExt cx="660240" cy="406440"/>
          </a:xfrm>
        </p:grpSpPr>
        <p:sp>
          <p:nvSpPr>
            <p:cNvPr id="105" name=""/>
            <p:cNvSpPr/>
            <p:nvPr/>
          </p:nvSpPr>
          <p:spPr>
            <a:xfrm>
              <a:off x="4510080" y="1428840"/>
              <a:ext cx="660240" cy="406440"/>
            </a:xfrm>
            <a:custGeom>
              <a:avLst/>
              <a:gdLst/>
              <a:ahLst/>
              <a:rect l="l" t="t" r="r" b="b"/>
              <a:pathLst>
                <a:path w="416" h="256">
                  <a:moveTo>
                    <a:pt x="20" y="0"/>
                  </a:moveTo>
                  <a:lnTo>
                    <a:pt x="211" y="10"/>
                  </a:lnTo>
                  <a:lnTo>
                    <a:pt x="381" y="10"/>
                  </a:lnTo>
                  <a:lnTo>
                    <a:pt x="386" y="25"/>
                  </a:lnTo>
                  <a:lnTo>
                    <a:pt x="391" y="35"/>
                  </a:lnTo>
                  <a:lnTo>
                    <a:pt x="391" y="40"/>
                  </a:lnTo>
                  <a:lnTo>
                    <a:pt x="381" y="51"/>
                  </a:lnTo>
                  <a:lnTo>
                    <a:pt x="391" y="66"/>
                  </a:lnTo>
                  <a:lnTo>
                    <a:pt x="386" y="81"/>
                  </a:lnTo>
                  <a:lnTo>
                    <a:pt x="391" y="91"/>
                  </a:lnTo>
                  <a:lnTo>
                    <a:pt x="401" y="126"/>
                  </a:lnTo>
                  <a:lnTo>
                    <a:pt x="406" y="131"/>
                  </a:lnTo>
                  <a:lnTo>
                    <a:pt x="406" y="146"/>
                  </a:lnTo>
                  <a:lnTo>
                    <a:pt x="401" y="151"/>
                  </a:lnTo>
                  <a:lnTo>
                    <a:pt x="396" y="161"/>
                  </a:lnTo>
                  <a:lnTo>
                    <a:pt x="406" y="171"/>
                  </a:lnTo>
                  <a:lnTo>
                    <a:pt x="406" y="186"/>
                  </a:lnTo>
                  <a:lnTo>
                    <a:pt x="401" y="191"/>
                  </a:lnTo>
                  <a:lnTo>
                    <a:pt x="406" y="201"/>
                  </a:lnTo>
                  <a:lnTo>
                    <a:pt x="401" y="206"/>
                  </a:lnTo>
                  <a:lnTo>
                    <a:pt x="401" y="216"/>
                  </a:lnTo>
                  <a:lnTo>
                    <a:pt x="416" y="226"/>
                  </a:lnTo>
                  <a:lnTo>
                    <a:pt x="416" y="256"/>
                  </a:lnTo>
                  <a:lnTo>
                    <a:pt x="291" y="256"/>
                  </a:lnTo>
                  <a:lnTo>
                    <a:pt x="175" y="256"/>
                  </a:lnTo>
                  <a:lnTo>
                    <a:pt x="50" y="251"/>
                  </a:lnTo>
                  <a:lnTo>
                    <a:pt x="0" y="246"/>
                  </a:lnTo>
                  <a:lnTo>
                    <a:pt x="2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 name=""/>
            <p:cNvSpPr/>
            <p:nvPr/>
          </p:nvSpPr>
          <p:spPr>
            <a:xfrm>
              <a:off x="4510080" y="1428840"/>
              <a:ext cx="660240" cy="406440"/>
            </a:xfrm>
            <a:custGeom>
              <a:avLst/>
              <a:gdLst/>
              <a:ahLst/>
              <a:rect l="l" t="t" r="r" b="b"/>
              <a:pathLst>
                <a:path w="416" h="256">
                  <a:moveTo>
                    <a:pt x="20" y="0"/>
                  </a:moveTo>
                  <a:lnTo>
                    <a:pt x="211" y="10"/>
                  </a:lnTo>
                  <a:lnTo>
                    <a:pt x="381" y="10"/>
                  </a:lnTo>
                  <a:lnTo>
                    <a:pt x="386" y="25"/>
                  </a:lnTo>
                  <a:lnTo>
                    <a:pt x="391" y="35"/>
                  </a:lnTo>
                  <a:lnTo>
                    <a:pt x="391" y="40"/>
                  </a:lnTo>
                  <a:lnTo>
                    <a:pt x="381" y="51"/>
                  </a:lnTo>
                  <a:lnTo>
                    <a:pt x="391" y="66"/>
                  </a:lnTo>
                  <a:lnTo>
                    <a:pt x="386" y="81"/>
                  </a:lnTo>
                  <a:lnTo>
                    <a:pt x="391" y="91"/>
                  </a:lnTo>
                  <a:lnTo>
                    <a:pt x="401" y="126"/>
                  </a:lnTo>
                  <a:lnTo>
                    <a:pt x="406" y="131"/>
                  </a:lnTo>
                  <a:lnTo>
                    <a:pt x="406" y="146"/>
                  </a:lnTo>
                  <a:lnTo>
                    <a:pt x="401" y="151"/>
                  </a:lnTo>
                  <a:lnTo>
                    <a:pt x="396" y="161"/>
                  </a:lnTo>
                  <a:lnTo>
                    <a:pt x="406" y="171"/>
                  </a:lnTo>
                  <a:lnTo>
                    <a:pt x="406" y="186"/>
                  </a:lnTo>
                  <a:lnTo>
                    <a:pt x="401" y="191"/>
                  </a:lnTo>
                  <a:lnTo>
                    <a:pt x="406" y="201"/>
                  </a:lnTo>
                  <a:lnTo>
                    <a:pt x="401" y="206"/>
                  </a:lnTo>
                  <a:lnTo>
                    <a:pt x="401" y="216"/>
                  </a:lnTo>
                  <a:lnTo>
                    <a:pt x="416" y="226"/>
                  </a:lnTo>
                  <a:lnTo>
                    <a:pt x="416" y="256"/>
                  </a:lnTo>
                  <a:lnTo>
                    <a:pt x="291" y="256"/>
                  </a:lnTo>
                  <a:lnTo>
                    <a:pt x="175" y="256"/>
                  </a:lnTo>
                  <a:lnTo>
                    <a:pt x="50" y="251"/>
                  </a:lnTo>
                  <a:lnTo>
                    <a:pt x="0" y="246"/>
                  </a:lnTo>
                  <a:lnTo>
                    <a:pt x="2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7" name=""/>
          <p:cNvGrpSpPr/>
          <p:nvPr/>
        </p:nvGrpSpPr>
        <p:grpSpPr>
          <a:xfrm>
            <a:off x="6149880" y="3611520"/>
            <a:ext cx="924120" cy="701640"/>
            <a:chOff x="6149880" y="3611520"/>
            <a:chExt cx="924120" cy="701640"/>
          </a:xfrm>
        </p:grpSpPr>
        <p:sp>
          <p:nvSpPr>
            <p:cNvPr id="108" name=""/>
            <p:cNvSpPr/>
            <p:nvPr/>
          </p:nvSpPr>
          <p:spPr>
            <a:xfrm>
              <a:off x="6149880" y="3611520"/>
              <a:ext cx="924120" cy="701640"/>
            </a:xfrm>
            <a:custGeom>
              <a:avLst/>
              <a:gdLst/>
              <a:ahLst/>
              <a:rect l="l" t="t" r="r" b="b"/>
              <a:pathLst>
                <a:path w="582" h="442">
                  <a:moveTo>
                    <a:pt x="26" y="91"/>
                  </a:moveTo>
                  <a:lnTo>
                    <a:pt x="36" y="91"/>
                  </a:lnTo>
                  <a:lnTo>
                    <a:pt x="41" y="81"/>
                  </a:lnTo>
                  <a:lnTo>
                    <a:pt x="51" y="96"/>
                  </a:lnTo>
                  <a:lnTo>
                    <a:pt x="56" y="81"/>
                  </a:lnTo>
                  <a:lnTo>
                    <a:pt x="61" y="76"/>
                  </a:lnTo>
                  <a:lnTo>
                    <a:pt x="76" y="81"/>
                  </a:lnTo>
                  <a:lnTo>
                    <a:pt x="81" y="81"/>
                  </a:lnTo>
                  <a:lnTo>
                    <a:pt x="81" y="71"/>
                  </a:lnTo>
                  <a:lnTo>
                    <a:pt x="86" y="71"/>
                  </a:lnTo>
                  <a:lnTo>
                    <a:pt x="91" y="91"/>
                  </a:lnTo>
                  <a:lnTo>
                    <a:pt x="126" y="96"/>
                  </a:lnTo>
                  <a:lnTo>
                    <a:pt x="141" y="86"/>
                  </a:lnTo>
                  <a:lnTo>
                    <a:pt x="151" y="91"/>
                  </a:lnTo>
                  <a:lnTo>
                    <a:pt x="151" y="111"/>
                  </a:lnTo>
                  <a:lnTo>
                    <a:pt x="161" y="111"/>
                  </a:lnTo>
                  <a:lnTo>
                    <a:pt x="171" y="131"/>
                  </a:lnTo>
                  <a:lnTo>
                    <a:pt x="186" y="131"/>
                  </a:lnTo>
                  <a:lnTo>
                    <a:pt x="196" y="121"/>
                  </a:lnTo>
                  <a:lnTo>
                    <a:pt x="206" y="116"/>
                  </a:lnTo>
                  <a:lnTo>
                    <a:pt x="221" y="121"/>
                  </a:lnTo>
                  <a:lnTo>
                    <a:pt x="231" y="111"/>
                  </a:lnTo>
                  <a:lnTo>
                    <a:pt x="231" y="96"/>
                  </a:lnTo>
                  <a:lnTo>
                    <a:pt x="241" y="86"/>
                  </a:lnTo>
                  <a:lnTo>
                    <a:pt x="251" y="81"/>
                  </a:lnTo>
                  <a:lnTo>
                    <a:pt x="271" y="86"/>
                  </a:lnTo>
                  <a:lnTo>
                    <a:pt x="281" y="96"/>
                  </a:lnTo>
                  <a:lnTo>
                    <a:pt x="281" y="111"/>
                  </a:lnTo>
                  <a:lnTo>
                    <a:pt x="302" y="111"/>
                  </a:lnTo>
                  <a:lnTo>
                    <a:pt x="327" y="126"/>
                  </a:lnTo>
                  <a:lnTo>
                    <a:pt x="327" y="141"/>
                  </a:lnTo>
                  <a:lnTo>
                    <a:pt x="352" y="146"/>
                  </a:lnTo>
                  <a:lnTo>
                    <a:pt x="362" y="161"/>
                  </a:lnTo>
                  <a:lnTo>
                    <a:pt x="367" y="186"/>
                  </a:lnTo>
                  <a:lnTo>
                    <a:pt x="362" y="191"/>
                  </a:lnTo>
                  <a:lnTo>
                    <a:pt x="357" y="196"/>
                  </a:lnTo>
                  <a:lnTo>
                    <a:pt x="357" y="211"/>
                  </a:lnTo>
                  <a:lnTo>
                    <a:pt x="362" y="226"/>
                  </a:lnTo>
                  <a:lnTo>
                    <a:pt x="362" y="236"/>
                  </a:lnTo>
                  <a:lnTo>
                    <a:pt x="367" y="256"/>
                  </a:lnTo>
                  <a:lnTo>
                    <a:pt x="382" y="241"/>
                  </a:lnTo>
                  <a:lnTo>
                    <a:pt x="392" y="236"/>
                  </a:lnTo>
                  <a:lnTo>
                    <a:pt x="377" y="271"/>
                  </a:lnTo>
                  <a:lnTo>
                    <a:pt x="382" y="281"/>
                  </a:lnTo>
                  <a:lnTo>
                    <a:pt x="392" y="291"/>
                  </a:lnTo>
                  <a:lnTo>
                    <a:pt x="402" y="306"/>
                  </a:lnTo>
                  <a:lnTo>
                    <a:pt x="417" y="316"/>
                  </a:lnTo>
                  <a:lnTo>
                    <a:pt x="422" y="306"/>
                  </a:lnTo>
                  <a:lnTo>
                    <a:pt x="432" y="306"/>
                  </a:lnTo>
                  <a:lnTo>
                    <a:pt x="427" y="326"/>
                  </a:lnTo>
                  <a:lnTo>
                    <a:pt x="422" y="342"/>
                  </a:lnTo>
                  <a:lnTo>
                    <a:pt x="437" y="347"/>
                  </a:lnTo>
                  <a:lnTo>
                    <a:pt x="452" y="362"/>
                  </a:lnTo>
                  <a:lnTo>
                    <a:pt x="447" y="377"/>
                  </a:lnTo>
                  <a:lnTo>
                    <a:pt x="457" y="382"/>
                  </a:lnTo>
                  <a:lnTo>
                    <a:pt x="482" y="382"/>
                  </a:lnTo>
                  <a:lnTo>
                    <a:pt x="492" y="392"/>
                  </a:lnTo>
                  <a:lnTo>
                    <a:pt x="492" y="402"/>
                  </a:lnTo>
                  <a:lnTo>
                    <a:pt x="502" y="397"/>
                  </a:lnTo>
                  <a:lnTo>
                    <a:pt x="502" y="412"/>
                  </a:lnTo>
                  <a:lnTo>
                    <a:pt x="512" y="427"/>
                  </a:lnTo>
                  <a:lnTo>
                    <a:pt x="512" y="437"/>
                  </a:lnTo>
                  <a:lnTo>
                    <a:pt x="527" y="442"/>
                  </a:lnTo>
                  <a:lnTo>
                    <a:pt x="537" y="432"/>
                  </a:lnTo>
                  <a:lnTo>
                    <a:pt x="567" y="432"/>
                  </a:lnTo>
                  <a:lnTo>
                    <a:pt x="582" y="422"/>
                  </a:lnTo>
                  <a:lnTo>
                    <a:pt x="572" y="392"/>
                  </a:lnTo>
                  <a:lnTo>
                    <a:pt x="577" y="387"/>
                  </a:lnTo>
                  <a:lnTo>
                    <a:pt x="577" y="306"/>
                  </a:lnTo>
                  <a:lnTo>
                    <a:pt x="572" y="291"/>
                  </a:lnTo>
                  <a:lnTo>
                    <a:pt x="547" y="261"/>
                  </a:lnTo>
                  <a:lnTo>
                    <a:pt x="542" y="246"/>
                  </a:lnTo>
                  <a:lnTo>
                    <a:pt x="537" y="231"/>
                  </a:lnTo>
                  <a:lnTo>
                    <a:pt x="512" y="196"/>
                  </a:lnTo>
                  <a:lnTo>
                    <a:pt x="507" y="166"/>
                  </a:lnTo>
                  <a:lnTo>
                    <a:pt x="502" y="151"/>
                  </a:lnTo>
                  <a:lnTo>
                    <a:pt x="492" y="151"/>
                  </a:lnTo>
                  <a:lnTo>
                    <a:pt x="482" y="121"/>
                  </a:lnTo>
                  <a:lnTo>
                    <a:pt x="462" y="96"/>
                  </a:lnTo>
                  <a:lnTo>
                    <a:pt x="442" y="71"/>
                  </a:lnTo>
                  <a:lnTo>
                    <a:pt x="432" y="45"/>
                  </a:lnTo>
                  <a:lnTo>
                    <a:pt x="417" y="45"/>
                  </a:lnTo>
                  <a:lnTo>
                    <a:pt x="427" y="30"/>
                  </a:lnTo>
                  <a:lnTo>
                    <a:pt x="417" y="10"/>
                  </a:lnTo>
                  <a:lnTo>
                    <a:pt x="402" y="5"/>
                  </a:lnTo>
                  <a:lnTo>
                    <a:pt x="392" y="0"/>
                  </a:lnTo>
                  <a:lnTo>
                    <a:pt x="382" y="15"/>
                  </a:lnTo>
                  <a:lnTo>
                    <a:pt x="387" y="25"/>
                  </a:lnTo>
                  <a:lnTo>
                    <a:pt x="387" y="45"/>
                  </a:lnTo>
                  <a:lnTo>
                    <a:pt x="367" y="30"/>
                  </a:lnTo>
                  <a:lnTo>
                    <a:pt x="281" y="30"/>
                  </a:lnTo>
                  <a:lnTo>
                    <a:pt x="186" y="35"/>
                  </a:lnTo>
                  <a:lnTo>
                    <a:pt x="176" y="15"/>
                  </a:lnTo>
                  <a:lnTo>
                    <a:pt x="71" y="30"/>
                  </a:lnTo>
                  <a:lnTo>
                    <a:pt x="21" y="35"/>
                  </a:lnTo>
                  <a:lnTo>
                    <a:pt x="5" y="40"/>
                  </a:lnTo>
                  <a:lnTo>
                    <a:pt x="0" y="50"/>
                  </a:lnTo>
                  <a:lnTo>
                    <a:pt x="10" y="61"/>
                  </a:lnTo>
                  <a:lnTo>
                    <a:pt x="31" y="61"/>
                  </a:lnTo>
                  <a:lnTo>
                    <a:pt x="16" y="71"/>
                  </a:lnTo>
                  <a:lnTo>
                    <a:pt x="26" y="91"/>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 name=""/>
            <p:cNvSpPr/>
            <p:nvPr/>
          </p:nvSpPr>
          <p:spPr>
            <a:xfrm>
              <a:off x="6149880" y="3611520"/>
              <a:ext cx="924120" cy="701640"/>
            </a:xfrm>
            <a:custGeom>
              <a:avLst/>
              <a:gdLst/>
              <a:ahLst/>
              <a:rect l="l" t="t" r="r" b="b"/>
              <a:pathLst>
                <a:path w="582" h="442">
                  <a:moveTo>
                    <a:pt x="26" y="91"/>
                  </a:moveTo>
                  <a:lnTo>
                    <a:pt x="36" y="91"/>
                  </a:lnTo>
                  <a:lnTo>
                    <a:pt x="41" y="81"/>
                  </a:lnTo>
                  <a:lnTo>
                    <a:pt x="51" y="96"/>
                  </a:lnTo>
                  <a:lnTo>
                    <a:pt x="56" y="81"/>
                  </a:lnTo>
                  <a:lnTo>
                    <a:pt x="61" y="76"/>
                  </a:lnTo>
                  <a:lnTo>
                    <a:pt x="76" y="81"/>
                  </a:lnTo>
                  <a:lnTo>
                    <a:pt x="81" y="81"/>
                  </a:lnTo>
                  <a:lnTo>
                    <a:pt x="81" y="71"/>
                  </a:lnTo>
                  <a:lnTo>
                    <a:pt x="86" y="71"/>
                  </a:lnTo>
                  <a:lnTo>
                    <a:pt x="91" y="91"/>
                  </a:lnTo>
                  <a:lnTo>
                    <a:pt x="126" y="96"/>
                  </a:lnTo>
                  <a:lnTo>
                    <a:pt x="141" y="86"/>
                  </a:lnTo>
                  <a:lnTo>
                    <a:pt x="151" y="91"/>
                  </a:lnTo>
                  <a:lnTo>
                    <a:pt x="151" y="111"/>
                  </a:lnTo>
                  <a:lnTo>
                    <a:pt x="161" y="111"/>
                  </a:lnTo>
                  <a:lnTo>
                    <a:pt x="171" y="131"/>
                  </a:lnTo>
                  <a:lnTo>
                    <a:pt x="186" y="131"/>
                  </a:lnTo>
                  <a:lnTo>
                    <a:pt x="196" y="121"/>
                  </a:lnTo>
                  <a:lnTo>
                    <a:pt x="206" y="116"/>
                  </a:lnTo>
                  <a:lnTo>
                    <a:pt x="221" y="121"/>
                  </a:lnTo>
                  <a:lnTo>
                    <a:pt x="231" y="111"/>
                  </a:lnTo>
                  <a:lnTo>
                    <a:pt x="231" y="96"/>
                  </a:lnTo>
                  <a:lnTo>
                    <a:pt x="241" y="86"/>
                  </a:lnTo>
                  <a:lnTo>
                    <a:pt x="251" y="81"/>
                  </a:lnTo>
                  <a:lnTo>
                    <a:pt x="271" y="86"/>
                  </a:lnTo>
                  <a:lnTo>
                    <a:pt x="281" y="96"/>
                  </a:lnTo>
                  <a:lnTo>
                    <a:pt x="281" y="111"/>
                  </a:lnTo>
                  <a:lnTo>
                    <a:pt x="302" y="111"/>
                  </a:lnTo>
                  <a:lnTo>
                    <a:pt x="327" y="126"/>
                  </a:lnTo>
                  <a:lnTo>
                    <a:pt x="327" y="141"/>
                  </a:lnTo>
                  <a:lnTo>
                    <a:pt x="352" y="146"/>
                  </a:lnTo>
                  <a:lnTo>
                    <a:pt x="362" y="161"/>
                  </a:lnTo>
                  <a:lnTo>
                    <a:pt x="367" y="186"/>
                  </a:lnTo>
                  <a:lnTo>
                    <a:pt x="362" y="191"/>
                  </a:lnTo>
                  <a:lnTo>
                    <a:pt x="357" y="196"/>
                  </a:lnTo>
                  <a:lnTo>
                    <a:pt x="357" y="211"/>
                  </a:lnTo>
                  <a:lnTo>
                    <a:pt x="362" y="226"/>
                  </a:lnTo>
                  <a:lnTo>
                    <a:pt x="362" y="236"/>
                  </a:lnTo>
                  <a:lnTo>
                    <a:pt x="367" y="256"/>
                  </a:lnTo>
                  <a:lnTo>
                    <a:pt x="382" y="241"/>
                  </a:lnTo>
                  <a:lnTo>
                    <a:pt x="392" y="236"/>
                  </a:lnTo>
                  <a:lnTo>
                    <a:pt x="377" y="271"/>
                  </a:lnTo>
                  <a:lnTo>
                    <a:pt x="382" y="281"/>
                  </a:lnTo>
                  <a:lnTo>
                    <a:pt x="392" y="291"/>
                  </a:lnTo>
                  <a:lnTo>
                    <a:pt x="402" y="306"/>
                  </a:lnTo>
                  <a:lnTo>
                    <a:pt x="417" y="316"/>
                  </a:lnTo>
                  <a:lnTo>
                    <a:pt x="422" y="306"/>
                  </a:lnTo>
                  <a:lnTo>
                    <a:pt x="432" y="306"/>
                  </a:lnTo>
                  <a:lnTo>
                    <a:pt x="427" y="326"/>
                  </a:lnTo>
                  <a:lnTo>
                    <a:pt x="422" y="342"/>
                  </a:lnTo>
                  <a:lnTo>
                    <a:pt x="437" y="347"/>
                  </a:lnTo>
                  <a:lnTo>
                    <a:pt x="452" y="362"/>
                  </a:lnTo>
                  <a:lnTo>
                    <a:pt x="447" y="377"/>
                  </a:lnTo>
                  <a:lnTo>
                    <a:pt x="457" y="382"/>
                  </a:lnTo>
                  <a:lnTo>
                    <a:pt x="482" y="382"/>
                  </a:lnTo>
                  <a:lnTo>
                    <a:pt x="492" y="392"/>
                  </a:lnTo>
                  <a:lnTo>
                    <a:pt x="492" y="402"/>
                  </a:lnTo>
                  <a:lnTo>
                    <a:pt x="502" y="397"/>
                  </a:lnTo>
                  <a:lnTo>
                    <a:pt x="502" y="412"/>
                  </a:lnTo>
                  <a:lnTo>
                    <a:pt x="512" y="427"/>
                  </a:lnTo>
                  <a:lnTo>
                    <a:pt x="512" y="437"/>
                  </a:lnTo>
                  <a:lnTo>
                    <a:pt x="527" y="442"/>
                  </a:lnTo>
                  <a:lnTo>
                    <a:pt x="537" y="432"/>
                  </a:lnTo>
                  <a:lnTo>
                    <a:pt x="567" y="432"/>
                  </a:lnTo>
                  <a:lnTo>
                    <a:pt x="582" y="422"/>
                  </a:lnTo>
                  <a:lnTo>
                    <a:pt x="572" y="392"/>
                  </a:lnTo>
                  <a:lnTo>
                    <a:pt x="577" y="387"/>
                  </a:lnTo>
                  <a:lnTo>
                    <a:pt x="577" y="306"/>
                  </a:lnTo>
                  <a:lnTo>
                    <a:pt x="572" y="291"/>
                  </a:lnTo>
                  <a:lnTo>
                    <a:pt x="547" y="261"/>
                  </a:lnTo>
                  <a:lnTo>
                    <a:pt x="542" y="246"/>
                  </a:lnTo>
                  <a:lnTo>
                    <a:pt x="537" y="231"/>
                  </a:lnTo>
                  <a:lnTo>
                    <a:pt x="512" y="196"/>
                  </a:lnTo>
                  <a:lnTo>
                    <a:pt x="507" y="166"/>
                  </a:lnTo>
                  <a:lnTo>
                    <a:pt x="502" y="151"/>
                  </a:lnTo>
                  <a:lnTo>
                    <a:pt x="492" y="151"/>
                  </a:lnTo>
                  <a:lnTo>
                    <a:pt x="482" y="121"/>
                  </a:lnTo>
                  <a:lnTo>
                    <a:pt x="462" y="96"/>
                  </a:lnTo>
                  <a:lnTo>
                    <a:pt x="442" y="71"/>
                  </a:lnTo>
                  <a:lnTo>
                    <a:pt x="432" y="45"/>
                  </a:lnTo>
                  <a:lnTo>
                    <a:pt x="417" y="45"/>
                  </a:lnTo>
                  <a:lnTo>
                    <a:pt x="427" y="30"/>
                  </a:lnTo>
                  <a:lnTo>
                    <a:pt x="417" y="10"/>
                  </a:lnTo>
                  <a:lnTo>
                    <a:pt x="402" y="5"/>
                  </a:lnTo>
                  <a:lnTo>
                    <a:pt x="392" y="0"/>
                  </a:lnTo>
                  <a:lnTo>
                    <a:pt x="382" y="15"/>
                  </a:lnTo>
                  <a:lnTo>
                    <a:pt x="387" y="25"/>
                  </a:lnTo>
                  <a:lnTo>
                    <a:pt x="387" y="45"/>
                  </a:lnTo>
                  <a:lnTo>
                    <a:pt x="367" y="30"/>
                  </a:lnTo>
                  <a:lnTo>
                    <a:pt x="281" y="30"/>
                  </a:lnTo>
                  <a:lnTo>
                    <a:pt x="186" y="35"/>
                  </a:lnTo>
                  <a:lnTo>
                    <a:pt x="176" y="15"/>
                  </a:lnTo>
                  <a:lnTo>
                    <a:pt x="71" y="30"/>
                  </a:lnTo>
                  <a:lnTo>
                    <a:pt x="21" y="35"/>
                  </a:lnTo>
                  <a:lnTo>
                    <a:pt x="5" y="40"/>
                  </a:lnTo>
                  <a:lnTo>
                    <a:pt x="0" y="50"/>
                  </a:lnTo>
                  <a:lnTo>
                    <a:pt x="10" y="61"/>
                  </a:lnTo>
                  <a:lnTo>
                    <a:pt x="31" y="61"/>
                  </a:lnTo>
                  <a:lnTo>
                    <a:pt x="16" y="71"/>
                  </a:lnTo>
                  <a:lnTo>
                    <a:pt x="26" y="91"/>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0" name=""/>
          <p:cNvGrpSpPr/>
          <p:nvPr/>
        </p:nvGrpSpPr>
        <p:grpSpPr>
          <a:xfrm>
            <a:off x="5283360" y="871560"/>
            <a:ext cx="1863720" cy="1386000"/>
            <a:chOff x="5283360" y="871560"/>
            <a:chExt cx="1863720" cy="1386000"/>
          </a:xfrm>
        </p:grpSpPr>
        <p:sp>
          <p:nvSpPr>
            <p:cNvPr id="111" name=""/>
            <p:cNvSpPr/>
            <p:nvPr/>
          </p:nvSpPr>
          <p:spPr>
            <a:xfrm>
              <a:off x="5283360" y="871560"/>
              <a:ext cx="1863720" cy="1386000"/>
            </a:xfrm>
            <a:custGeom>
              <a:avLst/>
              <a:gdLst/>
              <a:ahLst/>
              <a:rect l="l" t="t" r="r" b="b"/>
              <a:pathLst>
                <a:path w="1174" h="873">
                  <a:moveTo>
                    <a:pt x="150" y="0"/>
                  </a:moveTo>
                  <a:lnTo>
                    <a:pt x="25" y="95"/>
                  </a:lnTo>
                  <a:lnTo>
                    <a:pt x="0" y="336"/>
                  </a:lnTo>
                  <a:lnTo>
                    <a:pt x="20" y="331"/>
                  </a:lnTo>
                  <a:lnTo>
                    <a:pt x="20" y="346"/>
                  </a:lnTo>
                  <a:lnTo>
                    <a:pt x="25" y="351"/>
                  </a:lnTo>
                  <a:lnTo>
                    <a:pt x="20" y="371"/>
                  </a:lnTo>
                  <a:lnTo>
                    <a:pt x="30" y="376"/>
                  </a:lnTo>
                  <a:lnTo>
                    <a:pt x="35" y="391"/>
                  </a:lnTo>
                  <a:lnTo>
                    <a:pt x="65" y="396"/>
                  </a:lnTo>
                  <a:lnTo>
                    <a:pt x="75" y="412"/>
                  </a:lnTo>
                  <a:lnTo>
                    <a:pt x="85" y="407"/>
                  </a:lnTo>
                  <a:lnTo>
                    <a:pt x="95" y="391"/>
                  </a:lnTo>
                  <a:lnTo>
                    <a:pt x="140" y="396"/>
                  </a:lnTo>
                  <a:lnTo>
                    <a:pt x="140" y="417"/>
                  </a:lnTo>
                  <a:lnTo>
                    <a:pt x="150" y="417"/>
                  </a:lnTo>
                  <a:lnTo>
                    <a:pt x="150" y="412"/>
                  </a:lnTo>
                  <a:lnTo>
                    <a:pt x="165" y="412"/>
                  </a:lnTo>
                  <a:lnTo>
                    <a:pt x="185" y="437"/>
                  </a:lnTo>
                  <a:lnTo>
                    <a:pt x="210" y="437"/>
                  </a:lnTo>
                  <a:lnTo>
                    <a:pt x="230" y="437"/>
                  </a:lnTo>
                  <a:lnTo>
                    <a:pt x="220" y="422"/>
                  </a:lnTo>
                  <a:lnTo>
                    <a:pt x="235" y="412"/>
                  </a:lnTo>
                  <a:lnTo>
                    <a:pt x="245" y="422"/>
                  </a:lnTo>
                  <a:lnTo>
                    <a:pt x="270" y="422"/>
                  </a:lnTo>
                  <a:lnTo>
                    <a:pt x="296" y="437"/>
                  </a:lnTo>
                  <a:lnTo>
                    <a:pt x="331" y="412"/>
                  </a:lnTo>
                  <a:lnTo>
                    <a:pt x="321" y="391"/>
                  </a:lnTo>
                  <a:lnTo>
                    <a:pt x="351" y="391"/>
                  </a:lnTo>
                  <a:lnTo>
                    <a:pt x="351" y="376"/>
                  </a:lnTo>
                  <a:lnTo>
                    <a:pt x="356" y="371"/>
                  </a:lnTo>
                  <a:lnTo>
                    <a:pt x="371" y="376"/>
                  </a:lnTo>
                  <a:lnTo>
                    <a:pt x="371" y="371"/>
                  </a:lnTo>
                  <a:lnTo>
                    <a:pt x="366" y="351"/>
                  </a:lnTo>
                  <a:lnTo>
                    <a:pt x="376" y="351"/>
                  </a:lnTo>
                  <a:lnTo>
                    <a:pt x="386" y="356"/>
                  </a:lnTo>
                  <a:lnTo>
                    <a:pt x="416" y="361"/>
                  </a:lnTo>
                  <a:lnTo>
                    <a:pt x="431" y="356"/>
                  </a:lnTo>
                  <a:lnTo>
                    <a:pt x="441" y="351"/>
                  </a:lnTo>
                  <a:lnTo>
                    <a:pt x="476" y="361"/>
                  </a:lnTo>
                  <a:lnTo>
                    <a:pt x="481" y="381"/>
                  </a:lnTo>
                  <a:lnTo>
                    <a:pt x="491" y="402"/>
                  </a:lnTo>
                  <a:lnTo>
                    <a:pt x="491" y="417"/>
                  </a:lnTo>
                  <a:lnTo>
                    <a:pt x="536" y="417"/>
                  </a:lnTo>
                  <a:lnTo>
                    <a:pt x="541" y="407"/>
                  </a:lnTo>
                  <a:lnTo>
                    <a:pt x="556" y="407"/>
                  </a:lnTo>
                  <a:lnTo>
                    <a:pt x="556" y="427"/>
                  </a:lnTo>
                  <a:lnTo>
                    <a:pt x="556" y="437"/>
                  </a:lnTo>
                  <a:lnTo>
                    <a:pt x="567" y="447"/>
                  </a:lnTo>
                  <a:lnTo>
                    <a:pt x="572" y="457"/>
                  </a:lnTo>
                  <a:lnTo>
                    <a:pt x="582" y="457"/>
                  </a:lnTo>
                  <a:lnTo>
                    <a:pt x="582" y="462"/>
                  </a:lnTo>
                  <a:lnTo>
                    <a:pt x="577" y="472"/>
                  </a:lnTo>
                  <a:lnTo>
                    <a:pt x="572" y="487"/>
                  </a:lnTo>
                  <a:lnTo>
                    <a:pt x="587" y="487"/>
                  </a:lnTo>
                  <a:lnTo>
                    <a:pt x="592" y="492"/>
                  </a:lnTo>
                  <a:lnTo>
                    <a:pt x="582" y="497"/>
                  </a:lnTo>
                  <a:lnTo>
                    <a:pt x="582" y="507"/>
                  </a:lnTo>
                  <a:lnTo>
                    <a:pt x="592" y="507"/>
                  </a:lnTo>
                  <a:lnTo>
                    <a:pt x="592" y="517"/>
                  </a:lnTo>
                  <a:lnTo>
                    <a:pt x="662" y="527"/>
                  </a:lnTo>
                  <a:lnTo>
                    <a:pt x="702" y="522"/>
                  </a:lnTo>
                  <a:lnTo>
                    <a:pt x="702" y="527"/>
                  </a:lnTo>
                  <a:lnTo>
                    <a:pt x="722" y="527"/>
                  </a:lnTo>
                  <a:lnTo>
                    <a:pt x="732" y="537"/>
                  </a:lnTo>
                  <a:lnTo>
                    <a:pt x="747" y="522"/>
                  </a:lnTo>
                  <a:lnTo>
                    <a:pt x="757" y="532"/>
                  </a:lnTo>
                  <a:lnTo>
                    <a:pt x="777" y="532"/>
                  </a:lnTo>
                  <a:lnTo>
                    <a:pt x="782" y="542"/>
                  </a:lnTo>
                  <a:lnTo>
                    <a:pt x="792" y="537"/>
                  </a:lnTo>
                  <a:lnTo>
                    <a:pt x="802" y="532"/>
                  </a:lnTo>
                  <a:lnTo>
                    <a:pt x="822" y="557"/>
                  </a:lnTo>
                  <a:lnTo>
                    <a:pt x="817" y="562"/>
                  </a:lnTo>
                  <a:lnTo>
                    <a:pt x="832" y="562"/>
                  </a:lnTo>
                  <a:lnTo>
                    <a:pt x="827" y="577"/>
                  </a:lnTo>
                  <a:lnTo>
                    <a:pt x="848" y="577"/>
                  </a:lnTo>
                  <a:lnTo>
                    <a:pt x="848" y="592"/>
                  </a:lnTo>
                  <a:lnTo>
                    <a:pt x="868" y="607"/>
                  </a:lnTo>
                  <a:lnTo>
                    <a:pt x="873" y="617"/>
                  </a:lnTo>
                  <a:lnTo>
                    <a:pt x="863" y="622"/>
                  </a:lnTo>
                  <a:lnTo>
                    <a:pt x="848" y="617"/>
                  </a:lnTo>
                  <a:lnTo>
                    <a:pt x="858" y="627"/>
                  </a:lnTo>
                  <a:lnTo>
                    <a:pt x="858" y="637"/>
                  </a:lnTo>
                  <a:lnTo>
                    <a:pt x="848" y="642"/>
                  </a:lnTo>
                  <a:lnTo>
                    <a:pt x="837" y="637"/>
                  </a:lnTo>
                  <a:lnTo>
                    <a:pt x="827" y="632"/>
                  </a:lnTo>
                  <a:lnTo>
                    <a:pt x="822" y="632"/>
                  </a:lnTo>
                  <a:lnTo>
                    <a:pt x="812" y="642"/>
                  </a:lnTo>
                  <a:lnTo>
                    <a:pt x="797" y="632"/>
                  </a:lnTo>
                  <a:lnTo>
                    <a:pt x="802" y="622"/>
                  </a:lnTo>
                  <a:lnTo>
                    <a:pt x="802" y="617"/>
                  </a:lnTo>
                  <a:lnTo>
                    <a:pt x="787" y="617"/>
                  </a:lnTo>
                  <a:lnTo>
                    <a:pt x="782" y="612"/>
                  </a:lnTo>
                  <a:lnTo>
                    <a:pt x="782" y="607"/>
                  </a:lnTo>
                  <a:lnTo>
                    <a:pt x="777" y="602"/>
                  </a:lnTo>
                  <a:lnTo>
                    <a:pt x="757" y="602"/>
                  </a:lnTo>
                  <a:lnTo>
                    <a:pt x="762" y="617"/>
                  </a:lnTo>
                  <a:lnTo>
                    <a:pt x="772" y="622"/>
                  </a:lnTo>
                  <a:lnTo>
                    <a:pt x="787" y="627"/>
                  </a:lnTo>
                  <a:lnTo>
                    <a:pt x="787" y="647"/>
                  </a:lnTo>
                  <a:lnTo>
                    <a:pt x="782" y="657"/>
                  </a:lnTo>
                  <a:lnTo>
                    <a:pt x="777" y="672"/>
                  </a:lnTo>
                  <a:lnTo>
                    <a:pt x="772" y="683"/>
                  </a:lnTo>
                  <a:lnTo>
                    <a:pt x="772" y="708"/>
                  </a:lnTo>
                  <a:lnTo>
                    <a:pt x="787" y="713"/>
                  </a:lnTo>
                  <a:lnTo>
                    <a:pt x="777" y="718"/>
                  </a:lnTo>
                  <a:lnTo>
                    <a:pt x="777" y="748"/>
                  </a:lnTo>
                  <a:lnTo>
                    <a:pt x="772" y="758"/>
                  </a:lnTo>
                  <a:lnTo>
                    <a:pt x="772" y="768"/>
                  </a:lnTo>
                  <a:lnTo>
                    <a:pt x="752" y="778"/>
                  </a:lnTo>
                  <a:lnTo>
                    <a:pt x="727" y="843"/>
                  </a:lnTo>
                  <a:lnTo>
                    <a:pt x="712" y="843"/>
                  </a:lnTo>
                  <a:lnTo>
                    <a:pt x="722" y="863"/>
                  </a:lnTo>
                  <a:lnTo>
                    <a:pt x="727" y="873"/>
                  </a:lnTo>
                  <a:lnTo>
                    <a:pt x="732" y="853"/>
                  </a:lnTo>
                  <a:lnTo>
                    <a:pt x="762" y="863"/>
                  </a:lnTo>
                  <a:lnTo>
                    <a:pt x="762" y="853"/>
                  </a:lnTo>
                  <a:lnTo>
                    <a:pt x="772" y="853"/>
                  </a:lnTo>
                  <a:lnTo>
                    <a:pt x="782" y="838"/>
                  </a:lnTo>
                  <a:lnTo>
                    <a:pt x="777" y="828"/>
                  </a:lnTo>
                  <a:lnTo>
                    <a:pt x="792" y="823"/>
                  </a:lnTo>
                  <a:lnTo>
                    <a:pt x="807" y="798"/>
                  </a:lnTo>
                  <a:lnTo>
                    <a:pt x="832" y="798"/>
                  </a:lnTo>
                  <a:lnTo>
                    <a:pt x="853" y="798"/>
                  </a:lnTo>
                  <a:lnTo>
                    <a:pt x="873" y="793"/>
                  </a:lnTo>
                  <a:lnTo>
                    <a:pt x="878" y="778"/>
                  </a:lnTo>
                  <a:lnTo>
                    <a:pt x="888" y="768"/>
                  </a:lnTo>
                  <a:lnTo>
                    <a:pt x="903" y="763"/>
                  </a:lnTo>
                  <a:lnTo>
                    <a:pt x="913" y="753"/>
                  </a:lnTo>
                  <a:lnTo>
                    <a:pt x="923" y="763"/>
                  </a:lnTo>
                  <a:lnTo>
                    <a:pt x="938" y="743"/>
                  </a:lnTo>
                  <a:lnTo>
                    <a:pt x="933" y="738"/>
                  </a:lnTo>
                  <a:lnTo>
                    <a:pt x="918" y="733"/>
                  </a:lnTo>
                  <a:lnTo>
                    <a:pt x="908" y="738"/>
                  </a:lnTo>
                  <a:lnTo>
                    <a:pt x="898" y="743"/>
                  </a:lnTo>
                  <a:lnTo>
                    <a:pt x="888" y="743"/>
                  </a:lnTo>
                  <a:lnTo>
                    <a:pt x="893" y="733"/>
                  </a:lnTo>
                  <a:lnTo>
                    <a:pt x="893" y="708"/>
                  </a:lnTo>
                  <a:lnTo>
                    <a:pt x="903" y="703"/>
                  </a:lnTo>
                  <a:lnTo>
                    <a:pt x="918" y="678"/>
                  </a:lnTo>
                  <a:lnTo>
                    <a:pt x="938" y="678"/>
                  </a:lnTo>
                  <a:lnTo>
                    <a:pt x="953" y="667"/>
                  </a:lnTo>
                  <a:lnTo>
                    <a:pt x="973" y="662"/>
                  </a:lnTo>
                  <a:lnTo>
                    <a:pt x="983" y="652"/>
                  </a:lnTo>
                  <a:lnTo>
                    <a:pt x="998" y="652"/>
                  </a:lnTo>
                  <a:lnTo>
                    <a:pt x="1003" y="637"/>
                  </a:lnTo>
                  <a:lnTo>
                    <a:pt x="1013" y="637"/>
                  </a:lnTo>
                  <a:lnTo>
                    <a:pt x="1008" y="652"/>
                  </a:lnTo>
                  <a:lnTo>
                    <a:pt x="1038" y="652"/>
                  </a:lnTo>
                  <a:lnTo>
                    <a:pt x="1038" y="642"/>
                  </a:lnTo>
                  <a:lnTo>
                    <a:pt x="1033" y="637"/>
                  </a:lnTo>
                  <a:lnTo>
                    <a:pt x="1043" y="627"/>
                  </a:lnTo>
                  <a:lnTo>
                    <a:pt x="1063" y="617"/>
                  </a:lnTo>
                  <a:lnTo>
                    <a:pt x="1073" y="617"/>
                  </a:lnTo>
                  <a:lnTo>
                    <a:pt x="1073" y="602"/>
                  </a:lnTo>
                  <a:lnTo>
                    <a:pt x="1088" y="592"/>
                  </a:lnTo>
                  <a:lnTo>
                    <a:pt x="1103" y="582"/>
                  </a:lnTo>
                  <a:lnTo>
                    <a:pt x="1103" y="557"/>
                  </a:lnTo>
                  <a:lnTo>
                    <a:pt x="1118" y="547"/>
                  </a:lnTo>
                  <a:lnTo>
                    <a:pt x="1149" y="527"/>
                  </a:lnTo>
                  <a:lnTo>
                    <a:pt x="1174" y="517"/>
                  </a:lnTo>
                  <a:lnTo>
                    <a:pt x="1149" y="512"/>
                  </a:lnTo>
                  <a:lnTo>
                    <a:pt x="1128" y="512"/>
                  </a:lnTo>
                  <a:lnTo>
                    <a:pt x="1113" y="502"/>
                  </a:lnTo>
                  <a:lnTo>
                    <a:pt x="1113" y="492"/>
                  </a:lnTo>
                  <a:lnTo>
                    <a:pt x="1118" y="482"/>
                  </a:lnTo>
                  <a:lnTo>
                    <a:pt x="1103" y="477"/>
                  </a:lnTo>
                  <a:lnTo>
                    <a:pt x="1098" y="487"/>
                  </a:lnTo>
                  <a:lnTo>
                    <a:pt x="1078" y="492"/>
                  </a:lnTo>
                  <a:lnTo>
                    <a:pt x="1053" y="482"/>
                  </a:lnTo>
                  <a:lnTo>
                    <a:pt x="1053" y="472"/>
                  </a:lnTo>
                  <a:lnTo>
                    <a:pt x="1053" y="462"/>
                  </a:lnTo>
                  <a:lnTo>
                    <a:pt x="1048" y="452"/>
                  </a:lnTo>
                  <a:lnTo>
                    <a:pt x="1013" y="462"/>
                  </a:lnTo>
                  <a:lnTo>
                    <a:pt x="1013" y="437"/>
                  </a:lnTo>
                  <a:lnTo>
                    <a:pt x="993" y="437"/>
                  </a:lnTo>
                  <a:lnTo>
                    <a:pt x="973" y="422"/>
                  </a:lnTo>
                  <a:lnTo>
                    <a:pt x="958" y="427"/>
                  </a:lnTo>
                  <a:lnTo>
                    <a:pt x="948" y="437"/>
                  </a:lnTo>
                  <a:lnTo>
                    <a:pt x="923" y="437"/>
                  </a:lnTo>
                  <a:lnTo>
                    <a:pt x="918" y="417"/>
                  </a:lnTo>
                  <a:lnTo>
                    <a:pt x="918" y="396"/>
                  </a:lnTo>
                  <a:lnTo>
                    <a:pt x="868" y="376"/>
                  </a:lnTo>
                  <a:lnTo>
                    <a:pt x="858" y="361"/>
                  </a:lnTo>
                  <a:lnTo>
                    <a:pt x="792" y="331"/>
                  </a:lnTo>
                  <a:lnTo>
                    <a:pt x="792" y="0"/>
                  </a:lnTo>
                  <a:lnTo>
                    <a:pt x="15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 name=""/>
            <p:cNvSpPr/>
            <p:nvPr/>
          </p:nvSpPr>
          <p:spPr>
            <a:xfrm>
              <a:off x="5283360" y="871560"/>
              <a:ext cx="1863720" cy="1386000"/>
            </a:xfrm>
            <a:custGeom>
              <a:avLst/>
              <a:gdLst/>
              <a:ahLst/>
              <a:rect l="l" t="t" r="r" b="b"/>
              <a:pathLst>
                <a:path w="1174" h="873">
                  <a:moveTo>
                    <a:pt x="150" y="0"/>
                  </a:moveTo>
                  <a:lnTo>
                    <a:pt x="25" y="95"/>
                  </a:lnTo>
                  <a:lnTo>
                    <a:pt x="0" y="336"/>
                  </a:lnTo>
                  <a:lnTo>
                    <a:pt x="20" y="331"/>
                  </a:lnTo>
                  <a:lnTo>
                    <a:pt x="20" y="346"/>
                  </a:lnTo>
                  <a:lnTo>
                    <a:pt x="25" y="351"/>
                  </a:lnTo>
                  <a:lnTo>
                    <a:pt x="20" y="371"/>
                  </a:lnTo>
                  <a:lnTo>
                    <a:pt x="30" y="376"/>
                  </a:lnTo>
                  <a:lnTo>
                    <a:pt x="35" y="391"/>
                  </a:lnTo>
                  <a:lnTo>
                    <a:pt x="65" y="396"/>
                  </a:lnTo>
                  <a:lnTo>
                    <a:pt x="75" y="412"/>
                  </a:lnTo>
                  <a:lnTo>
                    <a:pt x="85" y="407"/>
                  </a:lnTo>
                  <a:lnTo>
                    <a:pt x="95" y="391"/>
                  </a:lnTo>
                  <a:lnTo>
                    <a:pt x="140" y="396"/>
                  </a:lnTo>
                  <a:lnTo>
                    <a:pt x="140" y="417"/>
                  </a:lnTo>
                  <a:lnTo>
                    <a:pt x="150" y="417"/>
                  </a:lnTo>
                  <a:lnTo>
                    <a:pt x="150" y="412"/>
                  </a:lnTo>
                  <a:lnTo>
                    <a:pt x="165" y="412"/>
                  </a:lnTo>
                  <a:lnTo>
                    <a:pt x="185" y="437"/>
                  </a:lnTo>
                  <a:lnTo>
                    <a:pt x="210" y="437"/>
                  </a:lnTo>
                  <a:lnTo>
                    <a:pt x="230" y="437"/>
                  </a:lnTo>
                  <a:lnTo>
                    <a:pt x="220" y="422"/>
                  </a:lnTo>
                  <a:lnTo>
                    <a:pt x="235" y="412"/>
                  </a:lnTo>
                  <a:lnTo>
                    <a:pt x="245" y="422"/>
                  </a:lnTo>
                  <a:lnTo>
                    <a:pt x="270" y="422"/>
                  </a:lnTo>
                  <a:lnTo>
                    <a:pt x="296" y="437"/>
                  </a:lnTo>
                  <a:lnTo>
                    <a:pt x="331" y="412"/>
                  </a:lnTo>
                  <a:lnTo>
                    <a:pt x="321" y="391"/>
                  </a:lnTo>
                  <a:lnTo>
                    <a:pt x="351" y="391"/>
                  </a:lnTo>
                  <a:lnTo>
                    <a:pt x="351" y="376"/>
                  </a:lnTo>
                  <a:lnTo>
                    <a:pt x="356" y="371"/>
                  </a:lnTo>
                  <a:lnTo>
                    <a:pt x="371" y="376"/>
                  </a:lnTo>
                  <a:lnTo>
                    <a:pt x="371" y="371"/>
                  </a:lnTo>
                  <a:lnTo>
                    <a:pt x="366" y="351"/>
                  </a:lnTo>
                  <a:lnTo>
                    <a:pt x="376" y="351"/>
                  </a:lnTo>
                  <a:lnTo>
                    <a:pt x="386" y="356"/>
                  </a:lnTo>
                  <a:lnTo>
                    <a:pt x="416" y="361"/>
                  </a:lnTo>
                  <a:lnTo>
                    <a:pt x="431" y="356"/>
                  </a:lnTo>
                  <a:lnTo>
                    <a:pt x="441" y="351"/>
                  </a:lnTo>
                  <a:lnTo>
                    <a:pt x="476" y="361"/>
                  </a:lnTo>
                  <a:lnTo>
                    <a:pt x="481" y="381"/>
                  </a:lnTo>
                  <a:lnTo>
                    <a:pt x="491" y="402"/>
                  </a:lnTo>
                  <a:lnTo>
                    <a:pt x="491" y="417"/>
                  </a:lnTo>
                  <a:lnTo>
                    <a:pt x="536" y="417"/>
                  </a:lnTo>
                  <a:lnTo>
                    <a:pt x="541" y="407"/>
                  </a:lnTo>
                  <a:lnTo>
                    <a:pt x="556" y="407"/>
                  </a:lnTo>
                  <a:lnTo>
                    <a:pt x="556" y="427"/>
                  </a:lnTo>
                  <a:lnTo>
                    <a:pt x="556" y="437"/>
                  </a:lnTo>
                  <a:lnTo>
                    <a:pt x="567" y="447"/>
                  </a:lnTo>
                  <a:lnTo>
                    <a:pt x="572" y="457"/>
                  </a:lnTo>
                  <a:lnTo>
                    <a:pt x="582" y="457"/>
                  </a:lnTo>
                  <a:lnTo>
                    <a:pt x="582" y="462"/>
                  </a:lnTo>
                  <a:lnTo>
                    <a:pt x="577" y="472"/>
                  </a:lnTo>
                  <a:lnTo>
                    <a:pt x="572" y="487"/>
                  </a:lnTo>
                  <a:lnTo>
                    <a:pt x="587" y="487"/>
                  </a:lnTo>
                  <a:lnTo>
                    <a:pt x="592" y="492"/>
                  </a:lnTo>
                  <a:lnTo>
                    <a:pt x="582" y="497"/>
                  </a:lnTo>
                  <a:lnTo>
                    <a:pt x="582" y="507"/>
                  </a:lnTo>
                  <a:lnTo>
                    <a:pt x="592" y="507"/>
                  </a:lnTo>
                  <a:lnTo>
                    <a:pt x="592" y="517"/>
                  </a:lnTo>
                  <a:lnTo>
                    <a:pt x="662" y="527"/>
                  </a:lnTo>
                  <a:lnTo>
                    <a:pt x="702" y="522"/>
                  </a:lnTo>
                  <a:lnTo>
                    <a:pt x="702" y="527"/>
                  </a:lnTo>
                  <a:lnTo>
                    <a:pt x="722" y="527"/>
                  </a:lnTo>
                  <a:lnTo>
                    <a:pt x="732" y="537"/>
                  </a:lnTo>
                  <a:lnTo>
                    <a:pt x="747" y="522"/>
                  </a:lnTo>
                  <a:lnTo>
                    <a:pt x="757" y="532"/>
                  </a:lnTo>
                  <a:lnTo>
                    <a:pt x="777" y="532"/>
                  </a:lnTo>
                  <a:lnTo>
                    <a:pt x="782" y="542"/>
                  </a:lnTo>
                  <a:lnTo>
                    <a:pt x="792" y="537"/>
                  </a:lnTo>
                  <a:lnTo>
                    <a:pt x="802" y="532"/>
                  </a:lnTo>
                  <a:lnTo>
                    <a:pt x="822" y="557"/>
                  </a:lnTo>
                  <a:lnTo>
                    <a:pt x="817" y="562"/>
                  </a:lnTo>
                  <a:lnTo>
                    <a:pt x="832" y="562"/>
                  </a:lnTo>
                  <a:lnTo>
                    <a:pt x="827" y="577"/>
                  </a:lnTo>
                  <a:lnTo>
                    <a:pt x="848" y="577"/>
                  </a:lnTo>
                  <a:lnTo>
                    <a:pt x="848" y="592"/>
                  </a:lnTo>
                  <a:lnTo>
                    <a:pt x="868" y="607"/>
                  </a:lnTo>
                  <a:lnTo>
                    <a:pt x="873" y="617"/>
                  </a:lnTo>
                  <a:lnTo>
                    <a:pt x="863" y="622"/>
                  </a:lnTo>
                  <a:lnTo>
                    <a:pt x="848" y="617"/>
                  </a:lnTo>
                  <a:lnTo>
                    <a:pt x="858" y="627"/>
                  </a:lnTo>
                  <a:lnTo>
                    <a:pt x="858" y="637"/>
                  </a:lnTo>
                  <a:lnTo>
                    <a:pt x="848" y="642"/>
                  </a:lnTo>
                  <a:lnTo>
                    <a:pt x="837" y="637"/>
                  </a:lnTo>
                  <a:lnTo>
                    <a:pt x="827" y="632"/>
                  </a:lnTo>
                  <a:lnTo>
                    <a:pt x="822" y="632"/>
                  </a:lnTo>
                  <a:lnTo>
                    <a:pt x="812" y="642"/>
                  </a:lnTo>
                  <a:lnTo>
                    <a:pt x="797" y="632"/>
                  </a:lnTo>
                  <a:lnTo>
                    <a:pt x="802" y="622"/>
                  </a:lnTo>
                  <a:lnTo>
                    <a:pt x="802" y="617"/>
                  </a:lnTo>
                  <a:lnTo>
                    <a:pt x="787" y="617"/>
                  </a:lnTo>
                  <a:lnTo>
                    <a:pt x="782" y="612"/>
                  </a:lnTo>
                  <a:lnTo>
                    <a:pt x="782" y="607"/>
                  </a:lnTo>
                  <a:lnTo>
                    <a:pt x="777" y="602"/>
                  </a:lnTo>
                  <a:lnTo>
                    <a:pt x="757" y="602"/>
                  </a:lnTo>
                  <a:lnTo>
                    <a:pt x="762" y="617"/>
                  </a:lnTo>
                  <a:lnTo>
                    <a:pt x="772" y="622"/>
                  </a:lnTo>
                  <a:lnTo>
                    <a:pt x="787" y="627"/>
                  </a:lnTo>
                  <a:lnTo>
                    <a:pt x="787" y="647"/>
                  </a:lnTo>
                  <a:lnTo>
                    <a:pt x="782" y="657"/>
                  </a:lnTo>
                  <a:lnTo>
                    <a:pt x="777" y="672"/>
                  </a:lnTo>
                  <a:lnTo>
                    <a:pt x="772" y="683"/>
                  </a:lnTo>
                  <a:lnTo>
                    <a:pt x="772" y="708"/>
                  </a:lnTo>
                  <a:lnTo>
                    <a:pt x="787" y="713"/>
                  </a:lnTo>
                  <a:lnTo>
                    <a:pt x="777" y="718"/>
                  </a:lnTo>
                  <a:lnTo>
                    <a:pt x="777" y="748"/>
                  </a:lnTo>
                  <a:lnTo>
                    <a:pt x="772" y="758"/>
                  </a:lnTo>
                  <a:lnTo>
                    <a:pt x="772" y="768"/>
                  </a:lnTo>
                  <a:lnTo>
                    <a:pt x="752" y="778"/>
                  </a:lnTo>
                  <a:lnTo>
                    <a:pt x="727" y="843"/>
                  </a:lnTo>
                  <a:lnTo>
                    <a:pt x="712" y="843"/>
                  </a:lnTo>
                  <a:lnTo>
                    <a:pt x="722" y="863"/>
                  </a:lnTo>
                  <a:lnTo>
                    <a:pt x="727" y="873"/>
                  </a:lnTo>
                  <a:lnTo>
                    <a:pt x="732" y="853"/>
                  </a:lnTo>
                  <a:lnTo>
                    <a:pt x="762" y="863"/>
                  </a:lnTo>
                  <a:lnTo>
                    <a:pt x="762" y="853"/>
                  </a:lnTo>
                  <a:lnTo>
                    <a:pt x="772" y="853"/>
                  </a:lnTo>
                  <a:lnTo>
                    <a:pt x="782" y="838"/>
                  </a:lnTo>
                  <a:lnTo>
                    <a:pt x="777" y="828"/>
                  </a:lnTo>
                  <a:lnTo>
                    <a:pt x="792" y="823"/>
                  </a:lnTo>
                  <a:lnTo>
                    <a:pt x="807" y="798"/>
                  </a:lnTo>
                  <a:lnTo>
                    <a:pt x="832" y="798"/>
                  </a:lnTo>
                  <a:lnTo>
                    <a:pt x="853" y="798"/>
                  </a:lnTo>
                  <a:lnTo>
                    <a:pt x="873" y="793"/>
                  </a:lnTo>
                  <a:lnTo>
                    <a:pt x="878" y="778"/>
                  </a:lnTo>
                  <a:lnTo>
                    <a:pt x="888" y="768"/>
                  </a:lnTo>
                  <a:lnTo>
                    <a:pt x="903" y="763"/>
                  </a:lnTo>
                  <a:lnTo>
                    <a:pt x="913" y="753"/>
                  </a:lnTo>
                  <a:lnTo>
                    <a:pt x="923" y="763"/>
                  </a:lnTo>
                  <a:lnTo>
                    <a:pt x="938" y="743"/>
                  </a:lnTo>
                  <a:lnTo>
                    <a:pt x="933" y="738"/>
                  </a:lnTo>
                  <a:lnTo>
                    <a:pt x="918" y="733"/>
                  </a:lnTo>
                  <a:lnTo>
                    <a:pt x="908" y="738"/>
                  </a:lnTo>
                  <a:lnTo>
                    <a:pt x="898" y="743"/>
                  </a:lnTo>
                  <a:lnTo>
                    <a:pt x="888" y="743"/>
                  </a:lnTo>
                  <a:lnTo>
                    <a:pt x="893" y="733"/>
                  </a:lnTo>
                  <a:lnTo>
                    <a:pt x="893" y="708"/>
                  </a:lnTo>
                  <a:lnTo>
                    <a:pt x="903" y="703"/>
                  </a:lnTo>
                  <a:lnTo>
                    <a:pt x="918" y="678"/>
                  </a:lnTo>
                  <a:lnTo>
                    <a:pt x="938" y="678"/>
                  </a:lnTo>
                  <a:lnTo>
                    <a:pt x="953" y="667"/>
                  </a:lnTo>
                  <a:lnTo>
                    <a:pt x="973" y="662"/>
                  </a:lnTo>
                  <a:lnTo>
                    <a:pt x="983" y="652"/>
                  </a:lnTo>
                  <a:lnTo>
                    <a:pt x="998" y="652"/>
                  </a:lnTo>
                  <a:lnTo>
                    <a:pt x="1003" y="637"/>
                  </a:lnTo>
                  <a:lnTo>
                    <a:pt x="1013" y="637"/>
                  </a:lnTo>
                  <a:lnTo>
                    <a:pt x="1008" y="652"/>
                  </a:lnTo>
                  <a:lnTo>
                    <a:pt x="1038" y="652"/>
                  </a:lnTo>
                  <a:lnTo>
                    <a:pt x="1038" y="642"/>
                  </a:lnTo>
                  <a:lnTo>
                    <a:pt x="1033" y="637"/>
                  </a:lnTo>
                  <a:lnTo>
                    <a:pt x="1043" y="627"/>
                  </a:lnTo>
                  <a:lnTo>
                    <a:pt x="1063" y="617"/>
                  </a:lnTo>
                  <a:lnTo>
                    <a:pt x="1073" y="617"/>
                  </a:lnTo>
                  <a:lnTo>
                    <a:pt x="1073" y="602"/>
                  </a:lnTo>
                  <a:lnTo>
                    <a:pt x="1088" y="592"/>
                  </a:lnTo>
                  <a:lnTo>
                    <a:pt x="1103" y="582"/>
                  </a:lnTo>
                  <a:lnTo>
                    <a:pt x="1103" y="557"/>
                  </a:lnTo>
                  <a:lnTo>
                    <a:pt x="1118" y="547"/>
                  </a:lnTo>
                  <a:lnTo>
                    <a:pt x="1149" y="527"/>
                  </a:lnTo>
                  <a:lnTo>
                    <a:pt x="1174" y="517"/>
                  </a:lnTo>
                  <a:lnTo>
                    <a:pt x="1149" y="512"/>
                  </a:lnTo>
                  <a:lnTo>
                    <a:pt x="1128" y="512"/>
                  </a:lnTo>
                  <a:lnTo>
                    <a:pt x="1113" y="502"/>
                  </a:lnTo>
                  <a:lnTo>
                    <a:pt x="1113" y="492"/>
                  </a:lnTo>
                  <a:lnTo>
                    <a:pt x="1118" y="482"/>
                  </a:lnTo>
                  <a:lnTo>
                    <a:pt x="1103" y="477"/>
                  </a:lnTo>
                  <a:lnTo>
                    <a:pt x="1098" y="487"/>
                  </a:lnTo>
                  <a:lnTo>
                    <a:pt x="1078" y="492"/>
                  </a:lnTo>
                  <a:lnTo>
                    <a:pt x="1053" y="482"/>
                  </a:lnTo>
                  <a:lnTo>
                    <a:pt x="1053" y="472"/>
                  </a:lnTo>
                  <a:lnTo>
                    <a:pt x="1053" y="462"/>
                  </a:lnTo>
                  <a:lnTo>
                    <a:pt x="1048" y="452"/>
                  </a:lnTo>
                  <a:lnTo>
                    <a:pt x="1013" y="462"/>
                  </a:lnTo>
                  <a:lnTo>
                    <a:pt x="1013" y="437"/>
                  </a:lnTo>
                  <a:lnTo>
                    <a:pt x="993" y="437"/>
                  </a:lnTo>
                  <a:lnTo>
                    <a:pt x="973" y="422"/>
                  </a:lnTo>
                  <a:lnTo>
                    <a:pt x="958" y="427"/>
                  </a:lnTo>
                  <a:lnTo>
                    <a:pt x="948" y="437"/>
                  </a:lnTo>
                  <a:lnTo>
                    <a:pt x="923" y="437"/>
                  </a:lnTo>
                  <a:lnTo>
                    <a:pt x="918" y="417"/>
                  </a:lnTo>
                  <a:lnTo>
                    <a:pt x="918" y="396"/>
                  </a:lnTo>
                  <a:lnTo>
                    <a:pt x="868" y="376"/>
                  </a:lnTo>
                  <a:lnTo>
                    <a:pt x="858" y="361"/>
                  </a:lnTo>
                  <a:lnTo>
                    <a:pt x="792" y="331"/>
                  </a:lnTo>
                  <a:lnTo>
                    <a:pt x="792" y="0"/>
                  </a:lnTo>
                  <a:lnTo>
                    <a:pt x="15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13" name=""/>
          <p:cNvSpPr/>
          <p:nvPr/>
        </p:nvSpPr>
        <p:spPr>
          <a:xfrm>
            <a:off x="5497560" y="1293840"/>
            <a:ext cx="1689120" cy="1346040"/>
          </a:xfrm>
          <a:custGeom>
            <a:avLst/>
            <a:gdLst/>
            <a:ahLst/>
            <a:rect l="l" t="t" r="r" b="b"/>
            <a:pathLst>
              <a:path w="1064" h="848">
                <a:moveTo>
                  <a:pt x="40" y="201"/>
                </a:moveTo>
                <a:lnTo>
                  <a:pt x="45" y="196"/>
                </a:lnTo>
                <a:lnTo>
                  <a:pt x="50" y="186"/>
                </a:lnTo>
                <a:lnTo>
                  <a:pt x="65" y="171"/>
                </a:lnTo>
                <a:lnTo>
                  <a:pt x="75" y="161"/>
                </a:lnTo>
                <a:lnTo>
                  <a:pt x="95" y="151"/>
                </a:lnTo>
                <a:lnTo>
                  <a:pt x="105" y="136"/>
                </a:lnTo>
                <a:lnTo>
                  <a:pt x="115" y="120"/>
                </a:lnTo>
                <a:lnTo>
                  <a:pt x="130" y="110"/>
                </a:lnTo>
                <a:lnTo>
                  <a:pt x="146" y="100"/>
                </a:lnTo>
                <a:lnTo>
                  <a:pt x="156" y="85"/>
                </a:lnTo>
                <a:lnTo>
                  <a:pt x="161" y="75"/>
                </a:lnTo>
                <a:lnTo>
                  <a:pt x="166" y="65"/>
                </a:lnTo>
                <a:lnTo>
                  <a:pt x="176" y="60"/>
                </a:lnTo>
                <a:lnTo>
                  <a:pt x="181" y="50"/>
                </a:lnTo>
                <a:lnTo>
                  <a:pt x="191" y="45"/>
                </a:lnTo>
                <a:lnTo>
                  <a:pt x="201" y="35"/>
                </a:lnTo>
                <a:lnTo>
                  <a:pt x="211" y="25"/>
                </a:lnTo>
                <a:lnTo>
                  <a:pt x="216" y="20"/>
                </a:lnTo>
                <a:lnTo>
                  <a:pt x="226" y="15"/>
                </a:lnTo>
                <a:lnTo>
                  <a:pt x="246" y="10"/>
                </a:lnTo>
                <a:lnTo>
                  <a:pt x="256" y="5"/>
                </a:lnTo>
                <a:lnTo>
                  <a:pt x="261" y="5"/>
                </a:lnTo>
                <a:lnTo>
                  <a:pt x="266" y="0"/>
                </a:lnTo>
                <a:lnTo>
                  <a:pt x="266" y="0"/>
                </a:lnTo>
                <a:lnTo>
                  <a:pt x="266" y="0"/>
                </a:lnTo>
                <a:lnTo>
                  <a:pt x="286" y="0"/>
                </a:lnTo>
                <a:lnTo>
                  <a:pt x="301" y="0"/>
                </a:lnTo>
                <a:lnTo>
                  <a:pt x="316" y="0"/>
                </a:lnTo>
                <a:lnTo>
                  <a:pt x="331" y="0"/>
                </a:lnTo>
                <a:lnTo>
                  <a:pt x="361" y="5"/>
                </a:lnTo>
                <a:lnTo>
                  <a:pt x="381" y="5"/>
                </a:lnTo>
                <a:lnTo>
                  <a:pt x="406" y="5"/>
                </a:lnTo>
                <a:lnTo>
                  <a:pt x="432" y="10"/>
                </a:lnTo>
                <a:lnTo>
                  <a:pt x="457" y="20"/>
                </a:lnTo>
                <a:lnTo>
                  <a:pt x="482" y="25"/>
                </a:lnTo>
                <a:lnTo>
                  <a:pt x="487" y="35"/>
                </a:lnTo>
                <a:lnTo>
                  <a:pt x="492" y="40"/>
                </a:lnTo>
                <a:lnTo>
                  <a:pt x="497" y="45"/>
                </a:lnTo>
                <a:lnTo>
                  <a:pt x="497" y="50"/>
                </a:lnTo>
                <a:lnTo>
                  <a:pt x="502" y="55"/>
                </a:lnTo>
                <a:lnTo>
                  <a:pt x="502" y="55"/>
                </a:lnTo>
                <a:lnTo>
                  <a:pt x="507" y="60"/>
                </a:lnTo>
                <a:lnTo>
                  <a:pt x="507" y="65"/>
                </a:lnTo>
                <a:lnTo>
                  <a:pt x="512" y="70"/>
                </a:lnTo>
                <a:lnTo>
                  <a:pt x="517" y="70"/>
                </a:lnTo>
                <a:lnTo>
                  <a:pt x="517" y="70"/>
                </a:lnTo>
                <a:lnTo>
                  <a:pt x="522" y="75"/>
                </a:lnTo>
                <a:lnTo>
                  <a:pt x="527" y="80"/>
                </a:lnTo>
                <a:lnTo>
                  <a:pt x="532" y="85"/>
                </a:lnTo>
                <a:lnTo>
                  <a:pt x="537" y="95"/>
                </a:lnTo>
                <a:lnTo>
                  <a:pt x="542" y="100"/>
                </a:lnTo>
                <a:lnTo>
                  <a:pt x="542" y="105"/>
                </a:lnTo>
                <a:lnTo>
                  <a:pt x="542" y="105"/>
                </a:lnTo>
                <a:lnTo>
                  <a:pt x="547" y="110"/>
                </a:lnTo>
                <a:lnTo>
                  <a:pt x="547" y="115"/>
                </a:lnTo>
                <a:lnTo>
                  <a:pt x="552" y="115"/>
                </a:lnTo>
                <a:lnTo>
                  <a:pt x="557" y="120"/>
                </a:lnTo>
                <a:lnTo>
                  <a:pt x="557" y="120"/>
                </a:lnTo>
                <a:lnTo>
                  <a:pt x="562" y="120"/>
                </a:lnTo>
                <a:lnTo>
                  <a:pt x="567" y="120"/>
                </a:lnTo>
                <a:lnTo>
                  <a:pt x="572" y="125"/>
                </a:lnTo>
                <a:lnTo>
                  <a:pt x="582" y="130"/>
                </a:lnTo>
                <a:lnTo>
                  <a:pt x="592" y="141"/>
                </a:lnTo>
                <a:lnTo>
                  <a:pt x="612" y="156"/>
                </a:lnTo>
                <a:lnTo>
                  <a:pt x="627" y="166"/>
                </a:lnTo>
                <a:lnTo>
                  <a:pt x="637" y="171"/>
                </a:lnTo>
                <a:lnTo>
                  <a:pt x="652" y="176"/>
                </a:lnTo>
                <a:lnTo>
                  <a:pt x="657" y="181"/>
                </a:lnTo>
                <a:lnTo>
                  <a:pt x="667" y="186"/>
                </a:lnTo>
                <a:lnTo>
                  <a:pt x="692" y="201"/>
                </a:lnTo>
                <a:lnTo>
                  <a:pt x="702" y="206"/>
                </a:lnTo>
                <a:lnTo>
                  <a:pt x="713" y="216"/>
                </a:lnTo>
                <a:lnTo>
                  <a:pt x="723" y="221"/>
                </a:lnTo>
                <a:lnTo>
                  <a:pt x="728" y="226"/>
                </a:lnTo>
                <a:lnTo>
                  <a:pt x="738" y="236"/>
                </a:lnTo>
                <a:lnTo>
                  <a:pt x="748" y="246"/>
                </a:lnTo>
                <a:lnTo>
                  <a:pt x="763" y="261"/>
                </a:lnTo>
                <a:lnTo>
                  <a:pt x="768" y="271"/>
                </a:lnTo>
                <a:lnTo>
                  <a:pt x="778" y="276"/>
                </a:lnTo>
                <a:lnTo>
                  <a:pt x="788" y="281"/>
                </a:lnTo>
                <a:lnTo>
                  <a:pt x="798" y="286"/>
                </a:lnTo>
                <a:lnTo>
                  <a:pt x="813" y="286"/>
                </a:lnTo>
                <a:lnTo>
                  <a:pt x="823" y="286"/>
                </a:lnTo>
                <a:lnTo>
                  <a:pt x="843" y="281"/>
                </a:lnTo>
                <a:lnTo>
                  <a:pt x="863" y="281"/>
                </a:lnTo>
                <a:lnTo>
                  <a:pt x="878" y="281"/>
                </a:lnTo>
                <a:lnTo>
                  <a:pt x="898" y="281"/>
                </a:lnTo>
                <a:lnTo>
                  <a:pt x="913" y="281"/>
                </a:lnTo>
                <a:lnTo>
                  <a:pt x="928" y="281"/>
                </a:lnTo>
                <a:lnTo>
                  <a:pt x="938" y="281"/>
                </a:lnTo>
                <a:lnTo>
                  <a:pt x="948" y="286"/>
                </a:lnTo>
                <a:lnTo>
                  <a:pt x="963" y="286"/>
                </a:lnTo>
                <a:lnTo>
                  <a:pt x="968" y="286"/>
                </a:lnTo>
                <a:lnTo>
                  <a:pt x="973" y="291"/>
                </a:lnTo>
                <a:lnTo>
                  <a:pt x="983" y="296"/>
                </a:lnTo>
                <a:lnTo>
                  <a:pt x="993" y="301"/>
                </a:lnTo>
                <a:lnTo>
                  <a:pt x="1004" y="306"/>
                </a:lnTo>
                <a:lnTo>
                  <a:pt x="1009" y="316"/>
                </a:lnTo>
                <a:lnTo>
                  <a:pt x="1014" y="321"/>
                </a:lnTo>
                <a:lnTo>
                  <a:pt x="1019" y="331"/>
                </a:lnTo>
                <a:lnTo>
                  <a:pt x="1024" y="341"/>
                </a:lnTo>
                <a:lnTo>
                  <a:pt x="1034" y="351"/>
                </a:lnTo>
                <a:lnTo>
                  <a:pt x="1039" y="356"/>
                </a:lnTo>
                <a:lnTo>
                  <a:pt x="1039" y="361"/>
                </a:lnTo>
                <a:lnTo>
                  <a:pt x="1039" y="361"/>
                </a:lnTo>
                <a:lnTo>
                  <a:pt x="1044" y="371"/>
                </a:lnTo>
                <a:lnTo>
                  <a:pt x="1049" y="381"/>
                </a:lnTo>
                <a:lnTo>
                  <a:pt x="1049" y="386"/>
                </a:lnTo>
                <a:lnTo>
                  <a:pt x="1054" y="391"/>
                </a:lnTo>
                <a:lnTo>
                  <a:pt x="1059" y="401"/>
                </a:lnTo>
                <a:lnTo>
                  <a:pt x="1059" y="412"/>
                </a:lnTo>
                <a:lnTo>
                  <a:pt x="1064" y="417"/>
                </a:lnTo>
                <a:lnTo>
                  <a:pt x="1064" y="422"/>
                </a:lnTo>
                <a:lnTo>
                  <a:pt x="1064" y="427"/>
                </a:lnTo>
                <a:lnTo>
                  <a:pt x="1064" y="437"/>
                </a:lnTo>
                <a:lnTo>
                  <a:pt x="1064" y="442"/>
                </a:lnTo>
                <a:lnTo>
                  <a:pt x="1059" y="457"/>
                </a:lnTo>
                <a:lnTo>
                  <a:pt x="1059" y="467"/>
                </a:lnTo>
                <a:lnTo>
                  <a:pt x="1054" y="482"/>
                </a:lnTo>
                <a:lnTo>
                  <a:pt x="1049" y="487"/>
                </a:lnTo>
                <a:lnTo>
                  <a:pt x="1049" y="492"/>
                </a:lnTo>
                <a:lnTo>
                  <a:pt x="1044" y="497"/>
                </a:lnTo>
                <a:lnTo>
                  <a:pt x="1034" y="502"/>
                </a:lnTo>
                <a:lnTo>
                  <a:pt x="1024" y="507"/>
                </a:lnTo>
                <a:lnTo>
                  <a:pt x="1019" y="512"/>
                </a:lnTo>
                <a:lnTo>
                  <a:pt x="1014" y="512"/>
                </a:lnTo>
                <a:lnTo>
                  <a:pt x="938" y="577"/>
                </a:lnTo>
                <a:lnTo>
                  <a:pt x="928" y="587"/>
                </a:lnTo>
                <a:lnTo>
                  <a:pt x="918" y="597"/>
                </a:lnTo>
                <a:lnTo>
                  <a:pt x="903" y="617"/>
                </a:lnTo>
                <a:lnTo>
                  <a:pt x="888" y="637"/>
                </a:lnTo>
                <a:lnTo>
                  <a:pt x="873" y="657"/>
                </a:lnTo>
                <a:lnTo>
                  <a:pt x="858" y="672"/>
                </a:lnTo>
                <a:lnTo>
                  <a:pt x="843" y="687"/>
                </a:lnTo>
                <a:lnTo>
                  <a:pt x="813" y="713"/>
                </a:lnTo>
                <a:lnTo>
                  <a:pt x="803" y="723"/>
                </a:lnTo>
                <a:lnTo>
                  <a:pt x="793" y="733"/>
                </a:lnTo>
                <a:lnTo>
                  <a:pt x="778" y="738"/>
                </a:lnTo>
                <a:lnTo>
                  <a:pt x="768" y="743"/>
                </a:lnTo>
                <a:lnTo>
                  <a:pt x="743" y="753"/>
                </a:lnTo>
                <a:lnTo>
                  <a:pt x="728" y="763"/>
                </a:lnTo>
                <a:lnTo>
                  <a:pt x="718" y="768"/>
                </a:lnTo>
                <a:lnTo>
                  <a:pt x="702" y="773"/>
                </a:lnTo>
                <a:lnTo>
                  <a:pt x="687" y="783"/>
                </a:lnTo>
                <a:lnTo>
                  <a:pt x="657" y="798"/>
                </a:lnTo>
                <a:lnTo>
                  <a:pt x="627" y="813"/>
                </a:lnTo>
                <a:lnTo>
                  <a:pt x="612" y="818"/>
                </a:lnTo>
                <a:lnTo>
                  <a:pt x="592" y="823"/>
                </a:lnTo>
                <a:lnTo>
                  <a:pt x="582" y="833"/>
                </a:lnTo>
                <a:lnTo>
                  <a:pt x="572" y="838"/>
                </a:lnTo>
                <a:lnTo>
                  <a:pt x="567" y="838"/>
                </a:lnTo>
                <a:lnTo>
                  <a:pt x="562" y="843"/>
                </a:lnTo>
                <a:lnTo>
                  <a:pt x="547" y="848"/>
                </a:lnTo>
                <a:lnTo>
                  <a:pt x="542" y="848"/>
                </a:lnTo>
                <a:lnTo>
                  <a:pt x="537" y="848"/>
                </a:lnTo>
                <a:lnTo>
                  <a:pt x="537" y="848"/>
                </a:lnTo>
                <a:lnTo>
                  <a:pt x="537" y="848"/>
                </a:lnTo>
                <a:lnTo>
                  <a:pt x="487" y="848"/>
                </a:lnTo>
                <a:lnTo>
                  <a:pt x="462" y="848"/>
                </a:lnTo>
                <a:lnTo>
                  <a:pt x="437" y="843"/>
                </a:lnTo>
                <a:lnTo>
                  <a:pt x="416" y="843"/>
                </a:lnTo>
                <a:lnTo>
                  <a:pt x="401" y="833"/>
                </a:lnTo>
                <a:lnTo>
                  <a:pt x="381" y="828"/>
                </a:lnTo>
                <a:lnTo>
                  <a:pt x="366" y="818"/>
                </a:lnTo>
                <a:lnTo>
                  <a:pt x="351" y="808"/>
                </a:lnTo>
                <a:lnTo>
                  <a:pt x="331" y="793"/>
                </a:lnTo>
                <a:lnTo>
                  <a:pt x="316" y="783"/>
                </a:lnTo>
                <a:lnTo>
                  <a:pt x="301" y="773"/>
                </a:lnTo>
                <a:lnTo>
                  <a:pt x="286" y="763"/>
                </a:lnTo>
                <a:lnTo>
                  <a:pt x="271" y="753"/>
                </a:lnTo>
                <a:lnTo>
                  <a:pt x="261" y="738"/>
                </a:lnTo>
                <a:lnTo>
                  <a:pt x="251" y="728"/>
                </a:lnTo>
                <a:lnTo>
                  <a:pt x="251" y="723"/>
                </a:lnTo>
                <a:lnTo>
                  <a:pt x="246" y="718"/>
                </a:lnTo>
                <a:lnTo>
                  <a:pt x="246" y="708"/>
                </a:lnTo>
                <a:lnTo>
                  <a:pt x="241" y="698"/>
                </a:lnTo>
                <a:lnTo>
                  <a:pt x="241" y="693"/>
                </a:lnTo>
                <a:lnTo>
                  <a:pt x="236" y="687"/>
                </a:lnTo>
                <a:lnTo>
                  <a:pt x="236" y="682"/>
                </a:lnTo>
                <a:lnTo>
                  <a:pt x="236" y="682"/>
                </a:lnTo>
                <a:lnTo>
                  <a:pt x="231" y="637"/>
                </a:lnTo>
                <a:lnTo>
                  <a:pt x="226" y="592"/>
                </a:lnTo>
                <a:lnTo>
                  <a:pt x="221" y="547"/>
                </a:lnTo>
                <a:lnTo>
                  <a:pt x="216" y="502"/>
                </a:lnTo>
                <a:lnTo>
                  <a:pt x="216" y="492"/>
                </a:lnTo>
                <a:lnTo>
                  <a:pt x="216" y="482"/>
                </a:lnTo>
                <a:lnTo>
                  <a:pt x="216" y="462"/>
                </a:lnTo>
                <a:lnTo>
                  <a:pt x="216" y="452"/>
                </a:lnTo>
                <a:lnTo>
                  <a:pt x="211" y="442"/>
                </a:lnTo>
                <a:lnTo>
                  <a:pt x="206" y="437"/>
                </a:lnTo>
                <a:lnTo>
                  <a:pt x="201" y="427"/>
                </a:lnTo>
                <a:lnTo>
                  <a:pt x="196" y="422"/>
                </a:lnTo>
                <a:lnTo>
                  <a:pt x="191" y="417"/>
                </a:lnTo>
                <a:lnTo>
                  <a:pt x="181" y="412"/>
                </a:lnTo>
                <a:lnTo>
                  <a:pt x="166" y="406"/>
                </a:lnTo>
                <a:lnTo>
                  <a:pt x="156" y="401"/>
                </a:lnTo>
                <a:lnTo>
                  <a:pt x="140" y="396"/>
                </a:lnTo>
                <a:lnTo>
                  <a:pt x="125" y="396"/>
                </a:lnTo>
                <a:lnTo>
                  <a:pt x="115" y="391"/>
                </a:lnTo>
                <a:lnTo>
                  <a:pt x="100" y="381"/>
                </a:lnTo>
                <a:lnTo>
                  <a:pt x="90" y="376"/>
                </a:lnTo>
                <a:lnTo>
                  <a:pt x="80" y="371"/>
                </a:lnTo>
                <a:lnTo>
                  <a:pt x="75" y="366"/>
                </a:lnTo>
                <a:lnTo>
                  <a:pt x="70" y="366"/>
                </a:lnTo>
                <a:lnTo>
                  <a:pt x="65" y="361"/>
                </a:lnTo>
                <a:lnTo>
                  <a:pt x="65" y="361"/>
                </a:lnTo>
                <a:lnTo>
                  <a:pt x="60" y="361"/>
                </a:lnTo>
                <a:lnTo>
                  <a:pt x="60" y="361"/>
                </a:lnTo>
                <a:lnTo>
                  <a:pt x="60" y="356"/>
                </a:lnTo>
                <a:lnTo>
                  <a:pt x="60" y="356"/>
                </a:lnTo>
                <a:lnTo>
                  <a:pt x="60" y="356"/>
                </a:lnTo>
                <a:lnTo>
                  <a:pt x="60" y="356"/>
                </a:lnTo>
                <a:lnTo>
                  <a:pt x="55" y="356"/>
                </a:lnTo>
                <a:lnTo>
                  <a:pt x="50" y="351"/>
                </a:lnTo>
                <a:lnTo>
                  <a:pt x="40" y="351"/>
                </a:lnTo>
                <a:lnTo>
                  <a:pt x="35" y="341"/>
                </a:lnTo>
                <a:lnTo>
                  <a:pt x="30" y="336"/>
                </a:lnTo>
                <a:lnTo>
                  <a:pt x="25" y="331"/>
                </a:lnTo>
                <a:lnTo>
                  <a:pt x="20" y="321"/>
                </a:lnTo>
                <a:lnTo>
                  <a:pt x="15" y="311"/>
                </a:lnTo>
                <a:lnTo>
                  <a:pt x="10" y="301"/>
                </a:lnTo>
                <a:lnTo>
                  <a:pt x="0" y="291"/>
                </a:lnTo>
                <a:lnTo>
                  <a:pt x="5" y="286"/>
                </a:lnTo>
                <a:lnTo>
                  <a:pt x="5" y="281"/>
                </a:lnTo>
                <a:lnTo>
                  <a:pt x="5" y="271"/>
                </a:lnTo>
                <a:lnTo>
                  <a:pt x="5" y="256"/>
                </a:lnTo>
                <a:lnTo>
                  <a:pt x="10" y="241"/>
                </a:lnTo>
                <a:lnTo>
                  <a:pt x="15" y="226"/>
                </a:lnTo>
                <a:lnTo>
                  <a:pt x="15" y="221"/>
                </a:lnTo>
                <a:lnTo>
                  <a:pt x="20" y="211"/>
                </a:lnTo>
                <a:lnTo>
                  <a:pt x="25" y="211"/>
                </a:lnTo>
                <a:lnTo>
                  <a:pt x="30" y="206"/>
                </a:lnTo>
                <a:lnTo>
                  <a:pt x="35" y="201"/>
                </a:lnTo>
                <a:lnTo>
                  <a:pt x="40" y="201"/>
                </a:lnTo>
                <a:close/>
              </a:path>
            </a:pathLst>
          </a:custGeom>
          <a:solidFill>
            <a:srgbClr val="80c9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 name=""/>
          <p:cNvSpPr/>
          <p:nvPr/>
        </p:nvSpPr>
        <p:spPr>
          <a:xfrm>
            <a:off x="5249880" y="919080"/>
            <a:ext cx="208080" cy="271440"/>
          </a:xfrm>
          <a:prstGeom prst="rect">
            <a:avLst/>
          </a:prstGeom>
          <a:solidFill>
            <a:srgbClr val="00f008"/>
          </a:solidFill>
          <a:ln w="7920">
            <a:solidFill>
              <a:srgbClr val="919191"/>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15" name=""/>
          <p:cNvGrpSpPr/>
          <p:nvPr/>
        </p:nvGrpSpPr>
        <p:grpSpPr>
          <a:xfrm>
            <a:off x="5283360" y="871560"/>
            <a:ext cx="1863720" cy="1386000"/>
            <a:chOff x="5283360" y="871560"/>
            <a:chExt cx="1863720" cy="1386000"/>
          </a:xfrm>
        </p:grpSpPr>
        <p:grpSp>
          <p:nvGrpSpPr>
            <p:cNvPr id="116" name=""/>
            <p:cNvGrpSpPr/>
            <p:nvPr/>
          </p:nvGrpSpPr>
          <p:grpSpPr>
            <a:xfrm>
              <a:off x="5283360" y="871560"/>
              <a:ext cx="1863720" cy="1386000"/>
              <a:chOff x="5283360" y="871560"/>
              <a:chExt cx="1863720" cy="1386000"/>
            </a:xfrm>
          </p:grpSpPr>
          <p:sp>
            <p:nvSpPr>
              <p:cNvPr id="117" name=""/>
              <p:cNvSpPr/>
              <p:nvPr/>
            </p:nvSpPr>
            <p:spPr>
              <a:xfrm>
                <a:off x="5283360" y="871560"/>
                <a:ext cx="1863720" cy="1386000"/>
              </a:xfrm>
              <a:custGeom>
                <a:avLst/>
                <a:gdLst/>
                <a:ahLst/>
                <a:rect l="l" t="t" r="r" b="b"/>
                <a:pathLst>
                  <a:path w="1174" h="873">
                    <a:moveTo>
                      <a:pt x="150" y="0"/>
                    </a:moveTo>
                    <a:lnTo>
                      <a:pt x="25" y="95"/>
                    </a:lnTo>
                    <a:lnTo>
                      <a:pt x="0" y="336"/>
                    </a:lnTo>
                    <a:lnTo>
                      <a:pt x="20" y="331"/>
                    </a:lnTo>
                    <a:lnTo>
                      <a:pt x="20" y="346"/>
                    </a:lnTo>
                    <a:lnTo>
                      <a:pt x="25" y="351"/>
                    </a:lnTo>
                    <a:lnTo>
                      <a:pt x="20" y="371"/>
                    </a:lnTo>
                    <a:lnTo>
                      <a:pt x="30" y="376"/>
                    </a:lnTo>
                    <a:lnTo>
                      <a:pt x="35" y="391"/>
                    </a:lnTo>
                    <a:lnTo>
                      <a:pt x="65" y="396"/>
                    </a:lnTo>
                    <a:lnTo>
                      <a:pt x="75" y="412"/>
                    </a:lnTo>
                    <a:lnTo>
                      <a:pt x="85" y="407"/>
                    </a:lnTo>
                    <a:lnTo>
                      <a:pt x="95" y="391"/>
                    </a:lnTo>
                    <a:lnTo>
                      <a:pt x="140" y="396"/>
                    </a:lnTo>
                    <a:lnTo>
                      <a:pt x="140" y="417"/>
                    </a:lnTo>
                    <a:lnTo>
                      <a:pt x="150" y="417"/>
                    </a:lnTo>
                    <a:lnTo>
                      <a:pt x="150" y="412"/>
                    </a:lnTo>
                    <a:lnTo>
                      <a:pt x="165" y="412"/>
                    </a:lnTo>
                    <a:lnTo>
                      <a:pt x="185" y="437"/>
                    </a:lnTo>
                    <a:lnTo>
                      <a:pt x="210" y="437"/>
                    </a:lnTo>
                    <a:lnTo>
                      <a:pt x="230" y="437"/>
                    </a:lnTo>
                    <a:lnTo>
                      <a:pt x="220" y="422"/>
                    </a:lnTo>
                    <a:lnTo>
                      <a:pt x="235" y="412"/>
                    </a:lnTo>
                    <a:lnTo>
                      <a:pt x="245" y="422"/>
                    </a:lnTo>
                    <a:lnTo>
                      <a:pt x="270" y="422"/>
                    </a:lnTo>
                    <a:lnTo>
                      <a:pt x="296" y="437"/>
                    </a:lnTo>
                    <a:lnTo>
                      <a:pt x="331" y="412"/>
                    </a:lnTo>
                    <a:lnTo>
                      <a:pt x="321" y="391"/>
                    </a:lnTo>
                    <a:lnTo>
                      <a:pt x="351" y="391"/>
                    </a:lnTo>
                    <a:lnTo>
                      <a:pt x="351" y="376"/>
                    </a:lnTo>
                    <a:lnTo>
                      <a:pt x="356" y="371"/>
                    </a:lnTo>
                    <a:lnTo>
                      <a:pt x="371" y="376"/>
                    </a:lnTo>
                    <a:lnTo>
                      <a:pt x="371" y="371"/>
                    </a:lnTo>
                    <a:lnTo>
                      <a:pt x="366" y="351"/>
                    </a:lnTo>
                    <a:lnTo>
                      <a:pt x="376" y="351"/>
                    </a:lnTo>
                    <a:lnTo>
                      <a:pt x="386" y="356"/>
                    </a:lnTo>
                    <a:lnTo>
                      <a:pt x="416" y="361"/>
                    </a:lnTo>
                    <a:lnTo>
                      <a:pt x="431" y="356"/>
                    </a:lnTo>
                    <a:lnTo>
                      <a:pt x="441" y="351"/>
                    </a:lnTo>
                    <a:lnTo>
                      <a:pt x="476" y="361"/>
                    </a:lnTo>
                    <a:lnTo>
                      <a:pt x="481" y="381"/>
                    </a:lnTo>
                    <a:lnTo>
                      <a:pt x="491" y="402"/>
                    </a:lnTo>
                    <a:lnTo>
                      <a:pt x="491" y="417"/>
                    </a:lnTo>
                    <a:lnTo>
                      <a:pt x="536" y="417"/>
                    </a:lnTo>
                    <a:lnTo>
                      <a:pt x="541" y="407"/>
                    </a:lnTo>
                    <a:lnTo>
                      <a:pt x="556" y="407"/>
                    </a:lnTo>
                    <a:lnTo>
                      <a:pt x="556" y="427"/>
                    </a:lnTo>
                    <a:lnTo>
                      <a:pt x="556" y="437"/>
                    </a:lnTo>
                    <a:lnTo>
                      <a:pt x="567" y="447"/>
                    </a:lnTo>
                    <a:lnTo>
                      <a:pt x="572" y="457"/>
                    </a:lnTo>
                    <a:lnTo>
                      <a:pt x="582" y="457"/>
                    </a:lnTo>
                    <a:lnTo>
                      <a:pt x="582" y="462"/>
                    </a:lnTo>
                    <a:lnTo>
                      <a:pt x="577" y="472"/>
                    </a:lnTo>
                    <a:lnTo>
                      <a:pt x="572" y="487"/>
                    </a:lnTo>
                    <a:lnTo>
                      <a:pt x="587" y="487"/>
                    </a:lnTo>
                    <a:lnTo>
                      <a:pt x="592" y="492"/>
                    </a:lnTo>
                    <a:lnTo>
                      <a:pt x="582" y="497"/>
                    </a:lnTo>
                    <a:lnTo>
                      <a:pt x="582" y="507"/>
                    </a:lnTo>
                    <a:lnTo>
                      <a:pt x="592" y="507"/>
                    </a:lnTo>
                    <a:lnTo>
                      <a:pt x="592" y="517"/>
                    </a:lnTo>
                    <a:lnTo>
                      <a:pt x="662" y="527"/>
                    </a:lnTo>
                    <a:lnTo>
                      <a:pt x="702" y="522"/>
                    </a:lnTo>
                    <a:lnTo>
                      <a:pt x="702" y="527"/>
                    </a:lnTo>
                    <a:lnTo>
                      <a:pt x="722" y="527"/>
                    </a:lnTo>
                    <a:lnTo>
                      <a:pt x="732" y="537"/>
                    </a:lnTo>
                    <a:lnTo>
                      <a:pt x="747" y="522"/>
                    </a:lnTo>
                    <a:lnTo>
                      <a:pt x="757" y="532"/>
                    </a:lnTo>
                    <a:lnTo>
                      <a:pt x="777" y="532"/>
                    </a:lnTo>
                    <a:lnTo>
                      <a:pt x="782" y="542"/>
                    </a:lnTo>
                    <a:lnTo>
                      <a:pt x="792" y="537"/>
                    </a:lnTo>
                    <a:lnTo>
                      <a:pt x="802" y="532"/>
                    </a:lnTo>
                    <a:lnTo>
                      <a:pt x="822" y="557"/>
                    </a:lnTo>
                    <a:lnTo>
                      <a:pt x="817" y="562"/>
                    </a:lnTo>
                    <a:lnTo>
                      <a:pt x="832" y="562"/>
                    </a:lnTo>
                    <a:lnTo>
                      <a:pt x="827" y="577"/>
                    </a:lnTo>
                    <a:lnTo>
                      <a:pt x="848" y="577"/>
                    </a:lnTo>
                    <a:lnTo>
                      <a:pt x="848" y="592"/>
                    </a:lnTo>
                    <a:lnTo>
                      <a:pt x="868" y="607"/>
                    </a:lnTo>
                    <a:lnTo>
                      <a:pt x="873" y="617"/>
                    </a:lnTo>
                    <a:lnTo>
                      <a:pt x="863" y="622"/>
                    </a:lnTo>
                    <a:lnTo>
                      <a:pt x="848" y="617"/>
                    </a:lnTo>
                    <a:lnTo>
                      <a:pt x="858" y="627"/>
                    </a:lnTo>
                    <a:lnTo>
                      <a:pt x="858" y="637"/>
                    </a:lnTo>
                    <a:lnTo>
                      <a:pt x="848" y="642"/>
                    </a:lnTo>
                    <a:lnTo>
                      <a:pt x="837" y="637"/>
                    </a:lnTo>
                    <a:lnTo>
                      <a:pt x="827" y="632"/>
                    </a:lnTo>
                    <a:lnTo>
                      <a:pt x="822" y="632"/>
                    </a:lnTo>
                    <a:lnTo>
                      <a:pt x="812" y="642"/>
                    </a:lnTo>
                    <a:lnTo>
                      <a:pt x="797" y="632"/>
                    </a:lnTo>
                    <a:lnTo>
                      <a:pt x="802" y="622"/>
                    </a:lnTo>
                    <a:lnTo>
                      <a:pt x="802" y="617"/>
                    </a:lnTo>
                    <a:lnTo>
                      <a:pt x="787" y="617"/>
                    </a:lnTo>
                    <a:lnTo>
                      <a:pt x="782" y="612"/>
                    </a:lnTo>
                    <a:lnTo>
                      <a:pt x="782" y="607"/>
                    </a:lnTo>
                    <a:lnTo>
                      <a:pt x="777" y="602"/>
                    </a:lnTo>
                    <a:lnTo>
                      <a:pt x="757" y="602"/>
                    </a:lnTo>
                    <a:lnTo>
                      <a:pt x="762" y="617"/>
                    </a:lnTo>
                    <a:lnTo>
                      <a:pt x="772" y="622"/>
                    </a:lnTo>
                    <a:lnTo>
                      <a:pt x="787" y="627"/>
                    </a:lnTo>
                    <a:lnTo>
                      <a:pt x="787" y="647"/>
                    </a:lnTo>
                    <a:lnTo>
                      <a:pt x="782" y="657"/>
                    </a:lnTo>
                    <a:lnTo>
                      <a:pt x="777" y="672"/>
                    </a:lnTo>
                    <a:lnTo>
                      <a:pt x="772" y="683"/>
                    </a:lnTo>
                    <a:lnTo>
                      <a:pt x="772" y="708"/>
                    </a:lnTo>
                    <a:lnTo>
                      <a:pt x="787" y="713"/>
                    </a:lnTo>
                    <a:lnTo>
                      <a:pt x="777" y="718"/>
                    </a:lnTo>
                    <a:lnTo>
                      <a:pt x="777" y="748"/>
                    </a:lnTo>
                    <a:lnTo>
                      <a:pt x="772" y="758"/>
                    </a:lnTo>
                    <a:lnTo>
                      <a:pt x="772" y="768"/>
                    </a:lnTo>
                    <a:lnTo>
                      <a:pt x="752" y="778"/>
                    </a:lnTo>
                    <a:lnTo>
                      <a:pt x="727" y="843"/>
                    </a:lnTo>
                    <a:lnTo>
                      <a:pt x="712" y="843"/>
                    </a:lnTo>
                    <a:lnTo>
                      <a:pt x="722" y="863"/>
                    </a:lnTo>
                    <a:lnTo>
                      <a:pt x="727" y="873"/>
                    </a:lnTo>
                    <a:lnTo>
                      <a:pt x="732" y="853"/>
                    </a:lnTo>
                    <a:lnTo>
                      <a:pt x="762" y="863"/>
                    </a:lnTo>
                    <a:lnTo>
                      <a:pt x="762" y="853"/>
                    </a:lnTo>
                    <a:lnTo>
                      <a:pt x="772" y="853"/>
                    </a:lnTo>
                    <a:lnTo>
                      <a:pt x="782" y="838"/>
                    </a:lnTo>
                    <a:lnTo>
                      <a:pt x="777" y="828"/>
                    </a:lnTo>
                    <a:lnTo>
                      <a:pt x="792" y="823"/>
                    </a:lnTo>
                    <a:lnTo>
                      <a:pt x="807" y="798"/>
                    </a:lnTo>
                    <a:lnTo>
                      <a:pt x="832" y="798"/>
                    </a:lnTo>
                    <a:lnTo>
                      <a:pt x="853" y="798"/>
                    </a:lnTo>
                    <a:lnTo>
                      <a:pt x="873" y="793"/>
                    </a:lnTo>
                    <a:lnTo>
                      <a:pt x="878" y="778"/>
                    </a:lnTo>
                    <a:lnTo>
                      <a:pt x="888" y="768"/>
                    </a:lnTo>
                    <a:lnTo>
                      <a:pt x="903" y="763"/>
                    </a:lnTo>
                    <a:lnTo>
                      <a:pt x="913" y="753"/>
                    </a:lnTo>
                    <a:lnTo>
                      <a:pt x="923" y="763"/>
                    </a:lnTo>
                    <a:lnTo>
                      <a:pt x="938" y="743"/>
                    </a:lnTo>
                    <a:lnTo>
                      <a:pt x="933" y="738"/>
                    </a:lnTo>
                    <a:lnTo>
                      <a:pt x="918" y="733"/>
                    </a:lnTo>
                    <a:lnTo>
                      <a:pt x="908" y="738"/>
                    </a:lnTo>
                    <a:lnTo>
                      <a:pt x="898" y="743"/>
                    </a:lnTo>
                    <a:lnTo>
                      <a:pt x="888" y="743"/>
                    </a:lnTo>
                    <a:lnTo>
                      <a:pt x="893" y="733"/>
                    </a:lnTo>
                    <a:lnTo>
                      <a:pt x="893" y="708"/>
                    </a:lnTo>
                    <a:lnTo>
                      <a:pt x="903" y="703"/>
                    </a:lnTo>
                    <a:lnTo>
                      <a:pt x="918" y="678"/>
                    </a:lnTo>
                    <a:lnTo>
                      <a:pt x="938" y="678"/>
                    </a:lnTo>
                    <a:lnTo>
                      <a:pt x="953" y="667"/>
                    </a:lnTo>
                    <a:lnTo>
                      <a:pt x="973" y="662"/>
                    </a:lnTo>
                    <a:lnTo>
                      <a:pt x="983" y="652"/>
                    </a:lnTo>
                    <a:lnTo>
                      <a:pt x="998" y="652"/>
                    </a:lnTo>
                    <a:lnTo>
                      <a:pt x="1003" y="637"/>
                    </a:lnTo>
                    <a:lnTo>
                      <a:pt x="1013" y="637"/>
                    </a:lnTo>
                    <a:lnTo>
                      <a:pt x="1008" y="652"/>
                    </a:lnTo>
                    <a:lnTo>
                      <a:pt x="1038" y="652"/>
                    </a:lnTo>
                    <a:lnTo>
                      <a:pt x="1038" y="642"/>
                    </a:lnTo>
                    <a:lnTo>
                      <a:pt x="1033" y="637"/>
                    </a:lnTo>
                    <a:lnTo>
                      <a:pt x="1043" y="627"/>
                    </a:lnTo>
                    <a:lnTo>
                      <a:pt x="1063" y="617"/>
                    </a:lnTo>
                    <a:lnTo>
                      <a:pt x="1073" y="617"/>
                    </a:lnTo>
                    <a:lnTo>
                      <a:pt x="1073" y="602"/>
                    </a:lnTo>
                    <a:lnTo>
                      <a:pt x="1088" y="592"/>
                    </a:lnTo>
                    <a:lnTo>
                      <a:pt x="1103" y="582"/>
                    </a:lnTo>
                    <a:lnTo>
                      <a:pt x="1103" y="557"/>
                    </a:lnTo>
                    <a:lnTo>
                      <a:pt x="1118" y="547"/>
                    </a:lnTo>
                    <a:lnTo>
                      <a:pt x="1149" y="527"/>
                    </a:lnTo>
                    <a:lnTo>
                      <a:pt x="1174" y="517"/>
                    </a:lnTo>
                    <a:lnTo>
                      <a:pt x="1149" y="512"/>
                    </a:lnTo>
                    <a:lnTo>
                      <a:pt x="1128" y="512"/>
                    </a:lnTo>
                    <a:lnTo>
                      <a:pt x="1113" y="502"/>
                    </a:lnTo>
                    <a:lnTo>
                      <a:pt x="1113" y="492"/>
                    </a:lnTo>
                    <a:lnTo>
                      <a:pt x="1118" y="482"/>
                    </a:lnTo>
                    <a:lnTo>
                      <a:pt x="1103" y="477"/>
                    </a:lnTo>
                    <a:lnTo>
                      <a:pt x="1098" y="487"/>
                    </a:lnTo>
                    <a:lnTo>
                      <a:pt x="1078" y="492"/>
                    </a:lnTo>
                    <a:lnTo>
                      <a:pt x="1053" y="482"/>
                    </a:lnTo>
                    <a:lnTo>
                      <a:pt x="1053" y="472"/>
                    </a:lnTo>
                    <a:lnTo>
                      <a:pt x="1053" y="462"/>
                    </a:lnTo>
                    <a:lnTo>
                      <a:pt x="1048" y="452"/>
                    </a:lnTo>
                    <a:lnTo>
                      <a:pt x="1013" y="462"/>
                    </a:lnTo>
                    <a:lnTo>
                      <a:pt x="1013" y="437"/>
                    </a:lnTo>
                    <a:lnTo>
                      <a:pt x="993" y="437"/>
                    </a:lnTo>
                    <a:lnTo>
                      <a:pt x="973" y="422"/>
                    </a:lnTo>
                    <a:lnTo>
                      <a:pt x="958" y="427"/>
                    </a:lnTo>
                    <a:lnTo>
                      <a:pt x="948" y="437"/>
                    </a:lnTo>
                    <a:lnTo>
                      <a:pt x="923" y="437"/>
                    </a:lnTo>
                    <a:lnTo>
                      <a:pt x="918" y="417"/>
                    </a:lnTo>
                    <a:lnTo>
                      <a:pt x="918" y="396"/>
                    </a:lnTo>
                    <a:lnTo>
                      <a:pt x="868" y="376"/>
                    </a:lnTo>
                    <a:lnTo>
                      <a:pt x="858" y="361"/>
                    </a:lnTo>
                    <a:lnTo>
                      <a:pt x="792" y="331"/>
                    </a:lnTo>
                    <a:lnTo>
                      <a:pt x="792" y="0"/>
                    </a:lnTo>
                    <a:lnTo>
                      <a:pt x="15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 name=""/>
              <p:cNvSpPr/>
              <p:nvPr/>
            </p:nvSpPr>
            <p:spPr>
              <a:xfrm>
                <a:off x="5283360" y="871560"/>
                <a:ext cx="1863720" cy="1386000"/>
              </a:xfrm>
              <a:custGeom>
                <a:avLst/>
                <a:gdLst/>
                <a:ahLst/>
                <a:rect l="l" t="t" r="r" b="b"/>
                <a:pathLst>
                  <a:path w="1174" h="873">
                    <a:moveTo>
                      <a:pt x="150" y="0"/>
                    </a:moveTo>
                    <a:lnTo>
                      <a:pt x="25" y="95"/>
                    </a:lnTo>
                    <a:lnTo>
                      <a:pt x="0" y="336"/>
                    </a:lnTo>
                    <a:lnTo>
                      <a:pt x="20" y="331"/>
                    </a:lnTo>
                    <a:lnTo>
                      <a:pt x="20" y="346"/>
                    </a:lnTo>
                    <a:lnTo>
                      <a:pt x="25" y="351"/>
                    </a:lnTo>
                    <a:lnTo>
                      <a:pt x="20" y="371"/>
                    </a:lnTo>
                    <a:lnTo>
                      <a:pt x="30" y="376"/>
                    </a:lnTo>
                    <a:lnTo>
                      <a:pt x="35" y="391"/>
                    </a:lnTo>
                    <a:lnTo>
                      <a:pt x="65" y="396"/>
                    </a:lnTo>
                    <a:lnTo>
                      <a:pt x="75" y="412"/>
                    </a:lnTo>
                    <a:lnTo>
                      <a:pt x="85" y="407"/>
                    </a:lnTo>
                    <a:lnTo>
                      <a:pt x="95" y="391"/>
                    </a:lnTo>
                    <a:lnTo>
                      <a:pt x="140" y="396"/>
                    </a:lnTo>
                    <a:lnTo>
                      <a:pt x="140" y="417"/>
                    </a:lnTo>
                    <a:lnTo>
                      <a:pt x="150" y="417"/>
                    </a:lnTo>
                    <a:lnTo>
                      <a:pt x="150" y="412"/>
                    </a:lnTo>
                    <a:lnTo>
                      <a:pt x="165" y="412"/>
                    </a:lnTo>
                    <a:lnTo>
                      <a:pt x="185" y="437"/>
                    </a:lnTo>
                    <a:lnTo>
                      <a:pt x="210" y="437"/>
                    </a:lnTo>
                    <a:lnTo>
                      <a:pt x="230" y="437"/>
                    </a:lnTo>
                    <a:lnTo>
                      <a:pt x="220" y="422"/>
                    </a:lnTo>
                    <a:lnTo>
                      <a:pt x="235" y="412"/>
                    </a:lnTo>
                    <a:lnTo>
                      <a:pt x="245" y="422"/>
                    </a:lnTo>
                    <a:lnTo>
                      <a:pt x="270" y="422"/>
                    </a:lnTo>
                    <a:lnTo>
                      <a:pt x="296" y="437"/>
                    </a:lnTo>
                    <a:lnTo>
                      <a:pt x="331" y="412"/>
                    </a:lnTo>
                    <a:lnTo>
                      <a:pt x="321" y="391"/>
                    </a:lnTo>
                    <a:lnTo>
                      <a:pt x="351" y="391"/>
                    </a:lnTo>
                    <a:lnTo>
                      <a:pt x="351" y="376"/>
                    </a:lnTo>
                    <a:lnTo>
                      <a:pt x="356" y="371"/>
                    </a:lnTo>
                    <a:lnTo>
                      <a:pt x="371" y="376"/>
                    </a:lnTo>
                    <a:lnTo>
                      <a:pt x="371" y="371"/>
                    </a:lnTo>
                    <a:lnTo>
                      <a:pt x="366" y="351"/>
                    </a:lnTo>
                    <a:lnTo>
                      <a:pt x="376" y="351"/>
                    </a:lnTo>
                    <a:lnTo>
                      <a:pt x="386" y="356"/>
                    </a:lnTo>
                    <a:lnTo>
                      <a:pt x="416" y="361"/>
                    </a:lnTo>
                    <a:lnTo>
                      <a:pt x="431" y="356"/>
                    </a:lnTo>
                    <a:lnTo>
                      <a:pt x="441" y="351"/>
                    </a:lnTo>
                    <a:lnTo>
                      <a:pt x="476" y="361"/>
                    </a:lnTo>
                    <a:lnTo>
                      <a:pt x="481" y="381"/>
                    </a:lnTo>
                    <a:lnTo>
                      <a:pt x="491" y="402"/>
                    </a:lnTo>
                    <a:lnTo>
                      <a:pt x="491" y="417"/>
                    </a:lnTo>
                    <a:lnTo>
                      <a:pt x="536" y="417"/>
                    </a:lnTo>
                    <a:lnTo>
                      <a:pt x="541" y="407"/>
                    </a:lnTo>
                    <a:lnTo>
                      <a:pt x="556" y="407"/>
                    </a:lnTo>
                    <a:lnTo>
                      <a:pt x="556" y="427"/>
                    </a:lnTo>
                    <a:lnTo>
                      <a:pt x="556" y="437"/>
                    </a:lnTo>
                    <a:lnTo>
                      <a:pt x="567" y="447"/>
                    </a:lnTo>
                    <a:lnTo>
                      <a:pt x="572" y="457"/>
                    </a:lnTo>
                    <a:lnTo>
                      <a:pt x="582" y="457"/>
                    </a:lnTo>
                    <a:lnTo>
                      <a:pt x="582" y="462"/>
                    </a:lnTo>
                    <a:lnTo>
                      <a:pt x="577" y="472"/>
                    </a:lnTo>
                    <a:lnTo>
                      <a:pt x="572" y="487"/>
                    </a:lnTo>
                    <a:lnTo>
                      <a:pt x="587" y="487"/>
                    </a:lnTo>
                    <a:lnTo>
                      <a:pt x="592" y="492"/>
                    </a:lnTo>
                    <a:lnTo>
                      <a:pt x="582" y="497"/>
                    </a:lnTo>
                    <a:lnTo>
                      <a:pt x="582" y="507"/>
                    </a:lnTo>
                    <a:lnTo>
                      <a:pt x="592" y="507"/>
                    </a:lnTo>
                    <a:lnTo>
                      <a:pt x="592" y="517"/>
                    </a:lnTo>
                    <a:lnTo>
                      <a:pt x="662" y="527"/>
                    </a:lnTo>
                    <a:lnTo>
                      <a:pt x="702" y="522"/>
                    </a:lnTo>
                    <a:lnTo>
                      <a:pt x="702" y="527"/>
                    </a:lnTo>
                    <a:lnTo>
                      <a:pt x="722" y="527"/>
                    </a:lnTo>
                    <a:lnTo>
                      <a:pt x="732" y="537"/>
                    </a:lnTo>
                    <a:lnTo>
                      <a:pt x="747" y="522"/>
                    </a:lnTo>
                    <a:lnTo>
                      <a:pt x="757" y="532"/>
                    </a:lnTo>
                    <a:lnTo>
                      <a:pt x="777" y="532"/>
                    </a:lnTo>
                    <a:lnTo>
                      <a:pt x="782" y="542"/>
                    </a:lnTo>
                    <a:lnTo>
                      <a:pt x="792" y="537"/>
                    </a:lnTo>
                    <a:lnTo>
                      <a:pt x="802" y="532"/>
                    </a:lnTo>
                    <a:lnTo>
                      <a:pt x="822" y="557"/>
                    </a:lnTo>
                    <a:lnTo>
                      <a:pt x="817" y="562"/>
                    </a:lnTo>
                    <a:lnTo>
                      <a:pt x="832" y="562"/>
                    </a:lnTo>
                    <a:lnTo>
                      <a:pt x="827" y="577"/>
                    </a:lnTo>
                    <a:lnTo>
                      <a:pt x="848" y="577"/>
                    </a:lnTo>
                    <a:lnTo>
                      <a:pt x="848" y="592"/>
                    </a:lnTo>
                    <a:lnTo>
                      <a:pt x="868" y="607"/>
                    </a:lnTo>
                    <a:lnTo>
                      <a:pt x="873" y="617"/>
                    </a:lnTo>
                    <a:lnTo>
                      <a:pt x="863" y="622"/>
                    </a:lnTo>
                    <a:lnTo>
                      <a:pt x="848" y="617"/>
                    </a:lnTo>
                    <a:lnTo>
                      <a:pt x="858" y="627"/>
                    </a:lnTo>
                    <a:lnTo>
                      <a:pt x="858" y="637"/>
                    </a:lnTo>
                    <a:lnTo>
                      <a:pt x="848" y="642"/>
                    </a:lnTo>
                    <a:lnTo>
                      <a:pt x="837" y="637"/>
                    </a:lnTo>
                    <a:lnTo>
                      <a:pt x="827" y="632"/>
                    </a:lnTo>
                    <a:lnTo>
                      <a:pt x="822" y="632"/>
                    </a:lnTo>
                    <a:lnTo>
                      <a:pt x="812" y="642"/>
                    </a:lnTo>
                    <a:lnTo>
                      <a:pt x="797" y="632"/>
                    </a:lnTo>
                    <a:lnTo>
                      <a:pt x="802" y="622"/>
                    </a:lnTo>
                    <a:lnTo>
                      <a:pt x="802" y="617"/>
                    </a:lnTo>
                    <a:lnTo>
                      <a:pt x="787" y="617"/>
                    </a:lnTo>
                    <a:lnTo>
                      <a:pt x="782" y="612"/>
                    </a:lnTo>
                    <a:lnTo>
                      <a:pt x="782" y="607"/>
                    </a:lnTo>
                    <a:lnTo>
                      <a:pt x="777" y="602"/>
                    </a:lnTo>
                    <a:lnTo>
                      <a:pt x="757" y="602"/>
                    </a:lnTo>
                    <a:lnTo>
                      <a:pt x="762" y="617"/>
                    </a:lnTo>
                    <a:lnTo>
                      <a:pt x="772" y="622"/>
                    </a:lnTo>
                    <a:lnTo>
                      <a:pt x="787" y="627"/>
                    </a:lnTo>
                    <a:lnTo>
                      <a:pt x="787" y="647"/>
                    </a:lnTo>
                    <a:lnTo>
                      <a:pt x="782" y="657"/>
                    </a:lnTo>
                    <a:lnTo>
                      <a:pt x="777" y="672"/>
                    </a:lnTo>
                    <a:lnTo>
                      <a:pt x="772" y="683"/>
                    </a:lnTo>
                    <a:lnTo>
                      <a:pt x="772" y="708"/>
                    </a:lnTo>
                    <a:lnTo>
                      <a:pt x="787" y="713"/>
                    </a:lnTo>
                    <a:lnTo>
                      <a:pt x="777" y="718"/>
                    </a:lnTo>
                    <a:lnTo>
                      <a:pt x="777" y="748"/>
                    </a:lnTo>
                    <a:lnTo>
                      <a:pt x="772" y="758"/>
                    </a:lnTo>
                    <a:lnTo>
                      <a:pt x="772" y="768"/>
                    </a:lnTo>
                    <a:lnTo>
                      <a:pt x="752" y="778"/>
                    </a:lnTo>
                    <a:lnTo>
                      <a:pt x="727" y="843"/>
                    </a:lnTo>
                    <a:lnTo>
                      <a:pt x="712" y="843"/>
                    </a:lnTo>
                    <a:lnTo>
                      <a:pt x="722" y="863"/>
                    </a:lnTo>
                    <a:lnTo>
                      <a:pt x="727" y="873"/>
                    </a:lnTo>
                    <a:lnTo>
                      <a:pt x="732" y="853"/>
                    </a:lnTo>
                    <a:lnTo>
                      <a:pt x="762" y="863"/>
                    </a:lnTo>
                    <a:lnTo>
                      <a:pt x="762" y="853"/>
                    </a:lnTo>
                    <a:lnTo>
                      <a:pt x="772" y="853"/>
                    </a:lnTo>
                    <a:lnTo>
                      <a:pt x="782" y="838"/>
                    </a:lnTo>
                    <a:lnTo>
                      <a:pt x="777" y="828"/>
                    </a:lnTo>
                    <a:lnTo>
                      <a:pt x="792" y="823"/>
                    </a:lnTo>
                    <a:lnTo>
                      <a:pt x="807" y="798"/>
                    </a:lnTo>
                    <a:lnTo>
                      <a:pt x="832" y="798"/>
                    </a:lnTo>
                    <a:lnTo>
                      <a:pt x="853" y="798"/>
                    </a:lnTo>
                    <a:lnTo>
                      <a:pt x="873" y="793"/>
                    </a:lnTo>
                    <a:lnTo>
                      <a:pt x="878" y="778"/>
                    </a:lnTo>
                    <a:lnTo>
                      <a:pt x="888" y="768"/>
                    </a:lnTo>
                    <a:lnTo>
                      <a:pt x="903" y="763"/>
                    </a:lnTo>
                    <a:lnTo>
                      <a:pt x="913" y="753"/>
                    </a:lnTo>
                    <a:lnTo>
                      <a:pt x="923" y="763"/>
                    </a:lnTo>
                    <a:lnTo>
                      <a:pt x="938" y="743"/>
                    </a:lnTo>
                    <a:lnTo>
                      <a:pt x="933" y="738"/>
                    </a:lnTo>
                    <a:lnTo>
                      <a:pt x="918" y="733"/>
                    </a:lnTo>
                    <a:lnTo>
                      <a:pt x="908" y="738"/>
                    </a:lnTo>
                    <a:lnTo>
                      <a:pt x="898" y="743"/>
                    </a:lnTo>
                    <a:lnTo>
                      <a:pt x="888" y="743"/>
                    </a:lnTo>
                    <a:lnTo>
                      <a:pt x="893" y="733"/>
                    </a:lnTo>
                    <a:lnTo>
                      <a:pt x="893" y="708"/>
                    </a:lnTo>
                    <a:lnTo>
                      <a:pt x="903" y="703"/>
                    </a:lnTo>
                    <a:lnTo>
                      <a:pt x="918" y="678"/>
                    </a:lnTo>
                    <a:lnTo>
                      <a:pt x="938" y="678"/>
                    </a:lnTo>
                    <a:lnTo>
                      <a:pt x="953" y="667"/>
                    </a:lnTo>
                    <a:lnTo>
                      <a:pt x="973" y="662"/>
                    </a:lnTo>
                    <a:lnTo>
                      <a:pt x="983" y="652"/>
                    </a:lnTo>
                    <a:lnTo>
                      <a:pt x="998" y="652"/>
                    </a:lnTo>
                    <a:lnTo>
                      <a:pt x="1003" y="637"/>
                    </a:lnTo>
                    <a:lnTo>
                      <a:pt x="1013" y="637"/>
                    </a:lnTo>
                    <a:lnTo>
                      <a:pt x="1008" y="652"/>
                    </a:lnTo>
                    <a:lnTo>
                      <a:pt x="1038" y="652"/>
                    </a:lnTo>
                    <a:lnTo>
                      <a:pt x="1038" y="642"/>
                    </a:lnTo>
                    <a:lnTo>
                      <a:pt x="1033" y="637"/>
                    </a:lnTo>
                    <a:lnTo>
                      <a:pt x="1043" y="627"/>
                    </a:lnTo>
                    <a:lnTo>
                      <a:pt x="1063" y="617"/>
                    </a:lnTo>
                    <a:lnTo>
                      <a:pt x="1073" y="617"/>
                    </a:lnTo>
                    <a:lnTo>
                      <a:pt x="1073" y="602"/>
                    </a:lnTo>
                    <a:lnTo>
                      <a:pt x="1088" y="592"/>
                    </a:lnTo>
                    <a:lnTo>
                      <a:pt x="1103" y="582"/>
                    </a:lnTo>
                    <a:lnTo>
                      <a:pt x="1103" y="557"/>
                    </a:lnTo>
                    <a:lnTo>
                      <a:pt x="1118" y="547"/>
                    </a:lnTo>
                    <a:lnTo>
                      <a:pt x="1149" y="527"/>
                    </a:lnTo>
                    <a:lnTo>
                      <a:pt x="1174" y="517"/>
                    </a:lnTo>
                    <a:lnTo>
                      <a:pt x="1149" y="512"/>
                    </a:lnTo>
                    <a:lnTo>
                      <a:pt x="1128" y="512"/>
                    </a:lnTo>
                    <a:lnTo>
                      <a:pt x="1113" y="502"/>
                    </a:lnTo>
                    <a:lnTo>
                      <a:pt x="1113" y="492"/>
                    </a:lnTo>
                    <a:lnTo>
                      <a:pt x="1118" y="482"/>
                    </a:lnTo>
                    <a:lnTo>
                      <a:pt x="1103" y="477"/>
                    </a:lnTo>
                    <a:lnTo>
                      <a:pt x="1098" y="487"/>
                    </a:lnTo>
                    <a:lnTo>
                      <a:pt x="1078" y="492"/>
                    </a:lnTo>
                    <a:lnTo>
                      <a:pt x="1053" y="482"/>
                    </a:lnTo>
                    <a:lnTo>
                      <a:pt x="1053" y="472"/>
                    </a:lnTo>
                    <a:lnTo>
                      <a:pt x="1053" y="462"/>
                    </a:lnTo>
                    <a:lnTo>
                      <a:pt x="1048" y="452"/>
                    </a:lnTo>
                    <a:lnTo>
                      <a:pt x="1013" y="462"/>
                    </a:lnTo>
                    <a:lnTo>
                      <a:pt x="1013" y="437"/>
                    </a:lnTo>
                    <a:lnTo>
                      <a:pt x="993" y="437"/>
                    </a:lnTo>
                    <a:lnTo>
                      <a:pt x="973" y="422"/>
                    </a:lnTo>
                    <a:lnTo>
                      <a:pt x="958" y="427"/>
                    </a:lnTo>
                    <a:lnTo>
                      <a:pt x="948" y="437"/>
                    </a:lnTo>
                    <a:lnTo>
                      <a:pt x="923" y="437"/>
                    </a:lnTo>
                    <a:lnTo>
                      <a:pt x="918" y="417"/>
                    </a:lnTo>
                    <a:lnTo>
                      <a:pt x="918" y="396"/>
                    </a:lnTo>
                    <a:lnTo>
                      <a:pt x="868" y="376"/>
                    </a:lnTo>
                    <a:lnTo>
                      <a:pt x="858" y="361"/>
                    </a:lnTo>
                    <a:lnTo>
                      <a:pt x="792" y="331"/>
                    </a:lnTo>
                    <a:lnTo>
                      <a:pt x="792" y="0"/>
                    </a:lnTo>
                    <a:lnTo>
                      <a:pt x="15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19" name=""/>
            <p:cNvSpPr/>
            <p:nvPr/>
          </p:nvSpPr>
          <p:spPr>
            <a:xfrm>
              <a:off x="6500880" y="1938240"/>
              <a:ext cx="15840" cy="17640"/>
            </a:xfrm>
            <a:prstGeom prst="rect">
              <a:avLst/>
            </a:prstGeom>
            <a:solidFill>
              <a:srgbClr val="00f008"/>
            </a:solidFill>
            <a:ln w="7920">
              <a:solidFill>
                <a:srgbClr val="919191"/>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grpSp>
      <p:grpSp>
        <p:nvGrpSpPr>
          <p:cNvPr id="120" name=""/>
          <p:cNvGrpSpPr/>
          <p:nvPr/>
        </p:nvGrpSpPr>
        <p:grpSpPr>
          <a:xfrm>
            <a:off x="6532560" y="871560"/>
            <a:ext cx="1378080" cy="828720"/>
            <a:chOff x="6532560" y="871560"/>
            <a:chExt cx="1378080" cy="828720"/>
          </a:xfrm>
        </p:grpSpPr>
        <p:sp>
          <p:nvSpPr>
            <p:cNvPr id="121" name=""/>
            <p:cNvSpPr/>
            <p:nvPr/>
          </p:nvSpPr>
          <p:spPr>
            <a:xfrm>
              <a:off x="6532560" y="871560"/>
              <a:ext cx="1378080" cy="828720"/>
            </a:xfrm>
            <a:custGeom>
              <a:avLst/>
              <a:gdLst/>
              <a:ahLst/>
              <a:rect l="l" t="t" r="r" b="b"/>
              <a:pathLst>
                <a:path w="868" h="522">
                  <a:moveTo>
                    <a:pt x="5" y="100"/>
                  </a:moveTo>
                  <a:lnTo>
                    <a:pt x="5" y="326"/>
                  </a:lnTo>
                  <a:lnTo>
                    <a:pt x="45" y="346"/>
                  </a:lnTo>
                  <a:lnTo>
                    <a:pt x="71" y="361"/>
                  </a:lnTo>
                  <a:lnTo>
                    <a:pt x="76" y="376"/>
                  </a:lnTo>
                  <a:lnTo>
                    <a:pt x="121" y="386"/>
                  </a:lnTo>
                  <a:lnTo>
                    <a:pt x="131" y="396"/>
                  </a:lnTo>
                  <a:lnTo>
                    <a:pt x="126" y="417"/>
                  </a:lnTo>
                  <a:lnTo>
                    <a:pt x="146" y="432"/>
                  </a:lnTo>
                  <a:lnTo>
                    <a:pt x="171" y="422"/>
                  </a:lnTo>
                  <a:lnTo>
                    <a:pt x="186" y="422"/>
                  </a:lnTo>
                  <a:lnTo>
                    <a:pt x="206" y="432"/>
                  </a:lnTo>
                  <a:lnTo>
                    <a:pt x="226" y="432"/>
                  </a:lnTo>
                  <a:lnTo>
                    <a:pt x="226" y="457"/>
                  </a:lnTo>
                  <a:lnTo>
                    <a:pt x="236" y="457"/>
                  </a:lnTo>
                  <a:lnTo>
                    <a:pt x="256" y="452"/>
                  </a:lnTo>
                  <a:lnTo>
                    <a:pt x="266" y="462"/>
                  </a:lnTo>
                  <a:lnTo>
                    <a:pt x="266" y="482"/>
                  </a:lnTo>
                  <a:lnTo>
                    <a:pt x="291" y="492"/>
                  </a:lnTo>
                  <a:lnTo>
                    <a:pt x="311" y="487"/>
                  </a:lnTo>
                  <a:lnTo>
                    <a:pt x="316" y="477"/>
                  </a:lnTo>
                  <a:lnTo>
                    <a:pt x="331" y="487"/>
                  </a:lnTo>
                  <a:lnTo>
                    <a:pt x="326" y="502"/>
                  </a:lnTo>
                  <a:lnTo>
                    <a:pt x="341" y="512"/>
                  </a:lnTo>
                  <a:lnTo>
                    <a:pt x="387" y="517"/>
                  </a:lnTo>
                  <a:lnTo>
                    <a:pt x="402" y="517"/>
                  </a:lnTo>
                  <a:lnTo>
                    <a:pt x="422" y="522"/>
                  </a:lnTo>
                  <a:lnTo>
                    <a:pt x="432" y="512"/>
                  </a:lnTo>
                  <a:lnTo>
                    <a:pt x="482" y="502"/>
                  </a:lnTo>
                  <a:lnTo>
                    <a:pt x="522" y="487"/>
                  </a:lnTo>
                  <a:lnTo>
                    <a:pt x="522" y="472"/>
                  </a:lnTo>
                  <a:lnTo>
                    <a:pt x="527" y="462"/>
                  </a:lnTo>
                  <a:lnTo>
                    <a:pt x="537" y="462"/>
                  </a:lnTo>
                  <a:lnTo>
                    <a:pt x="552" y="467"/>
                  </a:lnTo>
                  <a:lnTo>
                    <a:pt x="567" y="432"/>
                  </a:lnTo>
                  <a:lnTo>
                    <a:pt x="567" y="407"/>
                  </a:lnTo>
                  <a:lnTo>
                    <a:pt x="577" y="386"/>
                  </a:lnTo>
                  <a:lnTo>
                    <a:pt x="567" y="341"/>
                  </a:lnTo>
                  <a:lnTo>
                    <a:pt x="582" y="281"/>
                  </a:lnTo>
                  <a:lnTo>
                    <a:pt x="592" y="276"/>
                  </a:lnTo>
                  <a:lnTo>
                    <a:pt x="587" y="266"/>
                  </a:lnTo>
                  <a:lnTo>
                    <a:pt x="602" y="266"/>
                  </a:lnTo>
                  <a:lnTo>
                    <a:pt x="612" y="281"/>
                  </a:lnTo>
                  <a:lnTo>
                    <a:pt x="628" y="276"/>
                  </a:lnTo>
                  <a:lnTo>
                    <a:pt x="648" y="271"/>
                  </a:lnTo>
                  <a:lnTo>
                    <a:pt x="648" y="261"/>
                  </a:lnTo>
                  <a:lnTo>
                    <a:pt x="653" y="261"/>
                  </a:lnTo>
                  <a:lnTo>
                    <a:pt x="653" y="276"/>
                  </a:lnTo>
                  <a:lnTo>
                    <a:pt x="688" y="291"/>
                  </a:lnTo>
                  <a:lnTo>
                    <a:pt x="703" y="366"/>
                  </a:lnTo>
                  <a:lnTo>
                    <a:pt x="723" y="356"/>
                  </a:lnTo>
                  <a:lnTo>
                    <a:pt x="728" y="356"/>
                  </a:lnTo>
                  <a:lnTo>
                    <a:pt x="728" y="341"/>
                  </a:lnTo>
                  <a:lnTo>
                    <a:pt x="718" y="341"/>
                  </a:lnTo>
                  <a:lnTo>
                    <a:pt x="718" y="331"/>
                  </a:lnTo>
                  <a:lnTo>
                    <a:pt x="728" y="326"/>
                  </a:lnTo>
                  <a:lnTo>
                    <a:pt x="738" y="331"/>
                  </a:lnTo>
                  <a:lnTo>
                    <a:pt x="743" y="321"/>
                  </a:lnTo>
                  <a:lnTo>
                    <a:pt x="743" y="306"/>
                  </a:lnTo>
                  <a:lnTo>
                    <a:pt x="733" y="301"/>
                  </a:lnTo>
                  <a:lnTo>
                    <a:pt x="738" y="286"/>
                  </a:lnTo>
                  <a:lnTo>
                    <a:pt x="743" y="281"/>
                  </a:lnTo>
                  <a:lnTo>
                    <a:pt x="753" y="281"/>
                  </a:lnTo>
                  <a:lnTo>
                    <a:pt x="773" y="301"/>
                  </a:lnTo>
                  <a:lnTo>
                    <a:pt x="778" y="296"/>
                  </a:lnTo>
                  <a:lnTo>
                    <a:pt x="798" y="276"/>
                  </a:lnTo>
                  <a:lnTo>
                    <a:pt x="798" y="266"/>
                  </a:lnTo>
                  <a:lnTo>
                    <a:pt x="833" y="216"/>
                  </a:lnTo>
                  <a:lnTo>
                    <a:pt x="833" y="201"/>
                  </a:lnTo>
                  <a:lnTo>
                    <a:pt x="833" y="191"/>
                  </a:lnTo>
                  <a:lnTo>
                    <a:pt x="838" y="191"/>
                  </a:lnTo>
                  <a:lnTo>
                    <a:pt x="848" y="196"/>
                  </a:lnTo>
                  <a:lnTo>
                    <a:pt x="868" y="191"/>
                  </a:lnTo>
                  <a:lnTo>
                    <a:pt x="868" y="0"/>
                  </a:lnTo>
                  <a:lnTo>
                    <a:pt x="0" y="0"/>
                  </a:lnTo>
                  <a:lnTo>
                    <a:pt x="5" y="10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 name=""/>
            <p:cNvSpPr/>
            <p:nvPr/>
          </p:nvSpPr>
          <p:spPr>
            <a:xfrm>
              <a:off x="6532560" y="871560"/>
              <a:ext cx="1378080" cy="828720"/>
            </a:xfrm>
            <a:custGeom>
              <a:avLst/>
              <a:gdLst/>
              <a:ahLst/>
              <a:rect l="l" t="t" r="r" b="b"/>
              <a:pathLst>
                <a:path w="868" h="522">
                  <a:moveTo>
                    <a:pt x="5" y="100"/>
                  </a:moveTo>
                  <a:lnTo>
                    <a:pt x="5" y="326"/>
                  </a:lnTo>
                  <a:lnTo>
                    <a:pt x="45" y="346"/>
                  </a:lnTo>
                  <a:lnTo>
                    <a:pt x="71" y="361"/>
                  </a:lnTo>
                  <a:lnTo>
                    <a:pt x="76" y="376"/>
                  </a:lnTo>
                  <a:lnTo>
                    <a:pt x="121" y="386"/>
                  </a:lnTo>
                  <a:lnTo>
                    <a:pt x="131" y="396"/>
                  </a:lnTo>
                  <a:lnTo>
                    <a:pt x="126" y="417"/>
                  </a:lnTo>
                  <a:lnTo>
                    <a:pt x="146" y="432"/>
                  </a:lnTo>
                  <a:lnTo>
                    <a:pt x="171" y="422"/>
                  </a:lnTo>
                  <a:lnTo>
                    <a:pt x="186" y="422"/>
                  </a:lnTo>
                  <a:lnTo>
                    <a:pt x="206" y="432"/>
                  </a:lnTo>
                  <a:lnTo>
                    <a:pt x="226" y="432"/>
                  </a:lnTo>
                  <a:lnTo>
                    <a:pt x="226" y="457"/>
                  </a:lnTo>
                  <a:lnTo>
                    <a:pt x="236" y="457"/>
                  </a:lnTo>
                  <a:lnTo>
                    <a:pt x="256" y="452"/>
                  </a:lnTo>
                  <a:lnTo>
                    <a:pt x="266" y="462"/>
                  </a:lnTo>
                  <a:lnTo>
                    <a:pt x="266" y="482"/>
                  </a:lnTo>
                  <a:lnTo>
                    <a:pt x="291" y="492"/>
                  </a:lnTo>
                  <a:lnTo>
                    <a:pt x="311" y="487"/>
                  </a:lnTo>
                  <a:lnTo>
                    <a:pt x="316" y="477"/>
                  </a:lnTo>
                  <a:lnTo>
                    <a:pt x="331" y="487"/>
                  </a:lnTo>
                  <a:lnTo>
                    <a:pt x="326" y="502"/>
                  </a:lnTo>
                  <a:lnTo>
                    <a:pt x="341" y="512"/>
                  </a:lnTo>
                  <a:lnTo>
                    <a:pt x="387" y="517"/>
                  </a:lnTo>
                  <a:lnTo>
                    <a:pt x="402" y="517"/>
                  </a:lnTo>
                  <a:lnTo>
                    <a:pt x="422" y="522"/>
                  </a:lnTo>
                  <a:lnTo>
                    <a:pt x="432" y="512"/>
                  </a:lnTo>
                  <a:lnTo>
                    <a:pt x="482" y="502"/>
                  </a:lnTo>
                  <a:lnTo>
                    <a:pt x="522" y="487"/>
                  </a:lnTo>
                  <a:lnTo>
                    <a:pt x="522" y="472"/>
                  </a:lnTo>
                  <a:lnTo>
                    <a:pt x="527" y="462"/>
                  </a:lnTo>
                  <a:lnTo>
                    <a:pt x="537" y="462"/>
                  </a:lnTo>
                  <a:lnTo>
                    <a:pt x="552" y="467"/>
                  </a:lnTo>
                  <a:lnTo>
                    <a:pt x="567" y="432"/>
                  </a:lnTo>
                  <a:lnTo>
                    <a:pt x="567" y="407"/>
                  </a:lnTo>
                  <a:lnTo>
                    <a:pt x="577" y="386"/>
                  </a:lnTo>
                  <a:lnTo>
                    <a:pt x="567" y="341"/>
                  </a:lnTo>
                  <a:lnTo>
                    <a:pt x="582" y="281"/>
                  </a:lnTo>
                  <a:lnTo>
                    <a:pt x="592" y="276"/>
                  </a:lnTo>
                  <a:lnTo>
                    <a:pt x="587" y="266"/>
                  </a:lnTo>
                  <a:lnTo>
                    <a:pt x="602" y="266"/>
                  </a:lnTo>
                  <a:lnTo>
                    <a:pt x="612" y="281"/>
                  </a:lnTo>
                  <a:lnTo>
                    <a:pt x="628" y="276"/>
                  </a:lnTo>
                  <a:lnTo>
                    <a:pt x="648" y="271"/>
                  </a:lnTo>
                  <a:lnTo>
                    <a:pt x="648" y="261"/>
                  </a:lnTo>
                  <a:lnTo>
                    <a:pt x="653" y="261"/>
                  </a:lnTo>
                  <a:lnTo>
                    <a:pt x="653" y="276"/>
                  </a:lnTo>
                  <a:lnTo>
                    <a:pt x="688" y="291"/>
                  </a:lnTo>
                  <a:lnTo>
                    <a:pt x="703" y="366"/>
                  </a:lnTo>
                  <a:lnTo>
                    <a:pt x="723" y="356"/>
                  </a:lnTo>
                  <a:lnTo>
                    <a:pt x="728" y="356"/>
                  </a:lnTo>
                  <a:lnTo>
                    <a:pt x="728" y="341"/>
                  </a:lnTo>
                  <a:lnTo>
                    <a:pt x="718" y="341"/>
                  </a:lnTo>
                  <a:lnTo>
                    <a:pt x="718" y="331"/>
                  </a:lnTo>
                  <a:lnTo>
                    <a:pt x="728" y="326"/>
                  </a:lnTo>
                  <a:lnTo>
                    <a:pt x="738" y="331"/>
                  </a:lnTo>
                  <a:lnTo>
                    <a:pt x="743" y="321"/>
                  </a:lnTo>
                  <a:lnTo>
                    <a:pt x="743" y="306"/>
                  </a:lnTo>
                  <a:lnTo>
                    <a:pt x="733" y="301"/>
                  </a:lnTo>
                  <a:lnTo>
                    <a:pt x="738" y="286"/>
                  </a:lnTo>
                  <a:lnTo>
                    <a:pt x="743" y="281"/>
                  </a:lnTo>
                  <a:lnTo>
                    <a:pt x="753" y="281"/>
                  </a:lnTo>
                  <a:lnTo>
                    <a:pt x="773" y="301"/>
                  </a:lnTo>
                  <a:lnTo>
                    <a:pt x="778" y="296"/>
                  </a:lnTo>
                  <a:lnTo>
                    <a:pt x="798" y="276"/>
                  </a:lnTo>
                  <a:lnTo>
                    <a:pt x="798" y="266"/>
                  </a:lnTo>
                  <a:lnTo>
                    <a:pt x="833" y="216"/>
                  </a:lnTo>
                  <a:lnTo>
                    <a:pt x="833" y="201"/>
                  </a:lnTo>
                  <a:lnTo>
                    <a:pt x="833" y="191"/>
                  </a:lnTo>
                  <a:lnTo>
                    <a:pt x="838" y="191"/>
                  </a:lnTo>
                  <a:lnTo>
                    <a:pt x="848" y="196"/>
                  </a:lnTo>
                  <a:lnTo>
                    <a:pt x="868" y="191"/>
                  </a:lnTo>
                  <a:lnTo>
                    <a:pt x="868" y="0"/>
                  </a:lnTo>
                  <a:lnTo>
                    <a:pt x="0" y="0"/>
                  </a:lnTo>
                  <a:lnTo>
                    <a:pt x="5" y="10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3" name=""/>
          <p:cNvGrpSpPr/>
          <p:nvPr/>
        </p:nvGrpSpPr>
        <p:grpSpPr>
          <a:xfrm>
            <a:off x="4829040" y="871560"/>
            <a:ext cx="692280" cy="573120"/>
            <a:chOff x="4829040" y="871560"/>
            <a:chExt cx="692280" cy="573120"/>
          </a:xfrm>
        </p:grpSpPr>
        <p:sp>
          <p:nvSpPr>
            <p:cNvPr id="124" name=""/>
            <p:cNvSpPr/>
            <p:nvPr/>
          </p:nvSpPr>
          <p:spPr>
            <a:xfrm>
              <a:off x="4829040" y="871560"/>
              <a:ext cx="692280" cy="573120"/>
            </a:xfrm>
            <a:custGeom>
              <a:avLst/>
              <a:gdLst/>
              <a:ahLst/>
              <a:rect l="l" t="t" r="r" b="b"/>
              <a:pathLst>
                <a:path w="436" h="361">
                  <a:moveTo>
                    <a:pt x="20" y="0"/>
                  </a:moveTo>
                  <a:lnTo>
                    <a:pt x="5" y="251"/>
                  </a:lnTo>
                  <a:lnTo>
                    <a:pt x="0" y="361"/>
                  </a:lnTo>
                  <a:lnTo>
                    <a:pt x="105" y="361"/>
                  </a:lnTo>
                  <a:lnTo>
                    <a:pt x="281" y="361"/>
                  </a:lnTo>
                  <a:lnTo>
                    <a:pt x="306" y="95"/>
                  </a:lnTo>
                  <a:lnTo>
                    <a:pt x="436" y="0"/>
                  </a:lnTo>
                  <a:lnTo>
                    <a:pt x="2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 name=""/>
            <p:cNvSpPr/>
            <p:nvPr/>
          </p:nvSpPr>
          <p:spPr>
            <a:xfrm>
              <a:off x="4829040" y="871560"/>
              <a:ext cx="692280" cy="573120"/>
            </a:xfrm>
            <a:custGeom>
              <a:avLst/>
              <a:gdLst/>
              <a:ahLst/>
              <a:rect l="l" t="t" r="r" b="b"/>
              <a:pathLst>
                <a:path w="436" h="361">
                  <a:moveTo>
                    <a:pt x="20" y="0"/>
                  </a:moveTo>
                  <a:lnTo>
                    <a:pt x="5" y="251"/>
                  </a:lnTo>
                  <a:lnTo>
                    <a:pt x="0" y="361"/>
                  </a:lnTo>
                  <a:lnTo>
                    <a:pt x="105" y="361"/>
                  </a:lnTo>
                  <a:lnTo>
                    <a:pt x="281" y="361"/>
                  </a:lnTo>
                  <a:lnTo>
                    <a:pt x="306" y="95"/>
                  </a:lnTo>
                  <a:lnTo>
                    <a:pt x="436" y="0"/>
                  </a:lnTo>
                  <a:lnTo>
                    <a:pt x="2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6" name=""/>
          <p:cNvGrpSpPr/>
          <p:nvPr/>
        </p:nvGrpSpPr>
        <p:grpSpPr>
          <a:xfrm>
            <a:off x="4143240" y="863640"/>
            <a:ext cx="717840" cy="573120"/>
            <a:chOff x="4143240" y="863640"/>
            <a:chExt cx="717840" cy="573120"/>
          </a:xfrm>
        </p:grpSpPr>
        <p:sp>
          <p:nvSpPr>
            <p:cNvPr id="127" name=""/>
            <p:cNvSpPr/>
            <p:nvPr/>
          </p:nvSpPr>
          <p:spPr>
            <a:xfrm>
              <a:off x="4143240" y="863640"/>
              <a:ext cx="717840" cy="573120"/>
            </a:xfrm>
            <a:custGeom>
              <a:avLst/>
              <a:gdLst/>
              <a:ahLst/>
              <a:rect l="l" t="t" r="r" b="b"/>
              <a:pathLst>
                <a:path w="452" h="361">
                  <a:moveTo>
                    <a:pt x="452" y="0"/>
                  </a:moveTo>
                  <a:lnTo>
                    <a:pt x="60" y="5"/>
                  </a:lnTo>
                  <a:lnTo>
                    <a:pt x="0" y="326"/>
                  </a:lnTo>
                  <a:lnTo>
                    <a:pt x="90" y="336"/>
                  </a:lnTo>
                  <a:lnTo>
                    <a:pt x="246" y="351"/>
                  </a:lnTo>
                  <a:lnTo>
                    <a:pt x="432" y="361"/>
                  </a:lnTo>
                  <a:lnTo>
                    <a:pt x="452"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 name=""/>
            <p:cNvSpPr/>
            <p:nvPr/>
          </p:nvSpPr>
          <p:spPr>
            <a:xfrm>
              <a:off x="4143240" y="863640"/>
              <a:ext cx="717840" cy="573120"/>
            </a:xfrm>
            <a:custGeom>
              <a:avLst/>
              <a:gdLst/>
              <a:ahLst/>
              <a:rect l="l" t="t" r="r" b="b"/>
              <a:pathLst>
                <a:path w="452" h="361">
                  <a:moveTo>
                    <a:pt x="452" y="0"/>
                  </a:moveTo>
                  <a:lnTo>
                    <a:pt x="60" y="5"/>
                  </a:lnTo>
                  <a:lnTo>
                    <a:pt x="0" y="326"/>
                  </a:lnTo>
                  <a:lnTo>
                    <a:pt x="90" y="336"/>
                  </a:lnTo>
                  <a:lnTo>
                    <a:pt x="246" y="351"/>
                  </a:lnTo>
                  <a:lnTo>
                    <a:pt x="432" y="361"/>
                  </a:lnTo>
                  <a:lnTo>
                    <a:pt x="452"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9" name=""/>
          <p:cNvGrpSpPr/>
          <p:nvPr/>
        </p:nvGrpSpPr>
        <p:grpSpPr>
          <a:xfrm>
            <a:off x="3433680" y="863640"/>
            <a:ext cx="804960" cy="517320"/>
            <a:chOff x="3433680" y="863640"/>
            <a:chExt cx="804960" cy="517320"/>
          </a:xfrm>
        </p:grpSpPr>
        <p:sp>
          <p:nvSpPr>
            <p:cNvPr id="130" name=""/>
            <p:cNvSpPr/>
            <p:nvPr/>
          </p:nvSpPr>
          <p:spPr>
            <a:xfrm>
              <a:off x="3433680" y="863640"/>
              <a:ext cx="804960" cy="517320"/>
            </a:xfrm>
            <a:custGeom>
              <a:avLst/>
              <a:gdLst/>
              <a:ahLst/>
              <a:rect l="l" t="t" r="r" b="b"/>
              <a:pathLst>
                <a:path w="507" h="326">
                  <a:moveTo>
                    <a:pt x="507" y="5"/>
                  </a:moveTo>
                  <a:lnTo>
                    <a:pt x="0" y="0"/>
                  </a:lnTo>
                  <a:lnTo>
                    <a:pt x="46" y="40"/>
                  </a:lnTo>
                  <a:lnTo>
                    <a:pt x="111" y="85"/>
                  </a:lnTo>
                  <a:lnTo>
                    <a:pt x="111" y="90"/>
                  </a:lnTo>
                  <a:lnTo>
                    <a:pt x="161" y="156"/>
                  </a:lnTo>
                  <a:lnTo>
                    <a:pt x="161" y="171"/>
                  </a:lnTo>
                  <a:lnTo>
                    <a:pt x="176" y="191"/>
                  </a:lnTo>
                  <a:lnTo>
                    <a:pt x="196" y="206"/>
                  </a:lnTo>
                  <a:lnTo>
                    <a:pt x="196" y="221"/>
                  </a:lnTo>
                  <a:lnTo>
                    <a:pt x="186" y="246"/>
                  </a:lnTo>
                  <a:lnTo>
                    <a:pt x="181" y="251"/>
                  </a:lnTo>
                  <a:lnTo>
                    <a:pt x="186" y="266"/>
                  </a:lnTo>
                  <a:lnTo>
                    <a:pt x="206" y="276"/>
                  </a:lnTo>
                  <a:lnTo>
                    <a:pt x="216" y="296"/>
                  </a:lnTo>
                  <a:lnTo>
                    <a:pt x="337" y="316"/>
                  </a:lnTo>
                  <a:lnTo>
                    <a:pt x="447" y="326"/>
                  </a:lnTo>
                  <a:lnTo>
                    <a:pt x="507" y="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 name=""/>
            <p:cNvSpPr/>
            <p:nvPr/>
          </p:nvSpPr>
          <p:spPr>
            <a:xfrm>
              <a:off x="3433680" y="863640"/>
              <a:ext cx="804960" cy="517320"/>
            </a:xfrm>
            <a:custGeom>
              <a:avLst/>
              <a:gdLst/>
              <a:ahLst/>
              <a:rect l="l" t="t" r="r" b="b"/>
              <a:pathLst>
                <a:path w="507" h="326">
                  <a:moveTo>
                    <a:pt x="507" y="5"/>
                  </a:moveTo>
                  <a:lnTo>
                    <a:pt x="0" y="0"/>
                  </a:lnTo>
                  <a:lnTo>
                    <a:pt x="46" y="40"/>
                  </a:lnTo>
                  <a:lnTo>
                    <a:pt x="111" y="85"/>
                  </a:lnTo>
                  <a:lnTo>
                    <a:pt x="111" y="90"/>
                  </a:lnTo>
                  <a:lnTo>
                    <a:pt x="161" y="156"/>
                  </a:lnTo>
                  <a:lnTo>
                    <a:pt x="161" y="171"/>
                  </a:lnTo>
                  <a:lnTo>
                    <a:pt x="176" y="191"/>
                  </a:lnTo>
                  <a:lnTo>
                    <a:pt x="196" y="206"/>
                  </a:lnTo>
                  <a:lnTo>
                    <a:pt x="196" y="221"/>
                  </a:lnTo>
                  <a:lnTo>
                    <a:pt x="186" y="246"/>
                  </a:lnTo>
                  <a:lnTo>
                    <a:pt x="181" y="251"/>
                  </a:lnTo>
                  <a:lnTo>
                    <a:pt x="186" y="266"/>
                  </a:lnTo>
                  <a:lnTo>
                    <a:pt x="206" y="276"/>
                  </a:lnTo>
                  <a:lnTo>
                    <a:pt x="216" y="296"/>
                  </a:lnTo>
                  <a:lnTo>
                    <a:pt x="337" y="316"/>
                  </a:lnTo>
                  <a:lnTo>
                    <a:pt x="447" y="326"/>
                  </a:lnTo>
                  <a:lnTo>
                    <a:pt x="507" y="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32" name=""/>
          <p:cNvGrpSpPr/>
          <p:nvPr/>
        </p:nvGrpSpPr>
        <p:grpSpPr>
          <a:xfrm>
            <a:off x="2900520" y="863640"/>
            <a:ext cx="876240" cy="469800"/>
            <a:chOff x="2900520" y="863640"/>
            <a:chExt cx="876240" cy="469800"/>
          </a:xfrm>
        </p:grpSpPr>
        <p:sp>
          <p:nvSpPr>
            <p:cNvPr id="133" name=""/>
            <p:cNvSpPr/>
            <p:nvPr/>
          </p:nvSpPr>
          <p:spPr>
            <a:xfrm>
              <a:off x="2900520" y="863640"/>
              <a:ext cx="876240" cy="469800"/>
            </a:xfrm>
            <a:custGeom>
              <a:avLst/>
              <a:gdLst/>
              <a:ahLst/>
              <a:rect l="l" t="t" r="r" b="b"/>
              <a:pathLst>
                <a:path w="552" h="296">
                  <a:moveTo>
                    <a:pt x="5" y="0"/>
                  </a:moveTo>
                  <a:lnTo>
                    <a:pt x="5" y="10"/>
                  </a:lnTo>
                  <a:lnTo>
                    <a:pt x="0" y="20"/>
                  </a:lnTo>
                  <a:lnTo>
                    <a:pt x="0" y="35"/>
                  </a:lnTo>
                  <a:lnTo>
                    <a:pt x="15" y="50"/>
                  </a:lnTo>
                  <a:lnTo>
                    <a:pt x="25" y="60"/>
                  </a:lnTo>
                  <a:lnTo>
                    <a:pt x="25" y="80"/>
                  </a:lnTo>
                  <a:lnTo>
                    <a:pt x="15" y="110"/>
                  </a:lnTo>
                  <a:lnTo>
                    <a:pt x="15" y="120"/>
                  </a:lnTo>
                  <a:lnTo>
                    <a:pt x="25" y="125"/>
                  </a:lnTo>
                  <a:lnTo>
                    <a:pt x="40" y="125"/>
                  </a:lnTo>
                  <a:lnTo>
                    <a:pt x="40" y="141"/>
                  </a:lnTo>
                  <a:lnTo>
                    <a:pt x="40" y="146"/>
                  </a:lnTo>
                  <a:lnTo>
                    <a:pt x="50" y="146"/>
                  </a:lnTo>
                  <a:lnTo>
                    <a:pt x="60" y="156"/>
                  </a:lnTo>
                  <a:lnTo>
                    <a:pt x="50" y="166"/>
                  </a:lnTo>
                  <a:lnTo>
                    <a:pt x="40" y="186"/>
                  </a:lnTo>
                  <a:lnTo>
                    <a:pt x="35" y="196"/>
                  </a:lnTo>
                  <a:lnTo>
                    <a:pt x="40" y="201"/>
                  </a:lnTo>
                  <a:lnTo>
                    <a:pt x="60" y="191"/>
                  </a:lnTo>
                  <a:lnTo>
                    <a:pt x="76" y="181"/>
                  </a:lnTo>
                  <a:lnTo>
                    <a:pt x="81" y="176"/>
                  </a:lnTo>
                  <a:lnTo>
                    <a:pt x="76" y="191"/>
                  </a:lnTo>
                  <a:lnTo>
                    <a:pt x="286" y="241"/>
                  </a:lnTo>
                  <a:lnTo>
                    <a:pt x="372" y="266"/>
                  </a:lnTo>
                  <a:lnTo>
                    <a:pt x="422" y="271"/>
                  </a:lnTo>
                  <a:lnTo>
                    <a:pt x="552" y="296"/>
                  </a:lnTo>
                  <a:lnTo>
                    <a:pt x="542" y="271"/>
                  </a:lnTo>
                  <a:lnTo>
                    <a:pt x="522" y="266"/>
                  </a:lnTo>
                  <a:lnTo>
                    <a:pt x="517" y="251"/>
                  </a:lnTo>
                  <a:lnTo>
                    <a:pt x="532" y="216"/>
                  </a:lnTo>
                  <a:lnTo>
                    <a:pt x="532" y="206"/>
                  </a:lnTo>
                  <a:lnTo>
                    <a:pt x="512" y="191"/>
                  </a:lnTo>
                  <a:lnTo>
                    <a:pt x="497" y="171"/>
                  </a:lnTo>
                  <a:lnTo>
                    <a:pt x="502" y="156"/>
                  </a:lnTo>
                  <a:lnTo>
                    <a:pt x="447" y="85"/>
                  </a:lnTo>
                  <a:lnTo>
                    <a:pt x="382" y="40"/>
                  </a:lnTo>
                  <a:lnTo>
                    <a:pt x="336" y="0"/>
                  </a:lnTo>
                  <a:lnTo>
                    <a:pt x="5"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 name=""/>
            <p:cNvSpPr/>
            <p:nvPr/>
          </p:nvSpPr>
          <p:spPr>
            <a:xfrm>
              <a:off x="2900520" y="863640"/>
              <a:ext cx="876240" cy="469800"/>
            </a:xfrm>
            <a:custGeom>
              <a:avLst/>
              <a:gdLst/>
              <a:ahLst/>
              <a:rect l="l" t="t" r="r" b="b"/>
              <a:pathLst>
                <a:path w="552" h="296">
                  <a:moveTo>
                    <a:pt x="5" y="0"/>
                  </a:moveTo>
                  <a:lnTo>
                    <a:pt x="5" y="10"/>
                  </a:lnTo>
                  <a:lnTo>
                    <a:pt x="0" y="20"/>
                  </a:lnTo>
                  <a:lnTo>
                    <a:pt x="0" y="35"/>
                  </a:lnTo>
                  <a:lnTo>
                    <a:pt x="15" y="50"/>
                  </a:lnTo>
                  <a:lnTo>
                    <a:pt x="25" y="60"/>
                  </a:lnTo>
                  <a:lnTo>
                    <a:pt x="25" y="80"/>
                  </a:lnTo>
                  <a:lnTo>
                    <a:pt x="15" y="110"/>
                  </a:lnTo>
                  <a:lnTo>
                    <a:pt x="15" y="120"/>
                  </a:lnTo>
                  <a:lnTo>
                    <a:pt x="25" y="125"/>
                  </a:lnTo>
                  <a:lnTo>
                    <a:pt x="40" y="125"/>
                  </a:lnTo>
                  <a:lnTo>
                    <a:pt x="40" y="141"/>
                  </a:lnTo>
                  <a:lnTo>
                    <a:pt x="40" y="146"/>
                  </a:lnTo>
                  <a:lnTo>
                    <a:pt x="50" y="146"/>
                  </a:lnTo>
                  <a:lnTo>
                    <a:pt x="60" y="156"/>
                  </a:lnTo>
                  <a:lnTo>
                    <a:pt x="50" y="166"/>
                  </a:lnTo>
                  <a:lnTo>
                    <a:pt x="40" y="186"/>
                  </a:lnTo>
                  <a:lnTo>
                    <a:pt x="35" y="196"/>
                  </a:lnTo>
                  <a:lnTo>
                    <a:pt x="40" y="201"/>
                  </a:lnTo>
                  <a:lnTo>
                    <a:pt x="60" y="191"/>
                  </a:lnTo>
                  <a:lnTo>
                    <a:pt x="76" y="181"/>
                  </a:lnTo>
                  <a:lnTo>
                    <a:pt x="81" y="176"/>
                  </a:lnTo>
                  <a:lnTo>
                    <a:pt x="76" y="191"/>
                  </a:lnTo>
                  <a:lnTo>
                    <a:pt x="286" y="241"/>
                  </a:lnTo>
                  <a:lnTo>
                    <a:pt x="372" y="266"/>
                  </a:lnTo>
                  <a:lnTo>
                    <a:pt x="422" y="271"/>
                  </a:lnTo>
                  <a:lnTo>
                    <a:pt x="552" y="296"/>
                  </a:lnTo>
                  <a:lnTo>
                    <a:pt x="542" y="271"/>
                  </a:lnTo>
                  <a:lnTo>
                    <a:pt x="522" y="266"/>
                  </a:lnTo>
                  <a:lnTo>
                    <a:pt x="517" y="251"/>
                  </a:lnTo>
                  <a:lnTo>
                    <a:pt x="532" y="216"/>
                  </a:lnTo>
                  <a:lnTo>
                    <a:pt x="532" y="206"/>
                  </a:lnTo>
                  <a:lnTo>
                    <a:pt x="512" y="191"/>
                  </a:lnTo>
                  <a:lnTo>
                    <a:pt x="497" y="171"/>
                  </a:lnTo>
                  <a:lnTo>
                    <a:pt x="502" y="156"/>
                  </a:lnTo>
                  <a:lnTo>
                    <a:pt x="447" y="85"/>
                  </a:lnTo>
                  <a:lnTo>
                    <a:pt x="382" y="40"/>
                  </a:lnTo>
                  <a:lnTo>
                    <a:pt x="336" y="0"/>
                  </a:lnTo>
                  <a:lnTo>
                    <a:pt x="5"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35" name=""/>
          <p:cNvGrpSpPr/>
          <p:nvPr/>
        </p:nvGrpSpPr>
        <p:grpSpPr>
          <a:xfrm>
            <a:off x="3322800" y="1285920"/>
            <a:ext cx="564840" cy="947520"/>
            <a:chOff x="3322800" y="1285920"/>
            <a:chExt cx="564840" cy="947520"/>
          </a:xfrm>
        </p:grpSpPr>
        <p:sp>
          <p:nvSpPr>
            <p:cNvPr id="136" name=""/>
            <p:cNvSpPr/>
            <p:nvPr/>
          </p:nvSpPr>
          <p:spPr>
            <a:xfrm>
              <a:off x="3322800" y="1285920"/>
              <a:ext cx="564840" cy="947520"/>
            </a:xfrm>
            <a:custGeom>
              <a:avLst/>
              <a:gdLst/>
              <a:ahLst/>
              <a:rect l="l" t="t" r="r" b="b"/>
              <a:pathLst>
                <a:path w="356" h="597">
                  <a:moveTo>
                    <a:pt x="101" y="0"/>
                  </a:moveTo>
                  <a:lnTo>
                    <a:pt x="146" y="5"/>
                  </a:lnTo>
                  <a:lnTo>
                    <a:pt x="131" y="100"/>
                  </a:lnTo>
                  <a:lnTo>
                    <a:pt x="136" y="110"/>
                  </a:lnTo>
                  <a:lnTo>
                    <a:pt x="146" y="115"/>
                  </a:lnTo>
                  <a:lnTo>
                    <a:pt x="146" y="125"/>
                  </a:lnTo>
                  <a:lnTo>
                    <a:pt x="141" y="141"/>
                  </a:lnTo>
                  <a:lnTo>
                    <a:pt x="141" y="146"/>
                  </a:lnTo>
                  <a:lnTo>
                    <a:pt x="161" y="151"/>
                  </a:lnTo>
                  <a:lnTo>
                    <a:pt x="166" y="171"/>
                  </a:lnTo>
                  <a:lnTo>
                    <a:pt x="186" y="216"/>
                  </a:lnTo>
                  <a:lnTo>
                    <a:pt x="201" y="216"/>
                  </a:lnTo>
                  <a:lnTo>
                    <a:pt x="206" y="231"/>
                  </a:lnTo>
                  <a:lnTo>
                    <a:pt x="191" y="246"/>
                  </a:lnTo>
                  <a:lnTo>
                    <a:pt x="191" y="256"/>
                  </a:lnTo>
                  <a:lnTo>
                    <a:pt x="201" y="266"/>
                  </a:lnTo>
                  <a:lnTo>
                    <a:pt x="196" y="271"/>
                  </a:lnTo>
                  <a:lnTo>
                    <a:pt x="186" y="276"/>
                  </a:lnTo>
                  <a:lnTo>
                    <a:pt x="186" y="291"/>
                  </a:lnTo>
                  <a:lnTo>
                    <a:pt x="181" y="306"/>
                  </a:lnTo>
                  <a:lnTo>
                    <a:pt x="186" y="311"/>
                  </a:lnTo>
                  <a:lnTo>
                    <a:pt x="201" y="296"/>
                  </a:lnTo>
                  <a:lnTo>
                    <a:pt x="206" y="291"/>
                  </a:lnTo>
                  <a:lnTo>
                    <a:pt x="216" y="296"/>
                  </a:lnTo>
                  <a:lnTo>
                    <a:pt x="216" y="316"/>
                  </a:lnTo>
                  <a:lnTo>
                    <a:pt x="226" y="326"/>
                  </a:lnTo>
                  <a:lnTo>
                    <a:pt x="226" y="361"/>
                  </a:lnTo>
                  <a:lnTo>
                    <a:pt x="236" y="366"/>
                  </a:lnTo>
                  <a:lnTo>
                    <a:pt x="246" y="371"/>
                  </a:lnTo>
                  <a:lnTo>
                    <a:pt x="251" y="391"/>
                  </a:lnTo>
                  <a:lnTo>
                    <a:pt x="261" y="401"/>
                  </a:lnTo>
                  <a:lnTo>
                    <a:pt x="266" y="396"/>
                  </a:lnTo>
                  <a:lnTo>
                    <a:pt x="296" y="396"/>
                  </a:lnTo>
                  <a:lnTo>
                    <a:pt x="336" y="391"/>
                  </a:lnTo>
                  <a:lnTo>
                    <a:pt x="356" y="411"/>
                  </a:lnTo>
                  <a:lnTo>
                    <a:pt x="331" y="597"/>
                  </a:lnTo>
                  <a:lnTo>
                    <a:pt x="0" y="547"/>
                  </a:lnTo>
                  <a:lnTo>
                    <a:pt x="20" y="411"/>
                  </a:lnTo>
                  <a:lnTo>
                    <a:pt x="15" y="396"/>
                  </a:lnTo>
                  <a:lnTo>
                    <a:pt x="30" y="376"/>
                  </a:lnTo>
                  <a:lnTo>
                    <a:pt x="15" y="356"/>
                  </a:lnTo>
                  <a:lnTo>
                    <a:pt x="15" y="351"/>
                  </a:lnTo>
                  <a:lnTo>
                    <a:pt x="30" y="336"/>
                  </a:lnTo>
                  <a:lnTo>
                    <a:pt x="45" y="331"/>
                  </a:lnTo>
                  <a:lnTo>
                    <a:pt x="45" y="316"/>
                  </a:lnTo>
                  <a:lnTo>
                    <a:pt x="75" y="281"/>
                  </a:lnTo>
                  <a:lnTo>
                    <a:pt x="70" y="261"/>
                  </a:lnTo>
                  <a:lnTo>
                    <a:pt x="55" y="241"/>
                  </a:lnTo>
                  <a:lnTo>
                    <a:pt x="101"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 name=""/>
            <p:cNvSpPr/>
            <p:nvPr/>
          </p:nvSpPr>
          <p:spPr>
            <a:xfrm>
              <a:off x="3322800" y="1285920"/>
              <a:ext cx="564840" cy="947520"/>
            </a:xfrm>
            <a:custGeom>
              <a:avLst/>
              <a:gdLst/>
              <a:ahLst/>
              <a:rect l="l" t="t" r="r" b="b"/>
              <a:pathLst>
                <a:path w="356" h="597">
                  <a:moveTo>
                    <a:pt x="101" y="0"/>
                  </a:moveTo>
                  <a:lnTo>
                    <a:pt x="146" y="5"/>
                  </a:lnTo>
                  <a:lnTo>
                    <a:pt x="131" y="100"/>
                  </a:lnTo>
                  <a:lnTo>
                    <a:pt x="136" y="110"/>
                  </a:lnTo>
                  <a:lnTo>
                    <a:pt x="146" y="115"/>
                  </a:lnTo>
                  <a:lnTo>
                    <a:pt x="146" y="125"/>
                  </a:lnTo>
                  <a:lnTo>
                    <a:pt x="141" y="141"/>
                  </a:lnTo>
                  <a:lnTo>
                    <a:pt x="141" y="146"/>
                  </a:lnTo>
                  <a:lnTo>
                    <a:pt x="161" y="151"/>
                  </a:lnTo>
                  <a:lnTo>
                    <a:pt x="166" y="171"/>
                  </a:lnTo>
                  <a:lnTo>
                    <a:pt x="186" y="216"/>
                  </a:lnTo>
                  <a:lnTo>
                    <a:pt x="201" y="216"/>
                  </a:lnTo>
                  <a:lnTo>
                    <a:pt x="206" y="231"/>
                  </a:lnTo>
                  <a:lnTo>
                    <a:pt x="191" y="246"/>
                  </a:lnTo>
                  <a:lnTo>
                    <a:pt x="191" y="256"/>
                  </a:lnTo>
                  <a:lnTo>
                    <a:pt x="201" y="266"/>
                  </a:lnTo>
                  <a:lnTo>
                    <a:pt x="196" y="271"/>
                  </a:lnTo>
                  <a:lnTo>
                    <a:pt x="186" y="276"/>
                  </a:lnTo>
                  <a:lnTo>
                    <a:pt x="186" y="291"/>
                  </a:lnTo>
                  <a:lnTo>
                    <a:pt x="181" y="306"/>
                  </a:lnTo>
                  <a:lnTo>
                    <a:pt x="186" y="311"/>
                  </a:lnTo>
                  <a:lnTo>
                    <a:pt x="201" y="296"/>
                  </a:lnTo>
                  <a:lnTo>
                    <a:pt x="206" y="291"/>
                  </a:lnTo>
                  <a:lnTo>
                    <a:pt x="216" y="296"/>
                  </a:lnTo>
                  <a:lnTo>
                    <a:pt x="216" y="316"/>
                  </a:lnTo>
                  <a:lnTo>
                    <a:pt x="226" y="326"/>
                  </a:lnTo>
                  <a:lnTo>
                    <a:pt x="226" y="361"/>
                  </a:lnTo>
                  <a:lnTo>
                    <a:pt x="236" y="366"/>
                  </a:lnTo>
                  <a:lnTo>
                    <a:pt x="246" y="371"/>
                  </a:lnTo>
                  <a:lnTo>
                    <a:pt x="251" y="391"/>
                  </a:lnTo>
                  <a:lnTo>
                    <a:pt x="261" y="401"/>
                  </a:lnTo>
                  <a:lnTo>
                    <a:pt x="266" y="396"/>
                  </a:lnTo>
                  <a:lnTo>
                    <a:pt x="296" y="396"/>
                  </a:lnTo>
                  <a:lnTo>
                    <a:pt x="336" y="391"/>
                  </a:lnTo>
                  <a:lnTo>
                    <a:pt x="356" y="411"/>
                  </a:lnTo>
                  <a:lnTo>
                    <a:pt x="331" y="597"/>
                  </a:lnTo>
                  <a:lnTo>
                    <a:pt x="0" y="547"/>
                  </a:lnTo>
                  <a:lnTo>
                    <a:pt x="20" y="411"/>
                  </a:lnTo>
                  <a:lnTo>
                    <a:pt x="15" y="396"/>
                  </a:lnTo>
                  <a:lnTo>
                    <a:pt x="30" y="376"/>
                  </a:lnTo>
                  <a:lnTo>
                    <a:pt x="15" y="356"/>
                  </a:lnTo>
                  <a:lnTo>
                    <a:pt x="15" y="351"/>
                  </a:lnTo>
                  <a:lnTo>
                    <a:pt x="30" y="336"/>
                  </a:lnTo>
                  <a:lnTo>
                    <a:pt x="45" y="331"/>
                  </a:lnTo>
                  <a:lnTo>
                    <a:pt x="45" y="316"/>
                  </a:lnTo>
                  <a:lnTo>
                    <a:pt x="75" y="281"/>
                  </a:lnTo>
                  <a:lnTo>
                    <a:pt x="70" y="261"/>
                  </a:lnTo>
                  <a:lnTo>
                    <a:pt x="55" y="241"/>
                  </a:lnTo>
                  <a:lnTo>
                    <a:pt x="101"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38" name=""/>
          <p:cNvGrpSpPr/>
          <p:nvPr/>
        </p:nvGrpSpPr>
        <p:grpSpPr>
          <a:xfrm>
            <a:off x="3538440" y="1293840"/>
            <a:ext cx="1003320" cy="644400"/>
            <a:chOff x="3538440" y="1293840"/>
            <a:chExt cx="1003320" cy="644400"/>
          </a:xfrm>
        </p:grpSpPr>
        <p:sp>
          <p:nvSpPr>
            <p:cNvPr id="139" name=""/>
            <p:cNvSpPr/>
            <p:nvPr/>
          </p:nvSpPr>
          <p:spPr>
            <a:xfrm>
              <a:off x="3538440" y="1293840"/>
              <a:ext cx="1003320" cy="644400"/>
            </a:xfrm>
            <a:custGeom>
              <a:avLst/>
              <a:gdLst/>
              <a:ahLst/>
              <a:rect l="l" t="t" r="r" b="b"/>
              <a:pathLst>
                <a:path w="632" h="406">
                  <a:moveTo>
                    <a:pt x="15" y="0"/>
                  </a:moveTo>
                  <a:lnTo>
                    <a:pt x="281" y="45"/>
                  </a:lnTo>
                  <a:lnTo>
                    <a:pt x="632" y="85"/>
                  </a:lnTo>
                  <a:lnTo>
                    <a:pt x="607" y="401"/>
                  </a:lnTo>
                  <a:lnTo>
                    <a:pt x="225" y="361"/>
                  </a:lnTo>
                  <a:lnTo>
                    <a:pt x="220" y="406"/>
                  </a:lnTo>
                  <a:lnTo>
                    <a:pt x="195" y="381"/>
                  </a:lnTo>
                  <a:lnTo>
                    <a:pt x="155" y="391"/>
                  </a:lnTo>
                  <a:lnTo>
                    <a:pt x="130" y="391"/>
                  </a:lnTo>
                  <a:lnTo>
                    <a:pt x="125" y="396"/>
                  </a:lnTo>
                  <a:lnTo>
                    <a:pt x="115" y="391"/>
                  </a:lnTo>
                  <a:lnTo>
                    <a:pt x="110" y="361"/>
                  </a:lnTo>
                  <a:lnTo>
                    <a:pt x="95" y="361"/>
                  </a:lnTo>
                  <a:lnTo>
                    <a:pt x="90" y="356"/>
                  </a:lnTo>
                  <a:lnTo>
                    <a:pt x="90" y="341"/>
                  </a:lnTo>
                  <a:lnTo>
                    <a:pt x="85" y="336"/>
                  </a:lnTo>
                  <a:lnTo>
                    <a:pt x="90" y="321"/>
                  </a:lnTo>
                  <a:lnTo>
                    <a:pt x="80" y="311"/>
                  </a:lnTo>
                  <a:lnTo>
                    <a:pt x="80" y="291"/>
                  </a:lnTo>
                  <a:lnTo>
                    <a:pt x="70" y="286"/>
                  </a:lnTo>
                  <a:lnTo>
                    <a:pt x="50" y="301"/>
                  </a:lnTo>
                  <a:lnTo>
                    <a:pt x="45" y="296"/>
                  </a:lnTo>
                  <a:lnTo>
                    <a:pt x="50" y="266"/>
                  </a:lnTo>
                  <a:lnTo>
                    <a:pt x="65" y="261"/>
                  </a:lnTo>
                  <a:lnTo>
                    <a:pt x="50" y="241"/>
                  </a:lnTo>
                  <a:lnTo>
                    <a:pt x="70" y="221"/>
                  </a:lnTo>
                  <a:lnTo>
                    <a:pt x="60" y="206"/>
                  </a:lnTo>
                  <a:lnTo>
                    <a:pt x="50" y="206"/>
                  </a:lnTo>
                  <a:lnTo>
                    <a:pt x="25" y="146"/>
                  </a:lnTo>
                  <a:lnTo>
                    <a:pt x="10" y="141"/>
                  </a:lnTo>
                  <a:lnTo>
                    <a:pt x="15" y="115"/>
                  </a:lnTo>
                  <a:lnTo>
                    <a:pt x="0" y="90"/>
                  </a:lnTo>
                  <a:lnTo>
                    <a:pt x="15"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 name=""/>
            <p:cNvSpPr/>
            <p:nvPr/>
          </p:nvSpPr>
          <p:spPr>
            <a:xfrm>
              <a:off x="3538440" y="1293840"/>
              <a:ext cx="1003320" cy="644400"/>
            </a:xfrm>
            <a:custGeom>
              <a:avLst/>
              <a:gdLst/>
              <a:ahLst/>
              <a:rect l="l" t="t" r="r" b="b"/>
              <a:pathLst>
                <a:path w="632" h="406">
                  <a:moveTo>
                    <a:pt x="15" y="0"/>
                  </a:moveTo>
                  <a:lnTo>
                    <a:pt x="281" y="45"/>
                  </a:lnTo>
                  <a:lnTo>
                    <a:pt x="632" y="85"/>
                  </a:lnTo>
                  <a:lnTo>
                    <a:pt x="607" y="401"/>
                  </a:lnTo>
                  <a:lnTo>
                    <a:pt x="225" y="361"/>
                  </a:lnTo>
                  <a:lnTo>
                    <a:pt x="220" y="406"/>
                  </a:lnTo>
                  <a:lnTo>
                    <a:pt x="195" y="381"/>
                  </a:lnTo>
                  <a:lnTo>
                    <a:pt x="155" y="391"/>
                  </a:lnTo>
                  <a:lnTo>
                    <a:pt x="130" y="391"/>
                  </a:lnTo>
                  <a:lnTo>
                    <a:pt x="125" y="396"/>
                  </a:lnTo>
                  <a:lnTo>
                    <a:pt x="115" y="391"/>
                  </a:lnTo>
                  <a:lnTo>
                    <a:pt x="110" y="361"/>
                  </a:lnTo>
                  <a:lnTo>
                    <a:pt x="95" y="361"/>
                  </a:lnTo>
                  <a:lnTo>
                    <a:pt x="90" y="356"/>
                  </a:lnTo>
                  <a:lnTo>
                    <a:pt x="90" y="341"/>
                  </a:lnTo>
                  <a:lnTo>
                    <a:pt x="85" y="336"/>
                  </a:lnTo>
                  <a:lnTo>
                    <a:pt x="90" y="321"/>
                  </a:lnTo>
                  <a:lnTo>
                    <a:pt x="80" y="311"/>
                  </a:lnTo>
                  <a:lnTo>
                    <a:pt x="80" y="291"/>
                  </a:lnTo>
                  <a:lnTo>
                    <a:pt x="70" y="286"/>
                  </a:lnTo>
                  <a:lnTo>
                    <a:pt x="50" y="301"/>
                  </a:lnTo>
                  <a:lnTo>
                    <a:pt x="45" y="296"/>
                  </a:lnTo>
                  <a:lnTo>
                    <a:pt x="50" y="266"/>
                  </a:lnTo>
                  <a:lnTo>
                    <a:pt x="65" y="261"/>
                  </a:lnTo>
                  <a:lnTo>
                    <a:pt x="50" y="241"/>
                  </a:lnTo>
                  <a:lnTo>
                    <a:pt x="70" y="221"/>
                  </a:lnTo>
                  <a:lnTo>
                    <a:pt x="60" y="206"/>
                  </a:lnTo>
                  <a:lnTo>
                    <a:pt x="50" y="206"/>
                  </a:lnTo>
                  <a:lnTo>
                    <a:pt x="25" y="146"/>
                  </a:lnTo>
                  <a:lnTo>
                    <a:pt x="10" y="141"/>
                  </a:lnTo>
                  <a:lnTo>
                    <a:pt x="15" y="115"/>
                  </a:lnTo>
                  <a:lnTo>
                    <a:pt x="0" y="90"/>
                  </a:lnTo>
                  <a:lnTo>
                    <a:pt x="15"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41" name=""/>
          <p:cNvGrpSpPr/>
          <p:nvPr/>
        </p:nvGrpSpPr>
        <p:grpSpPr>
          <a:xfrm>
            <a:off x="3824280" y="1866960"/>
            <a:ext cx="677880" cy="574560"/>
            <a:chOff x="3824280" y="1866960"/>
            <a:chExt cx="677880" cy="574560"/>
          </a:xfrm>
        </p:grpSpPr>
        <p:sp>
          <p:nvSpPr>
            <p:cNvPr id="142" name=""/>
            <p:cNvSpPr/>
            <p:nvPr/>
          </p:nvSpPr>
          <p:spPr>
            <a:xfrm>
              <a:off x="3824280" y="1866960"/>
              <a:ext cx="677880" cy="574560"/>
            </a:xfrm>
            <a:custGeom>
              <a:avLst/>
              <a:gdLst/>
              <a:ahLst/>
              <a:rect l="l" t="t" r="r" b="b"/>
              <a:pathLst>
                <a:path w="427" h="362">
                  <a:moveTo>
                    <a:pt x="45" y="0"/>
                  </a:moveTo>
                  <a:lnTo>
                    <a:pt x="427" y="45"/>
                  </a:lnTo>
                  <a:lnTo>
                    <a:pt x="407" y="362"/>
                  </a:lnTo>
                  <a:lnTo>
                    <a:pt x="0" y="316"/>
                  </a:lnTo>
                  <a:lnTo>
                    <a:pt x="15" y="231"/>
                  </a:lnTo>
                  <a:lnTo>
                    <a:pt x="45"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 name=""/>
            <p:cNvSpPr/>
            <p:nvPr/>
          </p:nvSpPr>
          <p:spPr>
            <a:xfrm>
              <a:off x="3824280" y="1866960"/>
              <a:ext cx="677880" cy="574560"/>
            </a:xfrm>
            <a:custGeom>
              <a:avLst/>
              <a:gdLst/>
              <a:ahLst/>
              <a:rect l="l" t="t" r="r" b="b"/>
              <a:pathLst>
                <a:path w="427" h="362">
                  <a:moveTo>
                    <a:pt x="45" y="0"/>
                  </a:moveTo>
                  <a:lnTo>
                    <a:pt x="427" y="45"/>
                  </a:lnTo>
                  <a:lnTo>
                    <a:pt x="407" y="362"/>
                  </a:lnTo>
                  <a:lnTo>
                    <a:pt x="0" y="316"/>
                  </a:lnTo>
                  <a:lnTo>
                    <a:pt x="15" y="231"/>
                  </a:lnTo>
                  <a:lnTo>
                    <a:pt x="45"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44" name=""/>
          <p:cNvGrpSpPr/>
          <p:nvPr/>
        </p:nvGrpSpPr>
        <p:grpSpPr>
          <a:xfrm>
            <a:off x="4494240" y="1819440"/>
            <a:ext cx="700200" cy="446040"/>
            <a:chOff x="4494240" y="1819440"/>
            <a:chExt cx="700200" cy="446040"/>
          </a:xfrm>
        </p:grpSpPr>
        <p:sp>
          <p:nvSpPr>
            <p:cNvPr id="145" name=""/>
            <p:cNvSpPr/>
            <p:nvPr/>
          </p:nvSpPr>
          <p:spPr>
            <a:xfrm>
              <a:off x="4494240" y="1819440"/>
              <a:ext cx="700200" cy="446040"/>
            </a:xfrm>
            <a:custGeom>
              <a:avLst/>
              <a:gdLst/>
              <a:ahLst/>
              <a:rect l="l" t="t" r="r" b="b"/>
              <a:pathLst>
                <a:path w="441" h="281">
                  <a:moveTo>
                    <a:pt x="10" y="0"/>
                  </a:moveTo>
                  <a:lnTo>
                    <a:pt x="115" y="5"/>
                  </a:lnTo>
                  <a:lnTo>
                    <a:pt x="261" y="10"/>
                  </a:lnTo>
                  <a:lnTo>
                    <a:pt x="381" y="10"/>
                  </a:lnTo>
                  <a:lnTo>
                    <a:pt x="431" y="10"/>
                  </a:lnTo>
                  <a:lnTo>
                    <a:pt x="426" y="25"/>
                  </a:lnTo>
                  <a:lnTo>
                    <a:pt x="421" y="30"/>
                  </a:lnTo>
                  <a:lnTo>
                    <a:pt x="416" y="35"/>
                  </a:lnTo>
                  <a:lnTo>
                    <a:pt x="416" y="45"/>
                  </a:lnTo>
                  <a:lnTo>
                    <a:pt x="426" y="60"/>
                  </a:lnTo>
                  <a:lnTo>
                    <a:pt x="436" y="65"/>
                  </a:lnTo>
                  <a:lnTo>
                    <a:pt x="431" y="75"/>
                  </a:lnTo>
                  <a:lnTo>
                    <a:pt x="436" y="86"/>
                  </a:lnTo>
                  <a:lnTo>
                    <a:pt x="436" y="191"/>
                  </a:lnTo>
                  <a:lnTo>
                    <a:pt x="441" y="206"/>
                  </a:lnTo>
                  <a:lnTo>
                    <a:pt x="431" y="211"/>
                  </a:lnTo>
                  <a:lnTo>
                    <a:pt x="431" y="216"/>
                  </a:lnTo>
                  <a:lnTo>
                    <a:pt x="436" y="221"/>
                  </a:lnTo>
                  <a:lnTo>
                    <a:pt x="436" y="261"/>
                  </a:lnTo>
                  <a:lnTo>
                    <a:pt x="431" y="261"/>
                  </a:lnTo>
                  <a:lnTo>
                    <a:pt x="431" y="276"/>
                  </a:lnTo>
                  <a:lnTo>
                    <a:pt x="436" y="281"/>
                  </a:lnTo>
                  <a:lnTo>
                    <a:pt x="431" y="281"/>
                  </a:lnTo>
                  <a:lnTo>
                    <a:pt x="421" y="281"/>
                  </a:lnTo>
                  <a:lnTo>
                    <a:pt x="406" y="276"/>
                  </a:lnTo>
                  <a:lnTo>
                    <a:pt x="396" y="261"/>
                  </a:lnTo>
                  <a:lnTo>
                    <a:pt x="391" y="261"/>
                  </a:lnTo>
                  <a:lnTo>
                    <a:pt x="381" y="266"/>
                  </a:lnTo>
                  <a:lnTo>
                    <a:pt x="371" y="251"/>
                  </a:lnTo>
                  <a:lnTo>
                    <a:pt x="351" y="266"/>
                  </a:lnTo>
                  <a:lnTo>
                    <a:pt x="336" y="266"/>
                  </a:lnTo>
                  <a:lnTo>
                    <a:pt x="331" y="261"/>
                  </a:lnTo>
                  <a:lnTo>
                    <a:pt x="316" y="246"/>
                  </a:lnTo>
                  <a:lnTo>
                    <a:pt x="0" y="241"/>
                  </a:lnTo>
                  <a:lnTo>
                    <a:pt x="1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 name=""/>
            <p:cNvSpPr/>
            <p:nvPr/>
          </p:nvSpPr>
          <p:spPr>
            <a:xfrm>
              <a:off x="4494240" y="1819440"/>
              <a:ext cx="700200" cy="446040"/>
            </a:xfrm>
            <a:custGeom>
              <a:avLst/>
              <a:gdLst/>
              <a:ahLst/>
              <a:rect l="l" t="t" r="r" b="b"/>
              <a:pathLst>
                <a:path w="441" h="281">
                  <a:moveTo>
                    <a:pt x="10" y="0"/>
                  </a:moveTo>
                  <a:lnTo>
                    <a:pt x="115" y="5"/>
                  </a:lnTo>
                  <a:lnTo>
                    <a:pt x="261" y="10"/>
                  </a:lnTo>
                  <a:lnTo>
                    <a:pt x="381" y="10"/>
                  </a:lnTo>
                  <a:lnTo>
                    <a:pt x="431" y="10"/>
                  </a:lnTo>
                  <a:lnTo>
                    <a:pt x="426" y="25"/>
                  </a:lnTo>
                  <a:lnTo>
                    <a:pt x="421" y="30"/>
                  </a:lnTo>
                  <a:lnTo>
                    <a:pt x="416" y="35"/>
                  </a:lnTo>
                  <a:lnTo>
                    <a:pt x="416" y="45"/>
                  </a:lnTo>
                  <a:lnTo>
                    <a:pt x="426" y="60"/>
                  </a:lnTo>
                  <a:lnTo>
                    <a:pt x="436" y="65"/>
                  </a:lnTo>
                  <a:lnTo>
                    <a:pt x="431" y="75"/>
                  </a:lnTo>
                  <a:lnTo>
                    <a:pt x="436" y="86"/>
                  </a:lnTo>
                  <a:lnTo>
                    <a:pt x="436" y="191"/>
                  </a:lnTo>
                  <a:lnTo>
                    <a:pt x="441" y="206"/>
                  </a:lnTo>
                  <a:lnTo>
                    <a:pt x="431" y="211"/>
                  </a:lnTo>
                  <a:lnTo>
                    <a:pt x="431" y="216"/>
                  </a:lnTo>
                  <a:lnTo>
                    <a:pt x="436" y="221"/>
                  </a:lnTo>
                  <a:lnTo>
                    <a:pt x="436" y="261"/>
                  </a:lnTo>
                  <a:lnTo>
                    <a:pt x="431" y="261"/>
                  </a:lnTo>
                  <a:lnTo>
                    <a:pt x="431" y="276"/>
                  </a:lnTo>
                  <a:lnTo>
                    <a:pt x="436" y="281"/>
                  </a:lnTo>
                  <a:lnTo>
                    <a:pt x="431" y="281"/>
                  </a:lnTo>
                  <a:lnTo>
                    <a:pt x="421" y="281"/>
                  </a:lnTo>
                  <a:lnTo>
                    <a:pt x="406" y="276"/>
                  </a:lnTo>
                  <a:lnTo>
                    <a:pt x="396" y="261"/>
                  </a:lnTo>
                  <a:lnTo>
                    <a:pt x="391" y="261"/>
                  </a:lnTo>
                  <a:lnTo>
                    <a:pt x="381" y="266"/>
                  </a:lnTo>
                  <a:lnTo>
                    <a:pt x="371" y="251"/>
                  </a:lnTo>
                  <a:lnTo>
                    <a:pt x="351" y="266"/>
                  </a:lnTo>
                  <a:lnTo>
                    <a:pt x="336" y="266"/>
                  </a:lnTo>
                  <a:lnTo>
                    <a:pt x="331" y="261"/>
                  </a:lnTo>
                  <a:lnTo>
                    <a:pt x="316" y="246"/>
                  </a:lnTo>
                  <a:lnTo>
                    <a:pt x="0" y="241"/>
                  </a:lnTo>
                  <a:lnTo>
                    <a:pt x="1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47" name=""/>
          <p:cNvGrpSpPr/>
          <p:nvPr/>
        </p:nvGrpSpPr>
        <p:grpSpPr>
          <a:xfrm>
            <a:off x="4470480" y="2193840"/>
            <a:ext cx="820800" cy="390600"/>
            <a:chOff x="4470480" y="2193840"/>
            <a:chExt cx="820800" cy="390600"/>
          </a:xfrm>
        </p:grpSpPr>
        <p:sp>
          <p:nvSpPr>
            <p:cNvPr id="148" name=""/>
            <p:cNvSpPr/>
            <p:nvPr/>
          </p:nvSpPr>
          <p:spPr>
            <a:xfrm>
              <a:off x="4470480" y="2193840"/>
              <a:ext cx="820800" cy="390600"/>
            </a:xfrm>
            <a:custGeom>
              <a:avLst/>
              <a:gdLst/>
              <a:ahLst/>
              <a:rect l="l" t="t" r="r" b="b"/>
              <a:pathLst>
                <a:path w="517" h="246">
                  <a:moveTo>
                    <a:pt x="10" y="0"/>
                  </a:moveTo>
                  <a:lnTo>
                    <a:pt x="331" y="10"/>
                  </a:lnTo>
                  <a:lnTo>
                    <a:pt x="341" y="25"/>
                  </a:lnTo>
                  <a:lnTo>
                    <a:pt x="366" y="30"/>
                  </a:lnTo>
                  <a:lnTo>
                    <a:pt x="381" y="15"/>
                  </a:lnTo>
                  <a:lnTo>
                    <a:pt x="396" y="30"/>
                  </a:lnTo>
                  <a:lnTo>
                    <a:pt x="406" y="20"/>
                  </a:lnTo>
                  <a:lnTo>
                    <a:pt x="411" y="25"/>
                  </a:lnTo>
                  <a:lnTo>
                    <a:pt x="426" y="40"/>
                  </a:lnTo>
                  <a:lnTo>
                    <a:pt x="441" y="50"/>
                  </a:lnTo>
                  <a:lnTo>
                    <a:pt x="446" y="45"/>
                  </a:lnTo>
                  <a:lnTo>
                    <a:pt x="461" y="45"/>
                  </a:lnTo>
                  <a:lnTo>
                    <a:pt x="461" y="70"/>
                  </a:lnTo>
                  <a:lnTo>
                    <a:pt x="476" y="80"/>
                  </a:lnTo>
                  <a:lnTo>
                    <a:pt x="476" y="105"/>
                  </a:lnTo>
                  <a:lnTo>
                    <a:pt x="481" y="105"/>
                  </a:lnTo>
                  <a:lnTo>
                    <a:pt x="481" y="131"/>
                  </a:lnTo>
                  <a:lnTo>
                    <a:pt x="486" y="136"/>
                  </a:lnTo>
                  <a:lnTo>
                    <a:pt x="491" y="171"/>
                  </a:lnTo>
                  <a:lnTo>
                    <a:pt x="496" y="171"/>
                  </a:lnTo>
                  <a:lnTo>
                    <a:pt x="501" y="206"/>
                  </a:lnTo>
                  <a:lnTo>
                    <a:pt x="507" y="211"/>
                  </a:lnTo>
                  <a:lnTo>
                    <a:pt x="517" y="221"/>
                  </a:lnTo>
                  <a:lnTo>
                    <a:pt x="517" y="246"/>
                  </a:lnTo>
                  <a:lnTo>
                    <a:pt x="115" y="246"/>
                  </a:lnTo>
                  <a:lnTo>
                    <a:pt x="115" y="166"/>
                  </a:lnTo>
                  <a:lnTo>
                    <a:pt x="0" y="156"/>
                  </a:lnTo>
                  <a:lnTo>
                    <a:pt x="1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 name=""/>
            <p:cNvSpPr/>
            <p:nvPr/>
          </p:nvSpPr>
          <p:spPr>
            <a:xfrm>
              <a:off x="4470480" y="2193840"/>
              <a:ext cx="820800" cy="390600"/>
            </a:xfrm>
            <a:custGeom>
              <a:avLst/>
              <a:gdLst/>
              <a:ahLst/>
              <a:rect l="l" t="t" r="r" b="b"/>
              <a:pathLst>
                <a:path w="517" h="246">
                  <a:moveTo>
                    <a:pt x="10" y="0"/>
                  </a:moveTo>
                  <a:lnTo>
                    <a:pt x="331" y="10"/>
                  </a:lnTo>
                  <a:lnTo>
                    <a:pt x="341" y="25"/>
                  </a:lnTo>
                  <a:lnTo>
                    <a:pt x="366" y="30"/>
                  </a:lnTo>
                  <a:lnTo>
                    <a:pt x="381" y="15"/>
                  </a:lnTo>
                  <a:lnTo>
                    <a:pt x="396" y="30"/>
                  </a:lnTo>
                  <a:lnTo>
                    <a:pt x="406" y="20"/>
                  </a:lnTo>
                  <a:lnTo>
                    <a:pt x="411" y="25"/>
                  </a:lnTo>
                  <a:lnTo>
                    <a:pt x="426" y="40"/>
                  </a:lnTo>
                  <a:lnTo>
                    <a:pt x="441" y="50"/>
                  </a:lnTo>
                  <a:lnTo>
                    <a:pt x="446" y="45"/>
                  </a:lnTo>
                  <a:lnTo>
                    <a:pt x="461" y="45"/>
                  </a:lnTo>
                  <a:lnTo>
                    <a:pt x="461" y="70"/>
                  </a:lnTo>
                  <a:lnTo>
                    <a:pt x="476" y="80"/>
                  </a:lnTo>
                  <a:lnTo>
                    <a:pt x="476" y="105"/>
                  </a:lnTo>
                  <a:lnTo>
                    <a:pt x="481" y="105"/>
                  </a:lnTo>
                  <a:lnTo>
                    <a:pt x="481" y="131"/>
                  </a:lnTo>
                  <a:lnTo>
                    <a:pt x="486" y="136"/>
                  </a:lnTo>
                  <a:lnTo>
                    <a:pt x="491" y="171"/>
                  </a:lnTo>
                  <a:lnTo>
                    <a:pt x="496" y="171"/>
                  </a:lnTo>
                  <a:lnTo>
                    <a:pt x="501" y="206"/>
                  </a:lnTo>
                  <a:lnTo>
                    <a:pt x="507" y="211"/>
                  </a:lnTo>
                  <a:lnTo>
                    <a:pt x="517" y="221"/>
                  </a:lnTo>
                  <a:lnTo>
                    <a:pt x="517" y="246"/>
                  </a:lnTo>
                  <a:lnTo>
                    <a:pt x="115" y="246"/>
                  </a:lnTo>
                  <a:lnTo>
                    <a:pt x="115" y="166"/>
                  </a:lnTo>
                  <a:lnTo>
                    <a:pt x="0" y="156"/>
                  </a:lnTo>
                  <a:lnTo>
                    <a:pt x="1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50" name=""/>
          <p:cNvGrpSpPr/>
          <p:nvPr/>
        </p:nvGrpSpPr>
        <p:grpSpPr>
          <a:xfrm>
            <a:off x="3475080" y="2193840"/>
            <a:ext cx="525600" cy="693720"/>
            <a:chOff x="3475080" y="2193840"/>
            <a:chExt cx="525600" cy="693720"/>
          </a:xfrm>
        </p:grpSpPr>
        <p:sp>
          <p:nvSpPr>
            <p:cNvPr id="151" name=""/>
            <p:cNvSpPr/>
            <p:nvPr/>
          </p:nvSpPr>
          <p:spPr>
            <a:xfrm>
              <a:off x="3475080" y="2193840"/>
              <a:ext cx="525600" cy="693720"/>
            </a:xfrm>
            <a:custGeom>
              <a:avLst/>
              <a:gdLst/>
              <a:ahLst/>
              <a:rect l="l" t="t" r="r" b="b"/>
              <a:pathLst>
                <a:path w="331" h="437">
                  <a:moveTo>
                    <a:pt x="60" y="0"/>
                  </a:moveTo>
                  <a:lnTo>
                    <a:pt x="235" y="25"/>
                  </a:lnTo>
                  <a:lnTo>
                    <a:pt x="220" y="110"/>
                  </a:lnTo>
                  <a:lnTo>
                    <a:pt x="331" y="120"/>
                  </a:lnTo>
                  <a:lnTo>
                    <a:pt x="301" y="437"/>
                  </a:lnTo>
                  <a:lnTo>
                    <a:pt x="0" y="391"/>
                  </a:lnTo>
                  <a:lnTo>
                    <a:pt x="6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 name=""/>
            <p:cNvSpPr/>
            <p:nvPr/>
          </p:nvSpPr>
          <p:spPr>
            <a:xfrm>
              <a:off x="3475080" y="2193840"/>
              <a:ext cx="525600" cy="693720"/>
            </a:xfrm>
            <a:custGeom>
              <a:avLst/>
              <a:gdLst/>
              <a:ahLst/>
              <a:rect l="l" t="t" r="r" b="b"/>
              <a:pathLst>
                <a:path w="331" h="437">
                  <a:moveTo>
                    <a:pt x="60" y="0"/>
                  </a:moveTo>
                  <a:lnTo>
                    <a:pt x="235" y="25"/>
                  </a:lnTo>
                  <a:lnTo>
                    <a:pt x="220" y="110"/>
                  </a:lnTo>
                  <a:lnTo>
                    <a:pt x="331" y="120"/>
                  </a:lnTo>
                  <a:lnTo>
                    <a:pt x="301" y="437"/>
                  </a:lnTo>
                  <a:lnTo>
                    <a:pt x="0" y="391"/>
                  </a:lnTo>
                  <a:lnTo>
                    <a:pt x="6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53" name=""/>
          <p:cNvGrpSpPr/>
          <p:nvPr/>
        </p:nvGrpSpPr>
        <p:grpSpPr>
          <a:xfrm>
            <a:off x="3944880" y="2384280"/>
            <a:ext cx="700200" cy="567000"/>
            <a:chOff x="3944880" y="2384280"/>
            <a:chExt cx="700200" cy="567000"/>
          </a:xfrm>
        </p:grpSpPr>
        <p:sp>
          <p:nvSpPr>
            <p:cNvPr id="154" name=""/>
            <p:cNvSpPr/>
            <p:nvPr/>
          </p:nvSpPr>
          <p:spPr>
            <a:xfrm>
              <a:off x="3944880" y="2384280"/>
              <a:ext cx="700200" cy="567000"/>
            </a:xfrm>
            <a:custGeom>
              <a:avLst/>
              <a:gdLst/>
              <a:ahLst/>
              <a:rect l="l" t="t" r="r" b="b"/>
              <a:pathLst>
                <a:path w="441" h="357">
                  <a:moveTo>
                    <a:pt x="35" y="0"/>
                  </a:moveTo>
                  <a:lnTo>
                    <a:pt x="271" y="31"/>
                  </a:lnTo>
                  <a:lnTo>
                    <a:pt x="356" y="41"/>
                  </a:lnTo>
                  <a:lnTo>
                    <a:pt x="441" y="46"/>
                  </a:lnTo>
                  <a:lnTo>
                    <a:pt x="441" y="357"/>
                  </a:lnTo>
                  <a:lnTo>
                    <a:pt x="245" y="347"/>
                  </a:lnTo>
                  <a:lnTo>
                    <a:pt x="135" y="337"/>
                  </a:lnTo>
                  <a:lnTo>
                    <a:pt x="0" y="322"/>
                  </a:lnTo>
                  <a:lnTo>
                    <a:pt x="35"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 name=""/>
            <p:cNvSpPr/>
            <p:nvPr/>
          </p:nvSpPr>
          <p:spPr>
            <a:xfrm>
              <a:off x="3944880" y="2384280"/>
              <a:ext cx="700200" cy="567000"/>
            </a:xfrm>
            <a:custGeom>
              <a:avLst/>
              <a:gdLst/>
              <a:ahLst/>
              <a:rect l="l" t="t" r="r" b="b"/>
              <a:pathLst>
                <a:path w="441" h="357">
                  <a:moveTo>
                    <a:pt x="35" y="0"/>
                  </a:moveTo>
                  <a:lnTo>
                    <a:pt x="271" y="31"/>
                  </a:lnTo>
                  <a:lnTo>
                    <a:pt x="356" y="41"/>
                  </a:lnTo>
                  <a:lnTo>
                    <a:pt x="441" y="46"/>
                  </a:lnTo>
                  <a:lnTo>
                    <a:pt x="441" y="357"/>
                  </a:lnTo>
                  <a:lnTo>
                    <a:pt x="245" y="347"/>
                  </a:lnTo>
                  <a:lnTo>
                    <a:pt x="135" y="337"/>
                  </a:lnTo>
                  <a:lnTo>
                    <a:pt x="0" y="322"/>
                  </a:lnTo>
                  <a:lnTo>
                    <a:pt x="35"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56" name=""/>
          <p:cNvGrpSpPr/>
          <p:nvPr/>
        </p:nvGrpSpPr>
        <p:grpSpPr>
          <a:xfrm>
            <a:off x="4645080" y="2584440"/>
            <a:ext cx="733320" cy="382680"/>
            <a:chOff x="4645080" y="2584440"/>
            <a:chExt cx="733320" cy="382680"/>
          </a:xfrm>
        </p:grpSpPr>
        <p:sp>
          <p:nvSpPr>
            <p:cNvPr id="157" name=""/>
            <p:cNvSpPr/>
            <p:nvPr/>
          </p:nvSpPr>
          <p:spPr>
            <a:xfrm>
              <a:off x="4645080" y="2584440"/>
              <a:ext cx="733320" cy="382680"/>
            </a:xfrm>
            <a:custGeom>
              <a:avLst/>
              <a:gdLst/>
              <a:ahLst/>
              <a:rect l="l" t="t" r="r" b="b"/>
              <a:pathLst>
                <a:path w="462" h="241">
                  <a:moveTo>
                    <a:pt x="5" y="0"/>
                  </a:moveTo>
                  <a:lnTo>
                    <a:pt x="407" y="0"/>
                  </a:lnTo>
                  <a:lnTo>
                    <a:pt x="427" y="5"/>
                  </a:lnTo>
                  <a:lnTo>
                    <a:pt x="437" y="10"/>
                  </a:lnTo>
                  <a:lnTo>
                    <a:pt x="442" y="15"/>
                  </a:lnTo>
                  <a:lnTo>
                    <a:pt x="442" y="30"/>
                  </a:lnTo>
                  <a:lnTo>
                    <a:pt x="432" y="30"/>
                  </a:lnTo>
                  <a:lnTo>
                    <a:pt x="432" y="35"/>
                  </a:lnTo>
                  <a:lnTo>
                    <a:pt x="432" y="40"/>
                  </a:lnTo>
                  <a:lnTo>
                    <a:pt x="442" y="45"/>
                  </a:lnTo>
                  <a:lnTo>
                    <a:pt x="447" y="55"/>
                  </a:lnTo>
                  <a:lnTo>
                    <a:pt x="442" y="60"/>
                  </a:lnTo>
                  <a:lnTo>
                    <a:pt x="457" y="70"/>
                  </a:lnTo>
                  <a:lnTo>
                    <a:pt x="457" y="80"/>
                  </a:lnTo>
                  <a:lnTo>
                    <a:pt x="462" y="241"/>
                  </a:lnTo>
                  <a:lnTo>
                    <a:pt x="146" y="241"/>
                  </a:lnTo>
                  <a:lnTo>
                    <a:pt x="0" y="236"/>
                  </a:lnTo>
                  <a:lnTo>
                    <a:pt x="5"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 name=""/>
            <p:cNvSpPr/>
            <p:nvPr/>
          </p:nvSpPr>
          <p:spPr>
            <a:xfrm>
              <a:off x="4645080" y="2584440"/>
              <a:ext cx="733320" cy="382680"/>
            </a:xfrm>
            <a:custGeom>
              <a:avLst/>
              <a:gdLst/>
              <a:ahLst/>
              <a:rect l="l" t="t" r="r" b="b"/>
              <a:pathLst>
                <a:path w="462" h="241">
                  <a:moveTo>
                    <a:pt x="5" y="0"/>
                  </a:moveTo>
                  <a:lnTo>
                    <a:pt x="407" y="0"/>
                  </a:lnTo>
                  <a:lnTo>
                    <a:pt x="427" y="5"/>
                  </a:lnTo>
                  <a:lnTo>
                    <a:pt x="437" y="10"/>
                  </a:lnTo>
                  <a:lnTo>
                    <a:pt x="442" y="15"/>
                  </a:lnTo>
                  <a:lnTo>
                    <a:pt x="442" y="30"/>
                  </a:lnTo>
                  <a:lnTo>
                    <a:pt x="432" y="30"/>
                  </a:lnTo>
                  <a:lnTo>
                    <a:pt x="432" y="35"/>
                  </a:lnTo>
                  <a:lnTo>
                    <a:pt x="432" y="40"/>
                  </a:lnTo>
                  <a:lnTo>
                    <a:pt x="442" y="45"/>
                  </a:lnTo>
                  <a:lnTo>
                    <a:pt x="447" y="55"/>
                  </a:lnTo>
                  <a:lnTo>
                    <a:pt x="442" y="60"/>
                  </a:lnTo>
                  <a:lnTo>
                    <a:pt x="457" y="70"/>
                  </a:lnTo>
                  <a:lnTo>
                    <a:pt x="457" y="80"/>
                  </a:lnTo>
                  <a:lnTo>
                    <a:pt x="462" y="241"/>
                  </a:lnTo>
                  <a:lnTo>
                    <a:pt x="146" y="241"/>
                  </a:lnTo>
                  <a:lnTo>
                    <a:pt x="0" y="236"/>
                  </a:lnTo>
                  <a:lnTo>
                    <a:pt x="5"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59" name=""/>
          <p:cNvGrpSpPr/>
          <p:nvPr/>
        </p:nvGrpSpPr>
        <p:grpSpPr>
          <a:xfrm>
            <a:off x="4541760" y="2943360"/>
            <a:ext cx="860400" cy="430200"/>
            <a:chOff x="4541760" y="2943360"/>
            <a:chExt cx="860400" cy="430200"/>
          </a:xfrm>
        </p:grpSpPr>
        <p:sp>
          <p:nvSpPr>
            <p:cNvPr id="160" name=""/>
            <p:cNvSpPr/>
            <p:nvPr/>
          </p:nvSpPr>
          <p:spPr>
            <a:xfrm>
              <a:off x="4541760" y="2943360"/>
              <a:ext cx="860400" cy="430200"/>
            </a:xfrm>
            <a:custGeom>
              <a:avLst/>
              <a:gdLst/>
              <a:ahLst/>
              <a:rect l="l" t="t" r="r" b="b"/>
              <a:pathLst>
                <a:path w="542" h="271">
                  <a:moveTo>
                    <a:pt x="5" y="0"/>
                  </a:moveTo>
                  <a:lnTo>
                    <a:pt x="196" y="15"/>
                  </a:lnTo>
                  <a:lnTo>
                    <a:pt x="527" y="15"/>
                  </a:lnTo>
                  <a:lnTo>
                    <a:pt x="527" y="55"/>
                  </a:lnTo>
                  <a:lnTo>
                    <a:pt x="537" y="100"/>
                  </a:lnTo>
                  <a:lnTo>
                    <a:pt x="542" y="271"/>
                  </a:lnTo>
                  <a:lnTo>
                    <a:pt x="522" y="271"/>
                  </a:lnTo>
                  <a:lnTo>
                    <a:pt x="522" y="261"/>
                  </a:lnTo>
                  <a:lnTo>
                    <a:pt x="512" y="256"/>
                  </a:lnTo>
                  <a:lnTo>
                    <a:pt x="502" y="256"/>
                  </a:lnTo>
                  <a:lnTo>
                    <a:pt x="497" y="256"/>
                  </a:lnTo>
                  <a:lnTo>
                    <a:pt x="487" y="266"/>
                  </a:lnTo>
                  <a:lnTo>
                    <a:pt x="477" y="256"/>
                  </a:lnTo>
                  <a:lnTo>
                    <a:pt x="467" y="256"/>
                  </a:lnTo>
                  <a:lnTo>
                    <a:pt x="451" y="266"/>
                  </a:lnTo>
                  <a:lnTo>
                    <a:pt x="426" y="266"/>
                  </a:lnTo>
                  <a:lnTo>
                    <a:pt x="411" y="261"/>
                  </a:lnTo>
                  <a:lnTo>
                    <a:pt x="396" y="261"/>
                  </a:lnTo>
                  <a:lnTo>
                    <a:pt x="381" y="271"/>
                  </a:lnTo>
                  <a:lnTo>
                    <a:pt x="381" y="271"/>
                  </a:lnTo>
                  <a:lnTo>
                    <a:pt x="366" y="256"/>
                  </a:lnTo>
                  <a:lnTo>
                    <a:pt x="346" y="256"/>
                  </a:lnTo>
                  <a:lnTo>
                    <a:pt x="331" y="256"/>
                  </a:lnTo>
                  <a:lnTo>
                    <a:pt x="321" y="251"/>
                  </a:lnTo>
                  <a:lnTo>
                    <a:pt x="316" y="236"/>
                  </a:lnTo>
                  <a:lnTo>
                    <a:pt x="301" y="231"/>
                  </a:lnTo>
                  <a:lnTo>
                    <a:pt x="291" y="231"/>
                  </a:lnTo>
                  <a:lnTo>
                    <a:pt x="286" y="236"/>
                  </a:lnTo>
                  <a:lnTo>
                    <a:pt x="256" y="236"/>
                  </a:lnTo>
                  <a:lnTo>
                    <a:pt x="246" y="231"/>
                  </a:lnTo>
                  <a:lnTo>
                    <a:pt x="241" y="216"/>
                  </a:lnTo>
                  <a:lnTo>
                    <a:pt x="236" y="211"/>
                  </a:lnTo>
                  <a:lnTo>
                    <a:pt x="231" y="211"/>
                  </a:lnTo>
                  <a:lnTo>
                    <a:pt x="216" y="221"/>
                  </a:lnTo>
                  <a:lnTo>
                    <a:pt x="211" y="221"/>
                  </a:lnTo>
                  <a:lnTo>
                    <a:pt x="201" y="216"/>
                  </a:lnTo>
                  <a:lnTo>
                    <a:pt x="201" y="211"/>
                  </a:lnTo>
                  <a:lnTo>
                    <a:pt x="201" y="200"/>
                  </a:lnTo>
                  <a:lnTo>
                    <a:pt x="196" y="195"/>
                  </a:lnTo>
                  <a:lnTo>
                    <a:pt x="196" y="175"/>
                  </a:lnTo>
                  <a:lnTo>
                    <a:pt x="186" y="55"/>
                  </a:lnTo>
                  <a:lnTo>
                    <a:pt x="0" y="40"/>
                  </a:lnTo>
                  <a:lnTo>
                    <a:pt x="5"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 name=""/>
            <p:cNvSpPr/>
            <p:nvPr/>
          </p:nvSpPr>
          <p:spPr>
            <a:xfrm>
              <a:off x="4541760" y="2943360"/>
              <a:ext cx="860400" cy="430200"/>
            </a:xfrm>
            <a:custGeom>
              <a:avLst/>
              <a:gdLst/>
              <a:ahLst/>
              <a:rect l="l" t="t" r="r" b="b"/>
              <a:pathLst>
                <a:path w="542" h="271">
                  <a:moveTo>
                    <a:pt x="5" y="0"/>
                  </a:moveTo>
                  <a:lnTo>
                    <a:pt x="196" y="15"/>
                  </a:lnTo>
                  <a:lnTo>
                    <a:pt x="527" y="15"/>
                  </a:lnTo>
                  <a:lnTo>
                    <a:pt x="527" y="55"/>
                  </a:lnTo>
                  <a:lnTo>
                    <a:pt x="537" y="100"/>
                  </a:lnTo>
                  <a:lnTo>
                    <a:pt x="542" y="271"/>
                  </a:lnTo>
                  <a:lnTo>
                    <a:pt x="522" y="271"/>
                  </a:lnTo>
                  <a:lnTo>
                    <a:pt x="522" y="261"/>
                  </a:lnTo>
                  <a:lnTo>
                    <a:pt x="512" y="256"/>
                  </a:lnTo>
                  <a:lnTo>
                    <a:pt x="502" y="256"/>
                  </a:lnTo>
                  <a:lnTo>
                    <a:pt x="497" y="256"/>
                  </a:lnTo>
                  <a:lnTo>
                    <a:pt x="487" y="266"/>
                  </a:lnTo>
                  <a:lnTo>
                    <a:pt x="477" y="256"/>
                  </a:lnTo>
                  <a:lnTo>
                    <a:pt x="467" y="256"/>
                  </a:lnTo>
                  <a:lnTo>
                    <a:pt x="451" y="266"/>
                  </a:lnTo>
                  <a:lnTo>
                    <a:pt x="426" y="266"/>
                  </a:lnTo>
                  <a:lnTo>
                    <a:pt x="411" y="261"/>
                  </a:lnTo>
                  <a:lnTo>
                    <a:pt x="396" y="261"/>
                  </a:lnTo>
                  <a:lnTo>
                    <a:pt x="381" y="271"/>
                  </a:lnTo>
                  <a:lnTo>
                    <a:pt x="381" y="271"/>
                  </a:lnTo>
                  <a:lnTo>
                    <a:pt x="366" y="256"/>
                  </a:lnTo>
                  <a:lnTo>
                    <a:pt x="346" y="256"/>
                  </a:lnTo>
                  <a:lnTo>
                    <a:pt x="331" y="256"/>
                  </a:lnTo>
                  <a:lnTo>
                    <a:pt x="321" y="251"/>
                  </a:lnTo>
                  <a:lnTo>
                    <a:pt x="316" y="236"/>
                  </a:lnTo>
                  <a:lnTo>
                    <a:pt x="301" y="231"/>
                  </a:lnTo>
                  <a:lnTo>
                    <a:pt x="291" y="231"/>
                  </a:lnTo>
                  <a:lnTo>
                    <a:pt x="286" y="236"/>
                  </a:lnTo>
                  <a:lnTo>
                    <a:pt x="256" y="236"/>
                  </a:lnTo>
                  <a:lnTo>
                    <a:pt x="246" y="231"/>
                  </a:lnTo>
                  <a:lnTo>
                    <a:pt x="241" y="216"/>
                  </a:lnTo>
                  <a:lnTo>
                    <a:pt x="236" y="211"/>
                  </a:lnTo>
                  <a:lnTo>
                    <a:pt x="231" y="211"/>
                  </a:lnTo>
                  <a:lnTo>
                    <a:pt x="216" y="221"/>
                  </a:lnTo>
                  <a:lnTo>
                    <a:pt x="211" y="221"/>
                  </a:lnTo>
                  <a:lnTo>
                    <a:pt x="201" y="216"/>
                  </a:lnTo>
                  <a:lnTo>
                    <a:pt x="201" y="211"/>
                  </a:lnTo>
                  <a:lnTo>
                    <a:pt x="201" y="200"/>
                  </a:lnTo>
                  <a:lnTo>
                    <a:pt x="196" y="195"/>
                  </a:lnTo>
                  <a:lnTo>
                    <a:pt x="196" y="175"/>
                  </a:lnTo>
                  <a:lnTo>
                    <a:pt x="186" y="55"/>
                  </a:lnTo>
                  <a:lnTo>
                    <a:pt x="0" y="40"/>
                  </a:lnTo>
                  <a:lnTo>
                    <a:pt x="5"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62" name=""/>
          <p:cNvGrpSpPr/>
          <p:nvPr/>
        </p:nvGrpSpPr>
        <p:grpSpPr>
          <a:xfrm>
            <a:off x="3871800" y="2887560"/>
            <a:ext cx="669960" cy="716040"/>
            <a:chOff x="3871800" y="2887560"/>
            <a:chExt cx="669960" cy="716040"/>
          </a:xfrm>
        </p:grpSpPr>
        <p:sp>
          <p:nvSpPr>
            <p:cNvPr id="163" name=""/>
            <p:cNvSpPr/>
            <p:nvPr/>
          </p:nvSpPr>
          <p:spPr>
            <a:xfrm>
              <a:off x="3871800" y="2887560"/>
              <a:ext cx="669960" cy="716040"/>
            </a:xfrm>
            <a:custGeom>
              <a:avLst/>
              <a:gdLst/>
              <a:ahLst/>
              <a:rect l="l" t="t" r="r" b="b"/>
              <a:pathLst>
                <a:path w="422" h="451">
                  <a:moveTo>
                    <a:pt x="422" y="40"/>
                  </a:moveTo>
                  <a:lnTo>
                    <a:pt x="422" y="125"/>
                  </a:lnTo>
                  <a:lnTo>
                    <a:pt x="412" y="306"/>
                  </a:lnTo>
                  <a:lnTo>
                    <a:pt x="407" y="426"/>
                  </a:lnTo>
                  <a:lnTo>
                    <a:pt x="176" y="416"/>
                  </a:lnTo>
                  <a:lnTo>
                    <a:pt x="166" y="431"/>
                  </a:lnTo>
                  <a:lnTo>
                    <a:pt x="66" y="421"/>
                  </a:lnTo>
                  <a:lnTo>
                    <a:pt x="56" y="451"/>
                  </a:lnTo>
                  <a:lnTo>
                    <a:pt x="0" y="441"/>
                  </a:lnTo>
                  <a:lnTo>
                    <a:pt x="46" y="0"/>
                  </a:lnTo>
                  <a:lnTo>
                    <a:pt x="131" y="10"/>
                  </a:lnTo>
                  <a:lnTo>
                    <a:pt x="246" y="25"/>
                  </a:lnTo>
                  <a:lnTo>
                    <a:pt x="362" y="35"/>
                  </a:lnTo>
                  <a:lnTo>
                    <a:pt x="422" y="4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 name=""/>
            <p:cNvSpPr/>
            <p:nvPr/>
          </p:nvSpPr>
          <p:spPr>
            <a:xfrm>
              <a:off x="3871800" y="2887560"/>
              <a:ext cx="669960" cy="716040"/>
            </a:xfrm>
            <a:custGeom>
              <a:avLst/>
              <a:gdLst/>
              <a:ahLst/>
              <a:rect l="l" t="t" r="r" b="b"/>
              <a:pathLst>
                <a:path w="422" h="451">
                  <a:moveTo>
                    <a:pt x="422" y="40"/>
                  </a:moveTo>
                  <a:lnTo>
                    <a:pt x="422" y="125"/>
                  </a:lnTo>
                  <a:lnTo>
                    <a:pt x="412" y="306"/>
                  </a:lnTo>
                  <a:lnTo>
                    <a:pt x="407" y="426"/>
                  </a:lnTo>
                  <a:lnTo>
                    <a:pt x="176" y="416"/>
                  </a:lnTo>
                  <a:lnTo>
                    <a:pt x="166" y="431"/>
                  </a:lnTo>
                  <a:lnTo>
                    <a:pt x="66" y="421"/>
                  </a:lnTo>
                  <a:lnTo>
                    <a:pt x="56" y="451"/>
                  </a:lnTo>
                  <a:lnTo>
                    <a:pt x="0" y="441"/>
                  </a:lnTo>
                  <a:lnTo>
                    <a:pt x="46" y="0"/>
                  </a:lnTo>
                  <a:lnTo>
                    <a:pt x="131" y="10"/>
                  </a:lnTo>
                  <a:lnTo>
                    <a:pt x="246" y="25"/>
                  </a:lnTo>
                  <a:lnTo>
                    <a:pt x="362" y="35"/>
                  </a:lnTo>
                  <a:lnTo>
                    <a:pt x="422" y="4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65" name=""/>
          <p:cNvGrpSpPr/>
          <p:nvPr/>
        </p:nvGrpSpPr>
        <p:grpSpPr>
          <a:xfrm>
            <a:off x="3306600" y="2806560"/>
            <a:ext cx="638280" cy="781200"/>
            <a:chOff x="3306600" y="2806560"/>
            <a:chExt cx="638280" cy="781200"/>
          </a:xfrm>
        </p:grpSpPr>
        <p:sp>
          <p:nvSpPr>
            <p:cNvPr id="166" name=""/>
            <p:cNvSpPr/>
            <p:nvPr/>
          </p:nvSpPr>
          <p:spPr>
            <a:xfrm>
              <a:off x="3306600" y="2806560"/>
              <a:ext cx="638280" cy="781200"/>
            </a:xfrm>
            <a:custGeom>
              <a:avLst/>
              <a:gdLst/>
              <a:ahLst/>
              <a:rect l="l" t="t" r="r" b="b"/>
              <a:pathLst>
                <a:path w="402" h="492">
                  <a:moveTo>
                    <a:pt x="106" y="0"/>
                  </a:moveTo>
                  <a:lnTo>
                    <a:pt x="90" y="81"/>
                  </a:lnTo>
                  <a:lnTo>
                    <a:pt x="80" y="81"/>
                  </a:lnTo>
                  <a:lnTo>
                    <a:pt x="70" y="76"/>
                  </a:lnTo>
                  <a:lnTo>
                    <a:pt x="65" y="71"/>
                  </a:lnTo>
                  <a:lnTo>
                    <a:pt x="50" y="71"/>
                  </a:lnTo>
                  <a:lnTo>
                    <a:pt x="45" y="81"/>
                  </a:lnTo>
                  <a:lnTo>
                    <a:pt x="45" y="86"/>
                  </a:lnTo>
                  <a:lnTo>
                    <a:pt x="50" y="91"/>
                  </a:lnTo>
                  <a:lnTo>
                    <a:pt x="50" y="101"/>
                  </a:lnTo>
                  <a:lnTo>
                    <a:pt x="45" y="101"/>
                  </a:lnTo>
                  <a:lnTo>
                    <a:pt x="45" y="106"/>
                  </a:lnTo>
                  <a:lnTo>
                    <a:pt x="50" y="106"/>
                  </a:lnTo>
                  <a:lnTo>
                    <a:pt x="45" y="111"/>
                  </a:lnTo>
                  <a:lnTo>
                    <a:pt x="45" y="116"/>
                  </a:lnTo>
                  <a:lnTo>
                    <a:pt x="50" y="126"/>
                  </a:lnTo>
                  <a:lnTo>
                    <a:pt x="50" y="131"/>
                  </a:lnTo>
                  <a:lnTo>
                    <a:pt x="45" y="151"/>
                  </a:lnTo>
                  <a:lnTo>
                    <a:pt x="45" y="161"/>
                  </a:lnTo>
                  <a:lnTo>
                    <a:pt x="40" y="166"/>
                  </a:lnTo>
                  <a:lnTo>
                    <a:pt x="50" y="186"/>
                  </a:lnTo>
                  <a:lnTo>
                    <a:pt x="50" y="196"/>
                  </a:lnTo>
                  <a:lnTo>
                    <a:pt x="65" y="211"/>
                  </a:lnTo>
                  <a:lnTo>
                    <a:pt x="60" y="216"/>
                  </a:lnTo>
                  <a:lnTo>
                    <a:pt x="55" y="221"/>
                  </a:lnTo>
                  <a:lnTo>
                    <a:pt x="45" y="236"/>
                  </a:lnTo>
                  <a:lnTo>
                    <a:pt x="40" y="231"/>
                  </a:lnTo>
                  <a:lnTo>
                    <a:pt x="35" y="246"/>
                  </a:lnTo>
                  <a:lnTo>
                    <a:pt x="35" y="261"/>
                  </a:lnTo>
                  <a:lnTo>
                    <a:pt x="20" y="281"/>
                  </a:lnTo>
                  <a:lnTo>
                    <a:pt x="15" y="286"/>
                  </a:lnTo>
                  <a:lnTo>
                    <a:pt x="20" y="317"/>
                  </a:lnTo>
                  <a:lnTo>
                    <a:pt x="20" y="327"/>
                  </a:lnTo>
                  <a:lnTo>
                    <a:pt x="10" y="332"/>
                  </a:lnTo>
                  <a:lnTo>
                    <a:pt x="10" y="337"/>
                  </a:lnTo>
                  <a:lnTo>
                    <a:pt x="0" y="337"/>
                  </a:lnTo>
                  <a:lnTo>
                    <a:pt x="5" y="342"/>
                  </a:lnTo>
                  <a:lnTo>
                    <a:pt x="226" y="482"/>
                  </a:lnTo>
                  <a:lnTo>
                    <a:pt x="356" y="492"/>
                  </a:lnTo>
                  <a:lnTo>
                    <a:pt x="402" y="51"/>
                  </a:lnTo>
                  <a:lnTo>
                    <a:pt x="106"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 name=""/>
            <p:cNvSpPr/>
            <p:nvPr/>
          </p:nvSpPr>
          <p:spPr>
            <a:xfrm>
              <a:off x="3306600" y="2806560"/>
              <a:ext cx="638280" cy="781200"/>
            </a:xfrm>
            <a:custGeom>
              <a:avLst/>
              <a:gdLst/>
              <a:ahLst/>
              <a:rect l="l" t="t" r="r" b="b"/>
              <a:pathLst>
                <a:path w="402" h="492">
                  <a:moveTo>
                    <a:pt x="106" y="0"/>
                  </a:moveTo>
                  <a:lnTo>
                    <a:pt x="90" y="81"/>
                  </a:lnTo>
                  <a:lnTo>
                    <a:pt x="80" y="81"/>
                  </a:lnTo>
                  <a:lnTo>
                    <a:pt x="70" y="76"/>
                  </a:lnTo>
                  <a:lnTo>
                    <a:pt x="65" y="71"/>
                  </a:lnTo>
                  <a:lnTo>
                    <a:pt x="50" y="71"/>
                  </a:lnTo>
                  <a:lnTo>
                    <a:pt x="45" y="81"/>
                  </a:lnTo>
                  <a:lnTo>
                    <a:pt x="45" y="86"/>
                  </a:lnTo>
                  <a:lnTo>
                    <a:pt x="50" y="91"/>
                  </a:lnTo>
                  <a:lnTo>
                    <a:pt x="50" y="101"/>
                  </a:lnTo>
                  <a:lnTo>
                    <a:pt x="45" y="101"/>
                  </a:lnTo>
                  <a:lnTo>
                    <a:pt x="45" y="106"/>
                  </a:lnTo>
                  <a:lnTo>
                    <a:pt x="50" y="106"/>
                  </a:lnTo>
                  <a:lnTo>
                    <a:pt x="45" y="111"/>
                  </a:lnTo>
                  <a:lnTo>
                    <a:pt x="45" y="116"/>
                  </a:lnTo>
                  <a:lnTo>
                    <a:pt x="50" y="126"/>
                  </a:lnTo>
                  <a:lnTo>
                    <a:pt x="50" y="131"/>
                  </a:lnTo>
                  <a:lnTo>
                    <a:pt x="45" y="151"/>
                  </a:lnTo>
                  <a:lnTo>
                    <a:pt x="45" y="161"/>
                  </a:lnTo>
                  <a:lnTo>
                    <a:pt x="40" y="166"/>
                  </a:lnTo>
                  <a:lnTo>
                    <a:pt x="50" y="186"/>
                  </a:lnTo>
                  <a:lnTo>
                    <a:pt x="50" y="196"/>
                  </a:lnTo>
                  <a:lnTo>
                    <a:pt x="65" y="211"/>
                  </a:lnTo>
                  <a:lnTo>
                    <a:pt x="60" y="216"/>
                  </a:lnTo>
                  <a:lnTo>
                    <a:pt x="55" y="221"/>
                  </a:lnTo>
                  <a:lnTo>
                    <a:pt x="45" y="236"/>
                  </a:lnTo>
                  <a:lnTo>
                    <a:pt x="40" y="231"/>
                  </a:lnTo>
                  <a:lnTo>
                    <a:pt x="35" y="246"/>
                  </a:lnTo>
                  <a:lnTo>
                    <a:pt x="35" y="261"/>
                  </a:lnTo>
                  <a:lnTo>
                    <a:pt x="20" y="281"/>
                  </a:lnTo>
                  <a:lnTo>
                    <a:pt x="15" y="286"/>
                  </a:lnTo>
                  <a:lnTo>
                    <a:pt x="20" y="317"/>
                  </a:lnTo>
                  <a:lnTo>
                    <a:pt x="20" y="327"/>
                  </a:lnTo>
                  <a:lnTo>
                    <a:pt x="10" y="332"/>
                  </a:lnTo>
                  <a:lnTo>
                    <a:pt x="10" y="337"/>
                  </a:lnTo>
                  <a:lnTo>
                    <a:pt x="0" y="337"/>
                  </a:lnTo>
                  <a:lnTo>
                    <a:pt x="5" y="342"/>
                  </a:lnTo>
                  <a:lnTo>
                    <a:pt x="226" y="482"/>
                  </a:lnTo>
                  <a:lnTo>
                    <a:pt x="356" y="492"/>
                  </a:lnTo>
                  <a:lnTo>
                    <a:pt x="402" y="51"/>
                  </a:lnTo>
                  <a:lnTo>
                    <a:pt x="106"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68" name=""/>
          <p:cNvGrpSpPr/>
          <p:nvPr/>
        </p:nvGrpSpPr>
        <p:grpSpPr>
          <a:xfrm>
            <a:off x="2955960" y="2090880"/>
            <a:ext cx="614160" cy="955440"/>
            <a:chOff x="2955960" y="2090880"/>
            <a:chExt cx="614160" cy="955440"/>
          </a:xfrm>
        </p:grpSpPr>
        <p:sp>
          <p:nvSpPr>
            <p:cNvPr id="169" name=""/>
            <p:cNvSpPr/>
            <p:nvPr/>
          </p:nvSpPr>
          <p:spPr>
            <a:xfrm>
              <a:off x="2955960" y="2090880"/>
              <a:ext cx="614160" cy="955440"/>
            </a:xfrm>
            <a:custGeom>
              <a:avLst/>
              <a:gdLst/>
              <a:ahLst/>
              <a:rect l="l" t="t" r="r" b="b"/>
              <a:pathLst>
                <a:path w="387" h="602">
                  <a:moveTo>
                    <a:pt x="61" y="0"/>
                  </a:moveTo>
                  <a:lnTo>
                    <a:pt x="201" y="30"/>
                  </a:lnTo>
                  <a:lnTo>
                    <a:pt x="231" y="40"/>
                  </a:lnTo>
                  <a:lnTo>
                    <a:pt x="387" y="65"/>
                  </a:lnTo>
                  <a:lnTo>
                    <a:pt x="311" y="527"/>
                  </a:lnTo>
                  <a:lnTo>
                    <a:pt x="306" y="532"/>
                  </a:lnTo>
                  <a:lnTo>
                    <a:pt x="301" y="532"/>
                  </a:lnTo>
                  <a:lnTo>
                    <a:pt x="296" y="527"/>
                  </a:lnTo>
                  <a:lnTo>
                    <a:pt x="286" y="522"/>
                  </a:lnTo>
                  <a:lnTo>
                    <a:pt x="276" y="522"/>
                  </a:lnTo>
                  <a:lnTo>
                    <a:pt x="266" y="527"/>
                  </a:lnTo>
                  <a:lnTo>
                    <a:pt x="271" y="542"/>
                  </a:lnTo>
                  <a:lnTo>
                    <a:pt x="271" y="552"/>
                  </a:lnTo>
                  <a:lnTo>
                    <a:pt x="266" y="557"/>
                  </a:lnTo>
                  <a:lnTo>
                    <a:pt x="266" y="572"/>
                  </a:lnTo>
                  <a:lnTo>
                    <a:pt x="271" y="587"/>
                  </a:lnTo>
                  <a:lnTo>
                    <a:pt x="266" y="602"/>
                  </a:lnTo>
                  <a:lnTo>
                    <a:pt x="261" y="602"/>
                  </a:lnTo>
                  <a:lnTo>
                    <a:pt x="0" y="231"/>
                  </a:lnTo>
                  <a:lnTo>
                    <a:pt x="61"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 name=""/>
            <p:cNvSpPr/>
            <p:nvPr/>
          </p:nvSpPr>
          <p:spPr>
            <a:xfrm>
              <a:off x="2955960" y="2090880"/>
              <a:ext cx="614160" cy="955440"/>
            </a:xfrm>
            <a:custGeom>
              <a:avLst/>
              <a:gdLst/>
              <a:ahLst/>
              <a:rect l="l" t="t" r="r" b="b"/>
              <a:pathLst>
                <a:path w="387" h="602">
                  <a:moveTo>
                    <a:pt x="61" y="0"/>
                  </a:moveTo>
                  <a:lnTo>
                    <a:pt x="201" y="30"/>
                  </a:lnTo>
                  <a:lnTo>
                    <a:pt x="231" y="40"/>
                  </a:lnTo>
                  <a:lnTo>
                    <a:pt x="387" y="65"/>
                  </a:lnTo>
                  <a:lnTo>
                    <a:pt x="311" y="527"/>
                  </a:lnTo>
                  <a:lnTo>
                    <a:pt x="306" y="532"/>
                  </a:lnTo>
                  <a:lnTo>
                    <a:pt x="301" y="532"/>
                  </a:lnTo>
                  <a:lnTo>
                    <a:pt x="296" y="527"/>
                  </a:lnTo>
                  <a:lnTo>
                    <a:pt x="286" y="522"/>
                  </a:lnTo>
                  <a:lnTo>
                    <a:pt x="276" y="522"/>
                  </a:lnTo>
                  <a:lnTo>
                    <a:pt x="266" y="527"/>
                  </a:lnTo>
                  <a:lnTo>
                    <a:pt x="271" y="542"/>
                  </a:lnTo>
                  <a:lnTo>
                    <a:pt x="271" y="552"/>
                  </a:lnTo>
                  <a:lnTo>
                    <a:pt x="266" y="557"/>
                  </a:lnTo>
                  <a:lnTo>
                    <a:pt x="266" y="572"/>
                  </a:lnTo>
                  <a:lnTo>
                    <a:pt x="271" y="587"/>
                  </a:lnTo>
                  <a:lnTo>
                    <a:pt x="266" y="602"/>
                  </a:lnTo>
                  <a:lnTo>
                    <a:pt x="261" y="602"/>
                  </a:lnTo>
                  <a:lnTo>
                    <a:pt x="0" y="231"/>
                  </a:lnTo>
                  <a:lnTo>
                    <a:pt x="61"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1" name=""/>
          <p:cNvGrpSpPr/>
          <p:nvPr/>
        </p:nvGrpSpPr>
        <p:grpSpPr>
          <a:xfrm>
            <a:off x="2590920" y="1987560"/>
            <a:ext cx="811080" cy="1338120"/>
            <a:chOff x="2590920" y="1987560"/>
            <a:chExt cx="811080" cy="1338120"/>
          </a:xfrm>
        </p:grpSpPr>
        <p:sp>
          <p:nvSpPr>
            <p:cNvPr id="172" name=""/>
            <p:cNvSpPr/>
            <p:nvPr/>
          </p:nvSpPr>
          <p:spPr>
            <a:xfrm>
              <a:off x="2590920" y="1987560"/>
              <a:ext cx="811080" cy="1338120"/>
            </a:xfrm>
            <a:custGeom>
              <a:avLst/>
              <a:gdLst/>
              <a:ahLst/>
              <a:rect l="l" t="t" r="r" b="b"/>
              <a:pathLst>
                <a:path w="511" h="843">
                  <a:moveTo>
                    <a:pt x="40" y="0"/>
                  </a:moveTo>
                  <a:lnTo>
                    <a:pt x="35" y="10"/>
                  </a:lnTo>
                  <a:lnTo>
                    <a:pt x="35" y="15"/>
                  </a:lnTo>
                  <a:lnTo>
                    <a:pt x="30" y="25"/>
                  </a:lnTo>
                  <a:lnTo>
                    <a:pt x="40" y="40"/>
                  </a:lnTo>
                  <a:lnTo>
                    <a:pt x="35" y="50"/>
                  </a:lnTo>
                  <a:lnTo>
                    <a:pt x="30" y="60"/>
                  </a:lnTo>
                  <a:lnTo>
                    <a:pt x="25" y="65"/>
                  </a:lnTo>
                  <a:lnTo>
                    <a:pt x="20" y="85"/>
                  </a:lnTo>
                  <a:lnTo>
                    <a:pt x="20" y="95"/>
                  </a:lnTo>
                  <a:lnTo>
                    <a:pt x="5" y="100"/>
                  </a:lnTo>
                  <a:lnTo>
                    <a:pt x="0" y="100"/>
                  </a:lnTo>
                  <a:lnTo>
                    <a:pt x="0" y="120"/>
                  </a:lnTo>
                  <a:lnTo>
                    <a:pt x="0" y="130"/>
                  </a:lnTo>
                  <a:lnTo>
                    <a:pt x="5" y="145"/>
                  </a:lnTo>
                  <a:lnTo>
                    <a:pt x="15" y="175"/>
                  </a:lnTo>
                  <a:lnTo>
                    <a:pt x="20" y="190"/>
                  </a:lnTo>
                  <a:lnTo>
                    <a:pt x="10" y="205"/>
                  </a:lnTo>
                  <a:lnTo>
                    <a:pt x="5" y="215"/>
                  </a:lnTo>
                  <a:lnTo>
                    <a:pt x="5" y="240"/>
                  </a:lnTo>
                  <a:lnTo>
                    <a:pt x="5" y="261"/>
                  </a:lnTo>
                  <a:lnTo>
                    <a:pt x="10" y="271"/>
                  </a:lnTo>
                  <a:lnTo>
                    <a:pt x="25" y="281"/>
                  </a:lnTo>
                  <a:lnTo>
                    <a:pt x="35" y="301"/>
                  </a:lnTo>
                  <a:lnTo>
                    <a:pt x="40" y="326"/>
                  </a:lnTo>
                  <a:lnTo>
                    <a:pt x="35" y="326"/>
                  </a:lnTo>
                  <a:lnTo>
                    <a:pt x="45" y="356"/>
                  </a:lnTo>
                  <a:lnTo>
                    <a:pt x="50" y="376"/>
                  </a:lnTo>
                  <a:lnTo>
                    <a:pt x="45" y="381"/>
                  </a:lnTo>
                  <a:lnTo>
                    <a:pt x="50" y="386"/>
                  </a:lnTo>
                  <a:lnTo>
                    <a:pt x="55" y="406"/>
                  </a:lnTo>
                  <a:lnTo>
                    <a:pt x="70" y="416"/>
                  </a:lnTo>
                  <a:lnTo>
                    <a:pt x="75" y="431"/>
                  </a:lnTo>
                  <a:lnTo>
                    <a:pt x="65" y="451"/>
                  </a:lnTo>
                  <a:lnTo>
                    <a:pt x="60" y="461"/>
                  </a:lnTo>
                  <a:lnTo>
                    <a:pt x="60" y="476"/>
                  </a:lnTo>
                  <a:lnTo>
                    <a:pt x="75" y="486"/>
                  </a:lnTo>
                  <a:lnTo>
                    <a:pt x="80" y="486"/>
                  </a:lnTo>
                  <a:lnTo>
                    <a:pt x="85" y="516"/>
                  </a:lnTo>
                  <a:lnTo>
                    <a:pt x="90" y="537"/>
                  </a:lnTo>
                  <a:lnTo>
                    <a:pt x="95" y="542"/>
                  </a:lnTo>
                  <a:lnTo>
                    <a:pt x="110" y="547"/>
                  </a:lnTo>
                  <a:lnTo>
                    <a:pt x="110" y="562"/>
                  </a:lnTo>
                  <a:lnTo>
                    <a:pt x="105" y="572"/>
                  </a:lnTo>
                  <a:lnTo>
                    <a:pt x="120" y="582"/>
                  </a:lnTo>
                  <a:lnTo>
                    <a:pt x="120" y="592"/>
                  </a:lnTo>
                  <a:lnTo>
                    <a:pt x="110" y="602"/>
                  </a:lnTo>
                  <a:lnTo>
                    <a:pt x="105" y="607"/>
                  </a:lnTo>
                  <a:lnTo>
                    <a:pt x="110" y="617"/>
                  </a:lnTo>
                  <a:lnTo>
                    <a:pt x="110" y="642"/>
                  </a:lnTo>
                  <a:lnTo>
                    <a:pt x="130" y="642"/>
                  </a:lnTo>
                  <a:lnTo>
                    <a:pt x="150" y="647"/>
                  </a:lnTo>
                  <a:lnTo>
                    <a:pt x="175" y="657"/>
                  </a:lnTo>
                  <a:lnTo>
                    <a:pt x="185" y="662"/>
                  </a:lnTo>
                  <a:lnTo>
                    <a:pt x="200" y="682"/>
                  </a:lnTo>
                  <a:lnTo>
                    <a:pt x="220" y="682"/>
                  </a:lnTo>
                  <a:lnTo>
                    <a:pt x="220" y="697"/>
                  </a:lnTo>
                  <a:lnTo>
                    <a:pt x="230" y="712"/>
                  </a:lnTo>
                  <a:lnTo>
                    <a:pt x="235" y="722"/>
                  </a:lnTo>
                  <a:lnTo>
                    <a:pt x="255" y="737"/>
                  </a:lnTo>
                  <a:lnTo>
                    <a:pt x="271" y="747"/>
                  </a:lnTo>
                  <a:lnTo>
                    <a:pt x="291" y="777"/>
                  </a:lnTo>
                  <a:lnTo>
                    <a:pt x="291" y="797"/>
                  </a:lnTo>
                  <a:lnTo>
                    <a:pt x="301" y="802"/>
                  </a:lnTo>
                  <a:lnTo>
                    <a:pt x="296" y="828"/>
                  </a:lnTo>
                  <a:lnTo>
                    <a:pt x="466" y="843"/>
                  </a:lnTo>
                  <a:lnTo>
                    <a:pt x="466" y="802"/>
                  </a:lnTo>
                  <a:lnTo>
                    <a:pt x="486" y="772"/>
                  </a:lnTo>
                  <a:lnTo>
                    <a:pt x="486" y="747"/>
                  </a:lnTo>
                  <a:lnTo>
                    <a:pt x="496" y="752"/>
                  </a:lnTo>
                  <a:lnTo>
                    <a:pt x="511" y="727"/>
                  </a:lnTo>
                  <a:lnTo>
                    <a:pt x="496" y="707"/>
                  </a:lnTo>
                  <a:lnTo>
                    <a:pt x="501" y="697"/>
                  </a:lnTo>
                  <a:lnTo>
                    <a:pt x="491" y="682"/>
                  </a:lnTo>
                  <a:lnTo>
                    <a:pt x="491" y="672"/>
                  </a:lnTo>
                  <a:lnTo>
                    <a:pt x="225" y="291"/>
                  </a:lnTo>
                  <a:lnTo>
                    <a:pt x="286" y="60"/>
                  </a:lnTo>
                  <a:lnTo>
                    <a:pt x="4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 name=""/>
            <p:cNvSpPr/>
            <p:nvPr/>
          </p:nvSpPr>
          <p:spPr>
            <a:xfrm>
              <a:off x="2590920" y="1987560"/>
              <a:ext cx="811080" cy="1338120"/>
            </a:xfrm>
            <a:custGeom>
              <a:avLst/>
              <a:gdLst/>
              <a:ahLst/>
              <a:rect l="l" t="t" r="r" b="b"/>
              <a:pathLst>
                <a:path w="511" h="843">
                  <a:moveTo>
                    <a:pt x="40" y="0"/>
                  </a:moveTo>
                  <a:lnTo>
                    <a:pt x="35" y="10"/>
                  </a:lnTo>
                  <a:lnTo>
                    <a:pt x="35" y="15"/>
                  </a:lnTo>
                  <a:lnTo>
                    <a:pt x="30" y="25"/>
                  </a:lnTo>
                  <a:lnTo>
                    <a:pt x="40" y="40"/>
                  </a:lnTo>
                  <a:lnTo>
                    <a:pt x="35" y="50"/>
                  </a:lnTo>
                  <a:lnTo>
                    <a:pt x="30" y="60"/>
                  </a:lnTo>
                  <a:lnTo>
                    <a:pt x="25" y="65"/>
                  </a:lnTo>
                  <a:lnTo>
                    <a:pt x="20" y="85"/>
                  </a:lnTo>
                  <a:lnTo>
                    <a:pt x="20" y="95"/>
                  </a:lnTo>
                  <a:lnTo>
                    <a:pt x="5" y="100"/>
                  </a:lnTo>
                  <a:lnTo>
                    <a:pt x="0" y="100"/>
                  </a:lnTo>
                  <a:lnTo>
                    <a:pt x="0" y="120"/>
                  </a:lnTo>
                  <a:lnTo>
                    <a:pt x="0" y="130"/>
                  </a:lnTo>
                  <a:lnTo>
                    <a:pt x="5" y="145"/>
                  </a:lnTo>
                  <a:lnTo>
                    <a:pt x="15" y="175"/>
                  </a:lnTo>
                  <a:lnTo>
                    <a:pt x="20" y="190"/>
                  </a:lnTo>
                  <a:lnTo>
                    <a:pt x="10" y="205"/>
                  </a:lnTo>
                  <a:lnTo>
                    <a:pt x="5" y="215"/>
                  </a:lnTo>
                  <a:lnTo>
                    <a:pt x="5" y="240"/>
                  </a:lnTo>
                  <a:lnTo>
                    <a:pt x="5" y="261"/>
                  </a:lnTo>
                  <a:lnTo>
                    <a:pt x="10" y="271"/>
                  </a:lnTo>
                  <a:lnTo>
                    <a:pt x="25" y="281"/>
                  </a:lnTo>
                  <a:lnTo>
                    <a:pt x="35" y="301"/>
                  </a:lnTo>
                  <a:lnTo>
                    <a:pt x="40" y="326"/>
                  </a:lnTo>
                  <a:lnTo>
                    <a:pt x="35" y="326"/>
                  </a:lnTo>
                  <a:lnTo>
                    <a:pt x="45" y="356"/>
                  </a:lnTo>
                  <a:lnTo>
                    <a:pt x="50" y="376"/>
                  </a:lnTo>
                  <a:lnTo>
                    <a:pt x="45" y="381"/>
                  </a:lnTo>
                  <a:lnTo>
                    <a:pt x="50" y="386"/>
                  </a:lnTo>
                  <a:lnTo>
                    <a:pt x="55" y="406"/>
                  </a:lnTo>
                  <a:lnTo>
                    <a:pt x="70" y="416"/>
                  </a:lnTo>
                  <a:lnTo>
                    <a:pt x="75" y="431"/>
                  </a:lnTo>
                  <a:lnTo>
                    <a:pt x="65" y="451"/>
                  </a:lnTo>
                  <a:lnTo>
                    <a:pt x="60" y="461"/>
                  </a:lnTo>
                  <a:lnTo>
                    <a:pt x="60" y="476"/>
                  </a:lnTo>
                  <a:lnTo>
                    <a:pt x="75" y="486"/>
                  </a:lnTo>
                  <a:lnTo>
                    <a:pt x="80" y="486"/>
                  </a:lnTo>
                  <a:lnTo>
                    <a:pt x="85" y="516"/>
                  </a:lnTo>
                  <a:lnTo>
                    <a:pt x="90" y="537"/>
                  </a:lnTo>
                  <a:lnTo>
                    <a:pt x="95" y="542"/>
                  </a:lnTo>
                  <a:lnTo>
                    <a:pt x="110" y="547"/>
                  </a:lnTo>
                  <a:lnTo>
                    <a:pt x="110" y="562"/>
                  </a:lnTo>
                  <a:lnTo>
                    <a:pt x="105" y="572"/>
                  </a:lnTo>
                  <a:lnTo>
                    <a:pt x="120" y="582"/>
                  </a:lnTo>
                  <a:lnTo>
                    <a:pt x="120" y="592"/>
                  </a:lnTo>
                  <a:lnTo>
                    <a:pt x="110" y="602"/>
                  </a:lnTo>
                  <a:lnTo>
                    <a:pt x="105" y="607"/>
                  </a:lnTo>
                  <a:lnTo>
                    <a:pt x="110" y="617"/>
                  </a:lnTo>
                  <a:lnTo>
                    <a:pt x="110" y="642"/>
                  </a:lnTo>
                  <a:lnTo>
                    <a:pt x="130" y="642"/>
                  </a:lnTo>
                  <a:lnTo>
                    <a:pt x="150" y="647"/>
                  </a:lnTo>
                  <a:lnTo>
                    <a:pt x="175" y="657"/>
                  </a:lnTo>
                  <a:lnTo>
                    <a:pt x="185" y="662"/>
                  </a:lnTo>
                  <a:lnTo>
                    <a:pt x="200" y="682"/>
                  </a:lnTo>
                  <a:lnTo>
                    <a:pt x="220" y="682"/>
                  </a:lnTo>
                  <a:lnTo>
                    <a:pt x="220" y="697"/>
                  </a:lnTo>
                  <a:lnTo>
                    <a:pt x="230" y="712"/>
                  </a:lnTo>
                  <a:lnTo>
                    <a:pt x="235" y="722"/>
                  </a:lnTo>
                  <a:lnTo>
                    <a:pt x="255" y="737"/>
                  </a:lnTo>
                  <a:lnTo>
                    <a:pt x="271" y="747"/>
                  </a:lnTo>
                  <a:lnTo>
                    <a:pt x="291" y="777"/>
                  </a:lnTo>
                  <a:lnTo>
                    <a:pt x="291" y="797"/>
                  </a:lnTo>
                  <a:lnTo>
                    <a:pt x="301" y="802"/>
                  </a:lnTo>
                  <a:lnTo>
                    <a:pt x="296" y="828"/>
                  </a:lnTo>
                  <a:lnTo>
                    <a:pt x="466" y="843"/>
                  </a:lnTo>
                  <a:lnTo>
                    <a:pt x="466" y="802"/>
                  </a:lnTo>
                  <a:lnTo>
                    <a:pt x="486" y="772"/>
                  </a:lnTo>
                  <a:lnTo>
                    <a:pt x="486" y="747"/>
                  </a:lnTo>
                  <a:lnTo>
                    <a:pt x="496" y="752"/>
                  </a:lnTo>
                  <a:lnTo>
                    <a:pt x="511" y="727"/>
                  </a:lnTo>
                  <a:lnTo>
                    <a:pt x="496" y="707"/>
                  </a:lnTo>
                  <a:lnTo>
                    <a:pt x="501" y="697"/>
                  </a:lnTo>
                  <a:lnTo>
                    <a:pt x="491" y="682"/>
                  </a:lnTo>
                  <a:lnTo>
                    <a:pt x="491" y="672"/>
                  </a:lnTo>
                  <a:lnTo>
                    <a:pt x="225" y="291"/>
                  </a:lnTo>
                  <a:lnTo>
                    <a:pt x="286" y="60"/>
                  </a:lnTo>
                  <a:lnTo>
                    <a:pt x="4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4" name=""/>
          <p:cNvGrpSpPr/>
          <p:nvPr/>
        </p:nvGrpSpPr>
        <p:grpSpPr>
          <a:xfrm>
            <a:off x="5114880" y="1397160"/>
            <a:ext cx="630360" cy="757080"/>
            <a:chOff x="5114880" y="1397160"/>
            <a:chExt cx="630360" cy="757080"/>
          </a:xfrm>
        </p:grpSpPr>
        <p:sp>
          <p:nvSpPr>
            <p:cNvPr id="175" name=""/>
            <p:cNvSpPr/>
            <p:nvPr/>
          </p:nvSpPr>
          <p:spPr>
            <a:xfrm>
              <a:off x="5114880" y="1397160"/>
              <a:ext cx="630360" cy="757080"/>
            </a:xfrm>
            <a:custGeom>
              <a:avLst/>
              <a:gdLst/>
              <a:ahLst/>
              <a:rect l="l" t="t" r="r" b="b"/>
              <a:pathLst>
                <a:path w="397" h="477">
                  <a:moveTo>
                    <a:pt x="0" y="30"/>
                  </a:moveTo>
                  <a:lnTo>
                    <a:pt x="106" y="30"/>
                  </a:lnTo>
                  <a:lnTo>
                    <a:pt x="111" y="0"/>
                  </a:lnTo>
                  <a:lnTo>
                    <a:pt x="126" y="0"/>
                  </a:lnTo>
                  <a:lnTo>
                    <a:pt x="131" y="35"/>
                  </a:lnTo>
                  <a:lnTo>
                    <a:pt x="136" y="45"/>
                  </a:lnTo>
                  <a:lnTo>
                    <a:pt x="141" y="60"/>
                  </a:lnTo>
                  <a:lnTo>
                    <a:pt x="156" y="65"/>
                  </a:lnTo>
                  <a:lnTo>
                    <a:pt x="171" y="65"/>
                  </a:lnTo>
                  <a:lnTo>
                    <a:pt x="186" y="81"/>
                  </a:lnTo>
                  <a:lnTo>
                    <a:pt x="196" y="76"/>
                  </a:lnTo>
                  <a:lnTo>
                    <a:pt x="201" y="60"/>
                  </a:lnTo>
                  <a:lnTo>
                    <a:pt x="241" y="65"/>
                  </a:lnTo>
                  <a:lnTo>
                    <a:pt x="246" y="81"/>
                  </a:lnTo>
                  <a:lnTo>
                    <a:pt x="251" y="86"/>
                  </a:lnTo>
                  <a:lnTo>
                    <a:pt x="261" y="81"/>
                  </a:lnTo>
                  <a:lnTo>
                    <a:pt x="271" y="81"/>
                  </a:lnTo>
                  <a:lnTo>
                    <a:pt x="291" y="101"/>
                  </a:lnTo>
                  <a:lnTo>
                    <a:pt x="331" y="101"/>
                  </a:lnTo>
                  <a:lnTo>
                    <a:pt x="331" y="91"/>
                  </a:lnTo>
                  <a:lnTo>
                    <a:pt x="341" y="81"/>
                  </a:lnTo>
                  <a:lnTo>
                    <a:pt x="351" y="96"/>
                  </a:lnTo>
                  <a:lnTo>
                    <a:pt x="376" y="91"/>
                  </a:lnTo>
                  <a:lnTo>
                    <a:pt x="397" y="101"/>
                  </a:lnTo>
                  <a:lnTo>
                    <a:pt x="366" y="126"/>
                  </a:lnTo>
                  <a:lnTo>
                    <a:pt x="326" y="156"/>
                  </a:lnTo>
                  <a:lnTo>
                    <a:pt x="296" y="196"/>
                  </a:lnTo>
                  <a:lnTo>
                    <a:pt x="286" y="216"/>
                  </a:lnTo>
                  <a:lnTo>
                    <a:pt x="266" y="226"/>
                  </a:lnTo>
                  <a:lnTo>
                    <a:pt x="266" y="241"/>
                  </a:lnTo>
                  <a:lnTo>
                    <a:pt x="271" y="261"/>
                  </a:lnTo>
                  <a:lnTo>
                    <a:pt x="256" y="276"/>
                  </a:lnTo>
                  <a:lnTo>
                    <a:pt x="246" y="291"/>
                  </a:lnTo>
                  <a:lnTo>
                    <a:pt x="246" y="306"/>
                  </a:lnTo>
                  <a:lnTo>
                    <a:pt x="246" y="306"/>
                  </a:lnTo>
                  <a:lnTo>
                    <a:pt x="246" y="367"/>
                  </a:lnTo>
                  <a:lnTo>
                    <a:pt x="296" y="397"/>
                  </a:lnTo>
                  <a:lnTo>
                    <a:pt x="306" y="407"/>
                  </a:lnTo>
                  <a:lnTo>
                    <a:pt x="311" y="417"/>
                  </a:lnTo>
                  <a:lnTo>
                    <a:pt x="331" y="422"/>
                  </a:lnTo>
                  <a:lnTo>
                    <a:pt x="341" y="457"/>
                  </a:lnTo>
                  <a:lnTo>
                    <a:pt x="351" y="462"/>
                  </a:lnTo>
                  <a:lnTo>
                    <a:pt x="346" y="467"/>
                  </a:lnTo>
                  <a:lnTo>
                    <a:pt x="231" y="467"/>
                  </a:lnTo>
                  <a:lnTo>
                    <a:pt x="116" y="472"/>
                  </a:lnTo>
                  <a:lnTo>
                    <a:pt x="45" y="477"/>
                  </a:lnTo>
                  <a:lnTo>
                    <a:pt x="45" y="462"/>
                  </a:lnTo>
                  <a:lnTo>
                    <a:pt x="45" y="336"/>
                  </a:lnTo>
                  <a:lnTo>
                    <a:pt x="25" y="311"/>
                  </a:lnTo>
                  <a:lnTo>
                    <a:pt x="30" y="296"/>
                  </a:lnTo>
                  <a:lnTo>
                    <a:pt x="40" y="286"/>
                  </a:lnTo>
                  <a:lnTo>
                    <a:pt x="40" y="246"/>
                  </a:lnTo>
                  <a:lnTo>
                    <a:pt x="20" y="231"/>
                  </a:lnTo>
                  <a:lnTo>
                    <a:pt x="20" y="226"/>
                  </a:lnTo>
                  <a:lnTo>
                    <a:pt x="25" y="221"/>
                  </a:lnTo>
                  <a:lnTo>
                    <a:pt x="20" y="211"/>
                  </a:lnTo>
                  <a:lnTo>
                    <a:pt x="25" y="201"/>
                  </a:lnTo>
                  <a:lnTo>
                    <a:pt x="25" y="191"/>
                  </a:lnTo>
                  <a:lnTo>
                    <a:pt x="15" y="181"/>
                  </a:lnTo>
                  <a:lnTo>
                    <a:pt x="20" y="171"/>
                  </a:lnTo>
                  <a:lnTo>
                    <a:pt x="30" y="161"/>
                  </a:lnTo>
                  <a:lnTo>
                    <a:pt x="20" y="146"/>
                  </a:lnTo>
                  <a:lnTo>
                    <a:pt x="5" y="101"/>
                  </a:lnTo>
                  <a:lnTo>
                    <a:pt x="10" y="86"/>
                  </a:lnTo>
                  <a:lnTo>
                    <a:pt x="0" y="71"/>
                  </a:lnTo>
                  <a:lnTo>
                    <a:pt x="15" y="60"/>
                  </a:lnTo>
                  <a:lnTo>
                    <a:pt x="5" y="45"/>
                  </a:lnTo>
                  <a:lnTo>
                    <a:pt x="0" y="3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 name=""/>
            <p:cNvSpPr/>
            <p:nvPr/>
          </p:nvSpPr>
          <p:spPr>
            <a:xfrm>
              <a:off x="5114880" y="1397160"/>
              <a:ext cx="630360" cy="757080"/>
            </a:xfrm>
            <a:custGeom>
              <a:avLst/>
              <a:gdLst/>
              <a:ahLst/>
              <a:rect l="l" t="t" r="r" b="b"/>
              <a:pathLst>
                <a:path w="397" h="477">
                  <a:moveTo>
                    <a:pt x="0" y="30"/>
                  </a:moveTo>
                  <a:lnTo>
                    <a:pt x="106" y="30"/>
                  </a:lnTo>
                  <a:lnTo>
                    <a:pt x="111" y="0"/>
                  </a:lnTo>
                  <a:lnTo>
                    <a:pt x="126" y="0"/>
                  </a:lnTo>
                  <a:lnTo>
                    <a:pt x="131" y="35"/>
                  </a:lnTo>
                  <a:lnTo>
                    <a:pt x="136" y="45"/>
                  </a:lnTo>
                  <a:lnTo>
                    <a:pt x="141" y="60"/>
                  </a:lnTo>
                  <a:lnTo>
                    <a:pt x="156" y="65"/>
                  </a:lnTo>
                  <a:lnTo>
                    <a:pt x="171" y="65"/>
                  </a:lnTo>
                  <a:lnTo>
                    <a:pt x="186" y="81"/>
                  </a:lnTo>
                  <a:lnTo>
                    <a:pt x="196" y="76"/>
                  </a:lnTo>
                  <a:lnTo>
                    <a:pt x="201" y="60"/>
                  </a:lnTo>
                  <a:lnTo>
                    <a:pt x="241" y="65"/>
                  </a:lnTo>
                  <a:lnTo>
                    <a:pt x="246" y="81"/>
                  </a:lnTo>
                  <a:lnTo>
                    <a:pt x="251" y="86"/>
                  </a:lnTo>
                  <a:lnTo>
                    <a:pt x="261" y="81"/>
                  </a:lnTo>
                  <a:lnTo>
                    <a:pt x="271" y="81"/>
                  </a:lnTo>
                  <a:lnTo>
                    <a:pt x="291" y="101"/>
                  </a:lnTo>
                  <a:lnTo>
                    <a:pt x="331" y="101"/>
                  </a:lnTo>
                  <a:lnTo>
                    <a:pt x="331" y="91"/>
                  </a:lnTo>
                  <a:lnTo>
                    <a:pt x="341" y="81"/>
                  </a:lnTo>
                  <a:lnTo>
                    <a:pt x="351" y="96"/>
                  </a:lnTo>
                  <a:lnTo>
                    <a:pt x="376" y="91"/>
                  </a:lnTo>
                  <a:lnTo>
                    <a:pt x="397" y="101"/>
                  </a:lnTo>
                  <a:lnTo>
                    <a:pt x="366" y="126"/>
                  </a:lnTo>
                  <a:lnTo>
                    <a:pt x="326" y="156"/>
                  </a:lnTo>
                  <a:lnTo>
                    <a:pt x="296" y="196"/>
                  </a:lnTo>
                  <a:lnTo>
                    <a:pt x="286" y="216"/>
                  </a:lnTo>
                  <a:lnTo>
                    <a:pt x="266" y="226"/>
                  </a:lnTo>
                  <a:lnTo>
                    <a:pt x="266" y="241"/>
                  </a:lnTo>
                  <a:lnTo>
                    <a:pt x="271" y="261"/>
                  </a:lnTo>
                  <a:lnTo>
                    <a:pt x="256" y="276"/>
                  </a:lnTo>
                  <a:lnTo>
                    <a:pt x="246" y="291"/>
                  </a:lnTo>
                  <a:lnTo>
                    <a:pt x="246" y="306"/>
                  </a:lnTo>
                  <a:lnTo>
                    <a:pt x="246" y="306"/>
                  </a:lnTo>
                  <a:lnTo>
                    <a:pt x="246" y="367"/>
                  </a:lnTo>
                  <a:lnTo>
                    <a:pt x="296" y="397"/>
                  </a:lnTo>
                  <a:lnTo>
                    <a:pt x="306" y="407"/>
                  </a:lnTo>
                  <a:lnTo>
                    <a:pt x="311" y="417"/>
                  </a:lnTo>
                  <a:lnTo>
                    <a:pt x="331" y="422"/>
                  </a:lnTo>
                  <a:lnTo>
                    <a:pt x="341" y="457"/>
                  </a:lnTo>
                  <a:lnTo>
                    <a:pt x="351" y="462"/>
                  </a:lnTo>
                  <a:lnTo>
                    <a:pt x="346" y="467"/>
                  </a:lnTo>
                  <a:lnTo>
                    <a:pt x="231" y="467"/>
                  </a:lnTo>
                  <a:lnTo>
                    <a:pt x="116" y="472"/>
                  </a:lnTo>
                  <a:lnTo>
                    <a:pt x="45" y="477"/>
                  </a:lnTo>
                  <a:lnTo>
                    <a:pt x="45" y="462"/>
                  </a:lnTo>
                  <a:lnTo>
                    <a:pt x="45" y="336"/>
                  </a:lnTo>
                  <a:lnTo>
                    <a:pt x="25" y="311"/>
                  </a:lnTo>
                  <a:lnTo>
                    <a:pt x="30" y="296"/>
                  </a:lnTo>
                  <a:lnTo>
                    <a:pt x="40" y="286"/>
                  </a:lnTo>
                  <a:lnTo>
                    <a:pt x="40" y="246"/>
                  </a:lnTo>
                  <a:lnTo>
                    <a:pt x="20" y="231"/>
                  </a:lnTo>
                  <a:lnTo>
                    <a:pt x="20" y="226"/>
                  </a:lnTo>
                  <a:lnTo>
                    <a:pt x="25" y="221"/>
                  </a:lnTo>
                  <a:lnTo>
                    <a:pt x="20" y="211"/>
                  </a:lnTo>
                  <a:lnTo>
                    <a:pt x="25" y="201"/>
                  </a:lnTo>
                  <a:lnTo>
                    <a:pt x="25" y="191"/>
                  </a:lnTo>
                  <a:lnTo>
                    <a:pt x="15" y="181"/>
                  </a:lnTo>
                  <a:lnTo>
                    <a:pt x="20" y="171"/>
                  </a:lnTo>
                  <a:lnTo>
                    <a:pt x="30" y="161"/>
                  </a:lnTo>
                  <a:lnTo>
                    <a:pt x="20" y="146"/>
                  </a:lnTo>
                  <a:lnTo>
                    <a:pt x="5" y="101"/>
                  </a:lnTo>
                  <a:lnTo>
                    <a:pt x="10" y="86"/>
                  </a:lnTo>
                  <a:lnTo>
                    <a:pt x="0" y="71"/>
                  </a:lnTo>
                  <a:lnTo>
                    <a:pt x="15" y="60"/>
                  </a:lnTo>
                  <a:lnTo>
                    <a:pt x="5" y="45"/>
                  </a:lnTo>
                  <a:lnTo>
                    <a:pt x="0" y="3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7" name=""/>
          <p:cNvGrpSpPr/>
          <p:nvPr/>
        </p:nvGrpSpPr>
        <p:grpSpPr>
          <a:xfrm>
            <a:off x="5170320" y="2146320"/>
            <a:ext cx="598680" cy="382680"/>
            <a:chOff x="5170320" y="2146320"/>
            <a:chExt cx="598680" cy="382680"/>
          </a:xfrm>
        </p:grpSpPr>
        <p:sp>
          <p:nvSpPr>
            <p:cNvPr id="178" name=""/>
            <p:cNvSpPr/>
            <p:nvPr/>
          </p:nvSpPr>
          <p:spPr>
            <a:xfrm>
              <a:off x="5170320" y="2146320"/>
              <a:ext cx="598680" cy="382680"/>
            </a:xfrm>
            <a:custGeom>
              <a:avLst/>
              <a:gdLst/>
              <a:ahLst/>
              <a:rect l="l" t="t" r="r" b="b"/>
              <a:pathLst>
                <a:path w="377" h="241">
                  <a:moveTo>
                    <a:pt x="10" y="5"/>
                  </a:moveTo>
                  <a:lnTo>
                    <a:pt x="176" y="0"/>
                  </a:lnTo>
                  <a:lnTo>
                    <a:pt x="316" y="0"/>
                  </a:lnTo>
                  <a:lnTo>
                    <a:pt x="316" y="5"/>
                  </a:lnTo>
                  <a:lnTo>
                    <a:pt x="306" y="30"/>
                  </a:lnTo>
                  <a:lnTo>
                    <a:pt x="321" y="50"/>
                  </a:lnTo>
                  <a:lnTo>
                    <a:pt x="326" y="60"/>
                  </a:lnTo>
                  <a:lnTo>
                    <a:pt x="352" y="60"/>
                  </a:lnTo>
                  <a:lnTo>
                    <a:pt x="352" y="80"/>
                  </a:lnTo>
                  <a:lnTo>
                    <a:pt x="362" y="80"/>
                  </a:lnTo>
                  <a:lnTo>
                    <a:pt x="362" y="90"/>
                  </a:lnTo>
                  <a:lnTo>
                    <a:pt x="367" y="95"/>
                  </a:lnTo>
                  <a:lnTo>
                    <a:pt x="377" y="100"/>
                  </a:lnTo>
                  <a:lnTo>
                    <a:pt x="377" y="120"/>
                  </a:lnTo>
                  <a:lnTo>
                    <a:pt x="372" y="140"/>
                  </a:lnTo>
                  <a:lnTo>
                    <a:pt x="341" y="156"/>
                  </a:lnTo>
                  <a:lnTo>
                    <a:pt x="326" y="166"/>
                  </a:lnTo>
                  <a:lnTo>
                    <a:pt x="331" y="181"/>
                  </a:lnTo>
                  <a:lnTo>
                    <a:pt x="336" y="191"/>
                  </a:lnTo>
                  <a:lnTo>
                    <a:pt x="336" y="201"/>
                  </a:lnTo>
                  <a:lnTo>
                    <a:pt x="316" y="221"/>
                  </a:lnTo>
                  <a:lnTo>
                    <a:pt x="316" y="236"/>
                  </a:lnTo>
                  <a:lnTo>
                    <a:pt x="311" y="241"/>
                  </a:lnTo>
                  <a:lnTo>
                    <a:pt x="301" y="221"/>
                  </a:lnTo>
                  <a:lnTo>
                    <a:pt x="60" y="226"/>
                  </a:lnTo>
                  <a:lnTo>
                    <a:pt x="55" y="206"/>
                  </a:lnTo>
                  <a:lnTo>
                    <a:pt x="45" y="201"/>
                  </a:lnTo>
                  <a:lnTo>
                    <a:pt x="45" y="166"/>
                  </a:lnTo>
                  <a:lnTo>
                    <a:pt x="45" y="161"/>
                  </a:lnTo>
                  <a:lnTo>
                    <a:pt x="40" y="135"/>
                  </a:lnTo>
                  <a:lnTo>
                    <a:pt x="35" y="135"/>
                  </a:lnTo>
                  <a:lnTo>
                    <a:pt x="30" y="110"/>
                  </a:lnTo>
                  <a:lnTo>
                    <a:pt x="20" y="100"/>
                  </a:lnTo>
                  <a:lnTo>
                    <a:pt x="15" y="80"/>
                  </a:lnTo>
                  <a:lnTo>
                    <a:pt x="10" y="75"/>
                  </a:lnTo>
                  <a:lnTo>
                    <a:pt x="0" y="55"/>
                  </a:lnTo>
                  <a:lnTo>
                    <a:pt x="10" y="50"/>
                  </a:lnTo>
                  <a:lnTo>
                    <a:pt x="10" y="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 name=""/>
            <p:cNvSpPr/>
            <p:nvPr/>
          </p:nvSpPr>
          <p:spPr>
            <a:xfrm>
              <a:off x="5170320" y="2146320"/>
              <a:ext cx="598680" cy="382680"/>
            </a:xfrm>
            <a:custGeom>
              <a:avLst/>
              <a:gdLst/>
              <a:ahLst/>
              <a:rect l="l" t="t" r="r" b="b"/>
              <a:pathLst>
                <a:path w="377" h="241">
                  <a:moveTo>
                    <a:pt x="10" y="5"/>
                  </a:moveTo>
                  <a:lnTo>
                    <a:pt x="176" y="0"/>
                  </a:lnTo>
                  <a:lnTo>
                    <a:pt x="316" y="0"/>
                  </a:lnTo>
                  <a:lnTo>
                    <a:pt x="316" y="5"/>
                  </a:lnTo>
                  <a:lnTo>
                    <a:pt x="306" y="30"/>
                  </a:lnTo>
                  <a:lnTo>
                    <a:pt x="321" y="50"/>
                  </a:lnTo>
                  <a:lnTo>
                    <a:pt x="326" y="60"/>
                  </a:lnTo>
                  <a:lnTo>
                    <a:pt x="352" y="60"/>
                  </a:lnTo>
                  <a:lnTo>
                    <a:pt x="352" y="80"/>
                  </a:lnTo>
                  <a:lnTo>
                    <a:pt x="362" y="80"/>
                  </a:lnTo>
                  <a:lnTo>
                    <a:pt x="362" y="90"/>
                  </a:lnTo>
                  <a:lnTo>
                    <a:pt x="367" y="95"/>
                  </a:lnTo>
                  <a:lnTo>
                    <a:pt x="377" y="100"/>
                  </a:lnTo>
                  <a:lnTo>
                    <a:pt x="377" y="120"/>
                  </a:lnTo>
                  <a:lnTo>
                    <a:pt x="372" y="140"/>
                  </a:lnTo>
                  <a:lnTo>
                    <a:pt x="341" y="156"/>
                  </a:lnTo>
                  <a:lnTo>
                    <a:pt x="326" y="166"/>
                  </a:lnTo>
                  <a:lnTo>
                    <a:pt x="331" y="181"/>
                  </a:lnTo>
                  <a:lnTo>
                    <a:pt x="336" y="191"/>
                  </a:lnTo>
                  <a:lnTo>
                    <a:pt x="336" y="201"/>
                  </a:lnTo>
                  <a:lnTo>
                    <a:pt x="316" y="221"/>
                  </a:lnTo>
                  <a:lnTo>
                    <a:pt x="316" y="236"/>
                  </a:lnTo>
                  <a:lnTo>
                    <a:pt x="311" y="241"/>
                  </a:lnTo>
                  <a:lnTo>
                    <a:pt x="301" y="221"/>
                  </a:lnTo>
                  <a:lnTo>
                    <a:pt x="60" y="226"/>
                  </a:lnTo>
                  <a:lnTo>
                    <a:pt x="55" y="206"/>
                  </a:lnTo>
                  <a:lnTo>
                    <a:pt x="45" y="201"/>
                  </a:lnTo>
                  <a:lnTo>
                    <a:pt x="45" y="166"/>
                  </a:lnTo>
                  <a:lnTo>
                    <a:pt x="45" y="161"/>
                  </a:lnTo>
                  <a:lnTo>
                    <a:pt x="40" y="135"/>
                  </a:lnTo>
                  <a:lnTo>
                    <a:pt x="35" y="135"/>
                  </a:lnTo>
                  <a:lnTo>
                    <a:pt x="30" y="110"/>
                  </a:lnTo>
                  <a:lnTo>
                    <a:pt x="20" y="100"/>
                  </a:lnTo>
                  <a:lnTo>
                    <a:pt x="15" y="80"/>
                  </a:lnTo>
                  <a:lnTo>
                    <a:pt x="10" y="75"/>
                  </a:lnTo>
                  <a:lnTo>
                    <a:pt x="0" y="55"/>
                  </a:lnTo>
                  <a:lnTo>
                    <a:pt x="10" y="50"/>
                  </a:lnTo>
                  <a:lnTo>
                    <a:pt x="10" y="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0" name=""/>
          <p:cNvGrpSpPr/>
          <p:nvPr/>
        </p:nvGrpSpPr>
        <p:grpSpPr>
          <a:xfrm>
            <a:off x="5257800" y="2496960"/>
            <a:ext cx="669960" cy="573120"/>
            <a:chOff x="5257800" y="2496960"/>
            <a:chExt cx="669960" cy="573120"/>
          </a:xfrm>
        </p:grpSpPr>
        <p:sp>
          <p:nvSpPr>
            <p:cNvPr id="181" name=""/>
            <p:cNvSpPr/>
            <p:nvPr/>
          </p:nvSpPr>
          <p:spPr>
            <a:xfrm>
              <a:off x="5257800" y="2496960"/>
              <a:ext cx="669960" cy="573120"/>
            </a:xfrm>
            <a:custGeom>
              <a:avLst/>
              <a:gdLst/>
              <a:ahLst/>
              <a:rect l="l" t="t" r="r" b="b"/>
              <a:pathLst>
                <a:path w="422" h="361">
                  <a:moveTo>
                    <a:pt x="241" y="0"/>
                  </a:moveTo>
                  <a:lnTo>
                    <a:pt x="256" y="20"/>
                  </a:lnTo>
                  <a:lnTo>
                    <a:pt x="261" y="45"/>
                  </a:lnTo>
                  <a:lnTo>
                    <a:pt x="266" y="65"/>
                  </a:lnTo>
                  <a:lnTo>
                    <a:pt x="271" y="80"/>
                  </a:lnTo>
                  <a:lnTo>
                    <a:pt x="302" y="95"/>
                  </a:lnTo>
                  <a:lnTo>
                    <a:pt x="302" y="105"/>
                  </a:lnTo>
                  <a:lnTo>
                    <a:pt x="312" y="130"/>
                  </a:lnTo>
                  <a:lnTo>
                    <a:pt x="322" y="130"/>
                  </a:lnTo>
                  <a:lnTo>
                    <a:pt x="332" y="130"/>
                  </a:lnTo>
                  <a:lnTo>
                    <a:pt x="347" y="145"/>
                  </a:lnTo>
                  <a:lnTo>
                    <a:pt x="337" y="180"/>
                  </a:lnTo>
                  <a:lnTo>
                    <a:pt x="357" y="185"/>
                  </a:lnTo>
                  <a:lnTo>
                    <a:pt x="367" y="200"/>
                  </a:lnTo>
                  <a:lnTo>
                    <a:pt x="362" y="216"/>
                  </a:lnTo>
                  <a:lnTo>
                    <a:pt x="387" y="221"/>
                  </a:lnTo>
                  <a:lnTo>
                    <a:pt x="392" y="236"/>
                  </a:lnTo>
                  <a:lnTo>
                    <a:pt x="392" y="261"/>
                  </a:lnTo>
                  <a:lnTo>
                    <a:pt x="407" y="271"/>
                  </a:lnTo>
                  <a:lnTo>
                    <a:pt x="412" y="271"/>
                  </a:lnTo>
                  <a:lnTo>
                    <a:pt x="422" y="276"/>
                  </a:lnTo>
                  <a:lnTo>
                    <a:pt x="422" y="301"/>
                  </a:lnTo>
                  <a:lnTo>
                    <a:pt x="402" y="321"/>
                  </a:lnTo>
                  <a:lnTo>
                    <a:pt x="397" y="326"/>
                  </a:lnTo>
                  <a:lnTo>
                    <a:pt x="397" y="351"/>
                  </a:lnTo>
                  <a:lnTo>
                    <a:pt x="392" y="361"/>
                  </a:lnTo>
                  <a:lnTo>
                    <a:pt x="372" y="361"/>
                  </a:lnTo>
                  <a:lnTo>
                    <a:pt x="352" y="356"/>
                  </a:lnTo>
                  <a:lnTo>
                    <a:pt x="357" y="336"/>
                  </a:lnTo>
                  <a:lnTo>
                    <a:pt x="367" y="326"/>
                  </a:lnTo>
                  <a:lnTo>
                    <a:pt x="362" y="321"/>
                  </a:lnTo>
                  <a:lnTo>
                    <a:pt x="166" y="331"/>
                  </a:lnTo>
                  <a:lnTo>
                    <a:pt x="76" y="336"/>
                  </a:lnTo>
                  <a:lnTo>
                    <a:pt x="76" y="205"/>
                  </a:lnTo>
                  <a:lnTo>
                    <a:pt x="71" y="130"/>
                  </a:lnTo>
                  <a:lnTo>
                    <a:pt x="56" y="115"/>
                  </a:lnTo>
                  <a:lnTo>
                    <a:pt x="56" y="100"/>
                  </a:lnTo>
                  <a:lnTo>
                    <a:pt x="46" y="95"/>
                  </a:lnTo>
                  <a:lnTo>
                    <a:pt x="46" y="80"/>
                  </a:lnTo>
                  <a:lnTo>
                    <a:pt x="56" y="80"/>
                  </a:lnTo>
                  <a:lnTo>
                    <a:pt x="56" y="70"/>
                  </a:lnTo>
                  <a:lnTo>
                    <a:pt x="41" y="55"/>
                  </a:lnTo>
                  <a:lnTo>
                    <a:pt x="21" y="55"/>
                  </a:lnTo>
                  <a:lnTo>
                    <a:pt x="21" y="40"/>
                  </a:lnTo>
                  <a:lnTo>
                    <a:pt x="26" y="25"/>
                  </a:lnTo>
                  <a:lnTo>
                    <a:pt x="16" y="20"/>
                  </a:lnTo>
                  <a:lnTo>
                    <a:pt x="0" y="15"/>
                  </a:lnTo>
                  <a:lnTo>
                    <a:pt x="0" y="5"/>
                  </a:lnTo>
                  <a:lnTo>
                    <a:pt x="241"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 name=""/>
            <p:cNvSpPr/>
            <p:nvPr/>
          </p:nvSpPr>
          <p:spPr>
            <a:xfrm>
              <a:off x="5257800" y="2496960"/>
              <a:ext cx="669960" cy="573120"/>
            </a:xfrm>
            <a:custGeom>
              <a:avLst/>
              <a:gdLst/>
              <a:ahLst/>
              <a:rect l="l" t="t" r="r" b="b"/>
              <a:pathLst>
                <a:path w="422" h="361">
                  <a:moveTo>
                    <a:pt x="241" y="0"/>
                  </a:moveTo>
                  <a:lnTo>
                    <a:pt x="256" y="20"/>
                  </a:lnTo>
                  <a:lnTo>
                    <a:pt x="261" y="45"/>
                  </a:lnTo>
                  <a:lnTo>
                    <a:pt x="266" y="65"/>
                  </a:lnTo>
                  <a:lnTo>
                    <a:pt x="271" y="80"/>
                  </a:lnTo>
                  <a:lnTo>
                    <a:pt x="302" y="95"/>
                  </a:lnTo>
                  <a:lnTo>
                    <a:pt x="302" y="105"/>
                  </a:lnTo>
                  <a:lnTo>
                    <a:pt x="312" y="130"/>
                  </a:lnTo>
                  <a:lnTo>
                    <a:pt x="322" y="130"/>
                  </a:lnTo>
                  <a:lnTo>
                    <a:pt x="332" y="130"/>
                  </a:lnTo>
                  <a:lnTo>
                    <a:pt x="347" y="145"/>
                  </a:lnTo>
                  <a:lnTo>
                    <a:pt x="337" y="180"/>
                  </a:lnTo>
                  <a:lnTo>
                    <a:pt x="357" y="185"/>
                  </a:lnTo>
                  <a:lnTo>
                    <a:pt x="367" y="200"/>
                  </a:lnTo>
                  <a:lnTo>
                    <a:pt x="362" y="216"/>
                  </a:lnTo>
                  <a:lnTo>
                    <a:pt x="387" y="221"/>
                  </a:lnTo>
                  <a:lnTo>
                    <a:pt x="392" y="236"/>
                  </a:lnTo>
                  <a:lnTo>
                    <a:pt x="392" y="261"/>
                  </a:lnTo>
                  <a:lnTo>
                    <a:pt x="407" y="271"/>
                  </a:lnTo>
                  <a:lnTo>
                    <a:pt x="412" y="271"/>
                  </a:lnTo>
                  <a:lnTo>
                    <a:pt x="422" y="276"/>
                  </a:lnTo>
                  <a:lnTo>
                    <a:pt x="422" y="301"/>
                  </a:lnTo>
                  <a:lnTo>
                    <a:pt x="402" y="321"/>
                  </a:lnTo>
                  <a:lnTo>
                    <a:pt x="397" y="326"/>
                  </a:lnTo>
                  <a:lnTo>
                    <a:pt x="397" y="351"/>
                  </a:lnTo>
                  <a:lnTo>
                    <a:pt x="392" y="361"/>
                  </a:lnTo>
                  <a:lnTo>
                    <a:pt x="372" y="361"/>
                  </a:lnTo>
                  <a:lnTo>
                    <a:pt x="352" y="356"/>
                  </a:lnTo>
                  <a:lnTo>
                    <a:pt x="357" y="336"/>
                  </a:lnTo>
                  <a:lnTo>
                    <a:pt x="367" y="326"/>
                  </a:lnTo>
                  <a:lnTo>
                    <a:pt x="362" y="321"/>
                  </a:lnTo>
                  <a:lnTo>
                    <a:pt x="166" y="331"/>
                  </a:lnTo>
                  <a:lnTo>
                    <a:pt x="76" y="336"/>
                  </a:lnTo>
                  <a:lnTo>
                    <a:pt x="76" y="205"/>
                  </a:lnTo>
                  <a:lnTo>
                    <a:pt x="71" y="130"/>
                  </a:lnTo>
                  <a:lnTo>
                    <a:pt x="56" y="115"/>
                  </a:lnTo>
                  <a:lnTo>
                    <a:pt x="56" y="100"/>
                  </a:lnTo>
                  <a:lnTo>
                    <a:pt x="46" y="95"/>
                  </a:lnTo>
                  <a:lnTo>
                    <a:pt x="46" y="80"/>
                  </a:lnTo>
                  <a:lnTo>
                    <a:pt x="56" y="80"/>
                  </a:lnTo>
                  <a:lnTo>
                    <a:pt x="56" y="70"/>
                  </a:lnTo>
                  <a:lnTo>
                    <a:pt x="41" y="55"/>
                  </a:lnTo>
                  <a:lnTo>
                    <a:pt x="21" y="55"/>
                  </a:lnTo>
                  <a:lnTo>
                    <a:pt x="21" y="40"/>
                  </a:lnTo>
                  <a:lnTo>
                    <a:pt x="26" y="25"/>
                  </a:lnTo>
                  <a:lnTo>
                    <a:pt x="16" y="20"/>
                  </a:lnTo>
                  <a:lnTo>
                    <a:pt x="0" y="15"/>
                  </a:lnTo>
                  <a:lnTo>
                    <a:pt x="0" y="5"/>
                  </a:lnTo>
                  <a:lnTo>
                    <a:pt x="241"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3" name=""/>
          <p:cNvGrpSpPr/>
          <p:nvPr/>
        </p:nvGrpSpPr>
        <p:grpSpPr>
          <a:xfrm>
            <a:off x="5378400" y="3006720"/>
            <a:ext cx="501840" cy="453960"/>
            <a:chOff x="5378400" y="3006720"/>
            <a:chExt cx="501840" cy="453960"/>
          </a:xfrm>
        </p:grpSpPr>
        <p:sp>
          <p:nvSpPr>
            <p:cNvPr id="184" name=""/>
            <p:cNvSpPr/>
            <p:nvPr/>
          </p:nvSpPr>
          <p:spPr>
            <a:xfrm>
              <a:off x="5378400" y="3006720"/>
              <a:ext cx="501840" cy="453960"/>
            </a:xfrm>
            <a:custGeom>
              <a:avLst/>
              <a:gdLst/>
              <a:ahLst/>
              <a:rect l="l" t="t" r="r" b="b"/>
              <a:pathLst>
                <a:path w="316" h="286">
                  <a:moveTo>
                    <a:pt x="0" y="10"/>
                  </a:moveTo>
                  <a:lnTo>
                    <a:pt x="10" y="55"/>
                  </a:lnTo>
                  <a:lnTo>
                    <a:pt x="10" y="206"/>
                  </a:lnTo>
                  <a:lnTo>
                    <a:pt x="10" y="236"/>
                  </a:lnTo>
                  <a:lnTo>
                    <a:pt x="20" y="246"/>
                  </a:lnTo>
                  <a:lnTo>
                    <a:pt x="45" y="246"/>
                  </a:lnTo>
                  <a:lnTo>
                    <a:pt x="50" y="286"/>
                  </a:lnTo>
                  <a:lnTo>
                    <a:pt x="236" y="281"/>
                  </a:lnTo>
                  <a:lnTo>
                    <a:pt x="241" y="271"/>
                  </a:lnTo>
                  <a:lnTo>
                    <a:pt x="241" y="261"/>
                  </a:lnTo>
                  <a:lnTo>
                    <a:pt x="246" y="256"/>
                  </a:lnTo>
                  <a:lnTo>
                    <a:pt x="241" y="241"/>
                  </a:lnTo>
                  <a:lnTo>
                    <a:pt x="236" y="236"/>
                  </a:lnTo>
                  <a:lnTo>
                    <a:pt x="236" y="231"/>
                  </a:lnTo>
                  <a:lnTo>
                    <a:pt x="251" y="221"/>
                  </a:lnTo>
                  <a:lnTo>
                    <a:pt x="246" y="211"/>
                  </a:lnTo>
                  <a:lnTo>
                    <a:pt x="246" y="201"/>
                  </a:lnTo>
                  <a:lnTo>
                    <a:pt x="236" y="186"/>
                  </a:lnTo>
                  <a:lnTo>
                    <a:pt x="251" y="181"/>
                  </a:lnTo>
                  <a:lnTo>
                    <a:pt x="261" y="166"/>
                  </a:lnTo>
                  <a:lnTo>
                    <a:pt x="271" y="166"/>
                  </a:lnTo>
                  <a:lnTo>
                    <a:pt x="271" y="140"/>
                  </a:lnTo>
                  <a:lnTo>
                    <a:pt x="281" y="125"/>
                  </a:lnTo>
                  <a:lnTo>
                    <a:pt x="291" y="120"/>
                  </a:lnTo>
                  <a:lnTo>
                    <a:pt x="296" y="115"/>
                  </a:lnTo>
                  <a:lnTo>
                    <a:pt x="296" y="105"/>
                  </a:lnTo>
                  <a:lnTo>
                    <a:pt x="301" y="100"/>
                  </a:lnTo>
                  <a:lnTo>
                    <a:pt x="291" y="90"/>
                  </a:lnTo>
                  <a:lnTo>
                    <a:pt x="291" y="80"/>
                  </a:lnTo>
                  <a:lnTo>
                    <a:pt x="296" y="70"/>
                  </a:lnTo>
                  <a:lnTo>
                    <a:pt x="306" y="70"/>
                  </a:lnTo>
                  <a:lnTo>
                    <a:pt x="306" y="60"/>
                  </a:lnTo>
                  <a:lnTo>
                    <a:pt x="311" y="60"/>
                  </a:lnTo>
                  <a:lnTo>
                    <a:pt x="311" y="50"/>
                  </a:lnTo>
                  <a:lnTo>
                    <a:pt x="316" y="50"/>
                  </a:lnTo>
                  <a:lnTo>
                    <a:pt x="316" y="35"/>
                  </a:lnTo>
                  <a:lnTo>
                    <a:pt x="296" y="40"/>
                  </a:lnTo>
                  <a:lnTo>
                    <a:pt x="271" y="30"/>
                  </a:lnTo>
                  <a:lnTo>
                    <a:pt x="281" y="15"/>
                  </a:lnTo>
                  <a:lnTo>
                    <a:pt x="291" y="5"/>
                  </a:lnTo>
                  <a:lnTo>
                    <a:pt x="281" y="0"/>
                  </a:lnTo>
                  <a:lnTo>
                    <a:pt x="0" y="1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 name=""/>
            <p:cNvSpPr/>
            <p:nvPr/>
          </p:nvSpPr>
          <p:spPr>
            <a:xfrm>
              <a:off x="5378400" y="3006720"/>
              <a:ext cx="501840" cy="453960"/>
            </a:xfrm>
            <a:custGeom>
              <a:avLst/>
              <a:gdLst/>
              <a:ahLst/>
              <a:rect l="l" t="t" r="r" b="b"/>
              <a:pathLst>
                <a:path w="316" h="286">
                  <a:moveTo>
                    <a:pt x="0" y="10"/>
                  </a:moveTo>
                  <a:lnTo>
                    <a:pt x="10" y="55"/>
                  </a:lnTo>
                  <a:lnTo>
                    <a:pt x="10" y="206"/>
                  </a:lnTo>
                  <a:lnTo>
                    <a:pt x="10" y="236"/>
                  </a:lnTo>
                  <a:lnTo>
                    <a:pt x="20" y="246"/>
                  </a:lnTo>
                  <a:lnTo>
                    <a:pt x="45" y="246"/>
                  </a:lnTo>
                  <a:lnTo>
                    <a:pt x="50" y="286"/>
                  </a:lnTo>
                  <a:lnTo>
                    <a:pt x="236" y="281"/>
                  </a:lnTo>
                  <a:lnTo>
                    <a:pt x="241" y="271"/>
                  </a:lnTo>
                  <a:lnTo>
                    <a:pt x="241" y="261"/>
                  </a:lnTo>
                  <a:lnTo>
                    <a:pt x="246" y="256"/>
                  </a:lnTo>
                  <a:lnTo>
                    <a:pt x="241" y="241"/>
                  </a:lnTo>
                  <a:lnTo>
                    <a:pt x="236" y="236"/>
                  </a:lnTo>
                  <a:lnTo>
                    <a:pt x="236" y="231"/>
                  </a:lnTo>
                  <a:lnTo>
                    <a:pt x="251" y="221"/>
                  </a:lnTo>
                  <a:lnTo>
                    <a:pt x="246" y="211"/>
                  </a:lnTo>
                  <a:lnTo>
                    <a:pt x="246" y="201"/>
                  </a:lnTo>
                  <a:lnTo>
                    <a:pt x="236" y="186"/>
                  </a:lnTo>
                  <a:lnTo>
                    <a:pt x="251" y="181"/>
                  </a:lnTo>
                  <a:lnTo>
                    <a:pt x="261" y="166"/>
                  </a:lnTo>
                  <a:lnTo>
                    <a:pt x="271" y="166"/>
                  </a:lnTo>
                  <a:lnTo>
                    <a:pt x="271" y="140"/>
                  </a:lnTo>
                  <a:lnTo>
                    <a:pt x="281" y="125"/>
                  </a:lnTo>
                  <a:lnTo>
                    <a:pt x="291" y="120"/>
                  </a:lnTo>
                  <a:lnTo>
                    <a:pt x="296" y="115"/>
                  </a:lnTo>
                  <a:lnTo>
                    <a:pt x="296" y="105"/>
                  </a:lnTo>
                  <a:lnTo>
                    <a:pt x="301" y="100"/>
                  </a:lnTo>
                  <a:lnTo>
                    <a:pt x="291" y="90"/>
                  </a:lnTo>
                  <a:lnTo>
                    <a:pt x="291" y="80"/>
                  </a:lnTo>
                  <a:lnTo>
                    <a:pt x="296" y="70"/>
                  </a:lnTo>
                  <a:lnTo>
                    <a:pt x="306" y="70"/>
                  </a:lnTo>
                  <a:lnTo>
                    <a:pt x="306" y="60"/>
                  </a:lnTo>
                  <a:lnTo>
                    <a:pt x="311" y="60"/>
                  </a:lnTo>
                  <a:lnTo>
                    <a:pt x="311" y="50"/>
                  </a:lnTo>
                  <a:lnTo>
                    <a:pt x="316" y="50"/>
                  </a:lnTo>
                  <a:lnTo>
                    <a:pt x="316" y="35"/>
                  </a:lnTo>
                  <a:lnTo>
                    <a:pt x="296" y="40"/>
                  </a:lnTo>
                  <a:lnTo>
                    <a:pt x="271" y="30"/>
                  </a:lnTo>
                  <a:lnTo>
                    <a:pt x="281" y="15"/>
                  </a:lnTo>
                  <a:lnTo>
                    <a:pt x="291" y="5"/>
                  </a:lnTo>
                  <a:lnTo>
                    <a:pt x="281" y="0"/>
                  </a:lnTo>
                  <a:lnTo>
                    <a:pt x="0" y="1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6" name=""/>
          <p:cNvGrpSpPr/>
          <p:nvPr/>
        </p:nvGrpSpPr>
        <p:grpSpPr>
          <a:xfrm>
            <a:off x="5664240" y="2241720"/>
            <a:ext cx="398520" cy="685800"/>
            <a:chOff x="5664240" y="2241720"/>
            <a:chExt cx="398520" cy="685800"/>
          </a:xfrm>
        </p:grpSpPr>
        <p:sp>
          <p:nvSpPr>
            <p:cNvPr id="187" name=""/>
            <p:cNvSpPr/>
            <p:nvPr/>
          </p:nvSpPr>
          <p:spPr>
            <a:xfrm>
              <a:off x="5664240" y="2241720"/>
              <a:ext cx="398520" cy="685800"/>
            </a:xfrm>
            <a:custGeom>
              <a:avLst/>
              <a:gdLst/>
              <a:ahLst/>
              <a:rect l="l" t="t" r="r" b="b"/>
              <a:pathLst>
                <a:path w="251" h="432">
                  <a:moveTo>
                    <a:pt x="41" y="5"/>
                  </a:moveTo>
                  <a:lnTo>
                    <a:pt x="41" y="15"/>
                  </a:lnTo>
                  <a:lnTo>
                    <a:pt x="51" y="20"/>
                  </a:lnTo>
                  <a:lnTo>
                    <a:pt x="51" y="30"/>
                  </a:lnTo>
                  <a:lnTo>
                    <a:pt x="61" y="35"/>
                  </a:lnTo>
                  <a:lnTo>
                    <a:pt x="66" y="40"/>
                  </a:lnTo>
                  <a:lnTo>
                    <a:pt x="66" y="80"/>
                  </a:lnTo>
                  <a:lnTo>
                    <a:pt x="15" y="101"/>
                  </a:lnTo>
                  <a:lnTo>
                    <a:pt x="20" y="126"/>
                  </a:lnTo>
                  <a:lnTo>
                    <a:pt x="25" y="136"/>
                  </a:lnTo>
                  <a:lnTo>
                    <a:pt x="5" y="161"/>
                  </a:lnTo>
                  <a:lnTo>
                    <a:pt x="5" y="176"/>
                  </a:lnTo>
                  <a:lnTo>
                    <a:pt x="0" y="186"/>
                  </a:lnTo>
                  <a:lnTo>
                    <a:pt x="5" y="226"/>
                  </a:lnTo>
                  <a:lnTo>
                    <a:pt x="15" y="241"/>
                  </a:lnTo>
                  <a:lnTo>
                    <a:pt x="46" y="256"/>
                  </a:lnTo>
                  <a:lnTo>
                    <a:pt x="51" y="286"/>
                  </a:lnTo>
                  <a:lnTo>
                    <a:pt x="66" y="291"/>
                  </a:lnTo>
                  <a:lnTo>
                    <a:pt x="76" y="291"/>
                  </a:lnTo>
                  <a:lnTo>
                    <a:pt x="86" y="306"/>
                  </a:lnTo>
                  <a:lnTo>
                    <a:pt x="81" y="341"/>
                  </a:lnTo>
                  <a:lnTo>
                    <a:pt x="91" y="346"/>
                  </a:lnTo>
                  <a:lnTo>
                    <a:pt x="111" y="361"/>
                  </a:lnTo>
                  <a:lnTo>
                    <a:pt x="106" y="377"/>
                  </a:lnTo>
                  <a:lnTo>
                    <a:pt x="131" y="382"/>
                  </a:lnTo>
                  <a:lnTo>
                    <a:pt x="136" y="407"/>
                  </a:lnTo>
                  <a:lnTo>
                    <a:pt x="136" y="422"/>
                  </a:lnTo>
                  <a:lnTo>
                    <a:pt x="151" y="432"/>
                  </a:lnTo>
                  <a:lnTo>
                    <a:pt x="166" y="432"/>
                  </a:lnTo>
                  <a:lnTo>
                    <a:pt x="171" y="422"/>
                  </a:lnTo>
                  <a:lnTo>
                    <a:pt x="211" y="432"/>
                  </a:lnTo>
                  <a:lnTo>
                    <a:pt x="211" y="417"/>
                  </a:lnTo>
                  <a:lnTo>
                    <a:pt x="196" y="412"/>
                  </a:lnTo>
                  <a:lnTo>
                    <a:pt x="196" y="407"/>
                  </a:lnTo>
                  <a:lnTo>
                    <a:pt x="211" y="397"/>
                  </a:lnTo>
                  <a:lnTo>
                    <a:pt x="221" y="392"/>
                  </a:lnTo>
                  <a:lnTo>
                    <a:pt x="221" y="382"/>
                  </a:lnTo>
                  <a:lnTo>
                    <a:pt x="226" y="366"/>
                  </a:lnTo>
                  <a:lnTo>
                    <a:pt x="216" y="366"/>
                  </a:lnTo>
                  <a:lnTo>
                    <a:pt x="221" y="351"/>
                  </a:lnTo>
                  <a:lnTo>
                    <a:pt x="226" y="341"/>
                  </a:lnTo>
                  <a:lnTo>
                    <a:pt x="221" y="326"/>
                  </a:lnTo>
                  <a:lnTo>
                    <a:pt x="246" y="301"/>
                  </a:lnTo>
                  <a:lnTo>
                    <a:pt x="246" y="291"/>
                  </a:lnTo>
                  <a:lnTo>
                    <a:pt x="251" y="286"/>
                  </a:lnTo>
                  <a:lnTo>
                    <a:pt x="241" y="286"/>
                  </a:lnTo>
                  <a:lnTo>
                    <a:pt x="246" y="256"/>
                  </a:lnTo>
                  <a:lnTo>
                    <a:pt x="236" y="256"/>
                  </a:lnTo>
                  <a:lnTo>
                    <a:pt x="236" y="241"/>
                  </a:lnTo>
                  <a:lnTo>
                    <a:pt x="241" y="221"/>
                  </a:lnTo>
                  <a:lnTo>
                    <a:pt x="236" y="136"/>
                  </a:lnTo>
                  <a:lnTo>
                    <a:pt x="226" y="50"/>
                  </a:lnTo>
                  <a:lnTo>
                    <a:pt x="221" y="40"/>
                  </a:lnTo>
                  <a:lnTo>
                    <a:pt x="221" y="30"/>
                  </a:lnTo>
                  <a:lnTo>
                    <a:pt x="211" y="20"/>
                  </a:lnTo>
                  <a:lnTo>
                    <a:pt x="201" y="15"/>
                  </a:lnTo>
                  <a:lnTo>
                    <a:pt x="201" y="0"/>
                  </a:lnTo>
                  <a:lnTo>
                    <a:pt x="41" y="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 name=""/>
            <p:cNvSpPr/>
            <p:nvPr/>
          </p:nvSpPr>
          <p:spPr>
            <a:xfrm>
              <a:off x="5664240" y="2241720"/>
              <a:ext cx="398520" cy="685800"/>
            </a:xfrm>
            <a:custGeom>
              <a:avLst/>
              <a:gdLst/>
              <a:ahLst/>
              <a:rect l="l" t="t" r="r" b="b"/>
              <a:pathLst>
                <a:path w="251" h="432">
                  <a:moveTo>
                    <a:pt x="41" y="5"/>
                  </a:moveTo>
                  <a:lnTo>
                    <a:pt x="41" y="15"/>
                  </a:lnTo>
                  <a:lnTo>
                    <a:pt x="51" y="20"/>
                  </a:lnTo>
                  <a:lnTo>
                    <a:pt x="51" y="30"/>
                  </a:lnTo>
                  <a:lnTo>
                    <a:pt x="61" y="35"/>
                  </a:lnTo>
                  <a:lnTo>
                    <a:pt x="66" y="40"/>
                  </a:lnTo>
                  <a:lnTo>
                    <a:pt x="66" y="80"/>
                  </a:lnTo>
                  <a:lnTo>
                    <a:pt x="15" y="101"/>
                  </a:lnTo>
                  <a:lnTo>
                    <a:pt x="20" y="126"/>
                  </a:lnTo>
                  <a:lnTo>
                    <a:pt x="25" y="136"/>
                  </a:lnTo>
                  <a:lnTo>
                    <a:pt x="5" y="161"/>
                  </a:lnTo>
                  <a:lnTo>
                    <a:pt x="5" y="176"/>
                  </a:lnTo>
                  <a:lnTo>
                    <a:pt x="0" y="186"/>
                  </a:lnTo>
                  <a:lnTo>
                    <a:pt x="5" y="226"/>
                  </a:lnTo>
                  <a:lnTo>
                    <a:pt x="15" y="241"/>
                  </a:lnTo>
                  <a:lnTo>
                    <a:pt x="46" y="256"/>
                  </a:lnTo>
                  <a:lnTo>
                    <a:pt x="51" y="286"/>
                  </a:lnTo>
                  <a:lnTo>
                    <a:pt x="66" y="291"/>
                  </a:lnTo>
                  <a:lnTo>
                    <a:pt x="76" y="291"/>
                  </a:lnTo>
                  <a:lnTo>
                    <a:pt x="86" y="306"/>
                  </a:lnTo>
                  <a:lnTo>
                    <a:pt x="81" y="341"/>
                  </a:lnTo>
                  <a:lnTo>
                    <a:pt x="91" y="346"/>
                  </a:lnTo>
                  <a:lnTo>
                    <a:pt x="111" y="361"/>
                  </a:lnTo>
                  <a:lnTo>
                    <a:pt x="106" y="377"/>
                  </a:lnTo>
                  <a:lnTo>
                    <a:pt x="131" y="382"/>
                  </a:lnTo>
                  <a:lnTo>
                    <a:pt x="136" y="407"/>
                  </a:lnTo>
                  <a:lnTo>
                    <a:pt x="136" y="422"/>
                  </a:lnTo>
                  <a:lnTo>
                    <a:pt x="151" y="432"/>
                  </a:lnTo>
                  <a:lnTo>
                    <a:pt x="166" y="432"/>
                  </a:lnTo>
                  <a:lnTo>
                    <a:pt x="171" y="422"/>
                  </a:lnTo>
                  <a:lnTo>
                    <a:pt x="211" y="432"/>
                  </a:lnTo>
                  <a:lnTo>
                    <a:pt x="211" y="417"/>
                  </a:lnTo>
                  <a:lnTo>
                    <a:pt x="196" y="412"/>
                  </a:lnTo>
                  <a:lnTo>
                    <a:pt x="196" y="407"/>
                  </a:lnTo>
                  <a:lnTo>
                    <a:pt x="211" y="397"/>
                  </a:lnTo>
                  <a:lnTo>
                    <a:pt x="221" y="392"/>
                  </a:lnTo>
                  <a:lnTo>
                    <a:pt x="221" y="382"/>
                  </a:lnTo>
                  <a:lnTo>
                    <a:pt x="226" y="366"/>
                  </a:lnTo>
                  <a:lnTo>
                    <a:pt x="216" y="366"/>
                  </a:lnTo>
                  <a:lnTo>
                    <a:pt x="221" y="351"/>
                  </a:lnTo>
                  <a:lnTo>
                    <a:pt x="226" y="341"/>
                  </a:lnTo>
                  <a:lnTo>
                    <a:pt x="221" y="326"/>
                  </a:lnTo>
                  <a:lnTo>
                    <a:pt x="246" y="301"/>
                  </a:lnTo>
                  <a:lnTo>
                    <a:pt x="246" y="291"/>
                  </a:lnTo>
                  <a:lnTo>
                    <a:pt x="251" y="286"/>
                  </a:lnTo>
                  <a:lnTo>
                    <a:pt x="241" y="286"/>
                  </a:lnTo>
                  <a:lnTo>
                    <a:pt x="246" y="256"/>
                  </a:lnTo>
                  <a:lnTo>
                    <a:pt x="236" y="256"/>
                  </a:lnTo>
                  <a:lnTo>
                    <a:pt x="236" y="241"/>
                  </a:lnTo>
                  <a:lnTo>
                    <a:pt x="241" y="221"/>
                  </a:lnTo>
                  <a:lnTo>
                    <a:pt x="236" y="136"/>
                  </a:lnTo>
                  <a:lnTo>
                    <a:pt x="226" y="50"/>
                  </a:lnTo>
                  <a:lnTo>
                    <a:pt x="221" y="40"/>
                  </a:lnTo>
                  <a:lnTo>
                    <a:pt x="221" y="30"/>
                  </a:lnTo>
                  <a:lnTo>
                    <a:pt x="211" y="20"/>
                  </a:lnTo>
                  <a:lnTo>
                    <a:pt x="201" y="15"/>
                  </a:lnTo>
                  <a:lnTo>
                    <a:pt x="201" y="0"/>
                  </a:lnTo>
                  <a:lnTo>
                    <a:pt x="41" y="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9" name=""/>
          <p:cNvGrpSpPr/>
          <p:nvPr/>
        </p:nvGrpSpPr>
        <p:grpSpPr>
          <a:xfrm>
            <a:off x="5497560" y="1692360"/>
            <a:ext cx="517320" cy="557280"/>
            <a:chOff x="5497560" y="1692360"/>
            <a:chExt cx="517320" cy="557280"/>
          </a:xfrm>
        </p:grpSpPr>
        <p:sp>
          <p:nvSpPr>
            <p:cNvPr id="190" name=""/>
            <p:cNvSpPr/>
            <p:nvPr/>
          </p:nvSpPr>
          <p:spPr>
            <a:xfrm>
              <a:off x="5497560" y="1692360"/>
              <a:ext cx="517320" cy="557280"/>
            </a:xfrm>
            <a:custGeom>
              <a:avLst/>
              <a:gdLst/>
              <a:ahLst/>
              <a:rect l="l" t="t" r="r" b="b"/>
              <a:pathLst>
                <a:path w="326" h="351">
                  <a:moveTo>
                    <a:pt x="306" y="346"/>
                  </a:moveTo>
                  <a:lnTo>
                    <a:pt x="306" y="326"/>
                  </a:lnTo>
                  <a:lnTo>
                    <a:pt x="301" y="311"/>
                  </a:lnTo>
                  <a:lnTo>
                    <a:pt x="301" y="286"/>
                  </a:lnTo>
                  <a:lnTo>
                    <a:pt x="301" y="271"/>
                  </a:lnTo>
                  <a:lnTo>
                    <a:pt x="306" y="256"/>
                  </a:lnTo>
                  <a:lnTo>
                    <a:pt x="311" y="246"/>
                  </a:lnTo>
                  <a:lnTo>
                    <a:pt x="306" y="236"/>
                  </a:lnTo>
                  <a:lnTo>
                    <a:pt x="301" y="231"/>
                  </a:lnTo>
                  <a:lnTo>
                    <a:pt x="301" y="221"/>
                  </a:lnTo>
                  <a:lnTo>
                    <a:pt x="311" y="216"/>
                  </a:lnTo>
                  <a:lnTo>
                    <a:pt x="311" y="171"/>
                  </a:lnTo>
                  <a:lnTo>
                    <a:pt x="316" y="161"/>
                  </a:lnTo>
                  <a:lnTo>
                    <a:pt x="326" y="145"/>
                  </a:lnTo>
                  <a:lnTo>
                    <a:pt x="326" y="130"/>
                  </a:lnTo>
                  <a:lnTo>
                    <a:pt x="321" y="125"/>
                  </a:lnTo>
                  <a:lnTo>
                    <a:pt x="316" y="130"/>
                  </a:lnTo>
                  <a:lnTo>
                    <a:pt x="311" y="150"/>
                  </a:lnTo>
                  <a:lnTo>
                    <a:pt x="301" y="155"/>
                  </a:lnTo>
                  <a:lnTo>
                    <a:pt x="296" y="161"/>
                  </a:lnTo>
                  <a:lnTo>
                    <a:pt x="296" y="171"/>
                  </a:lnTo>
                  <a:lnTo>
                    <a:pt x="286" y="181"/>
                  </a:lnTo>
                  <a:lnTo>
                    <a:pt x="271" y="181"/>
                  </a:lnTo>
                  <a:lnTo>
                    <a:pt x="276" y="166"/>
                  </a:lnTo>
                  <a:lnTo>
                    <a:pt x="291" y="150"/>
                  </a:lnTo>
                  <a:lnTo>
                    <a:pt x="301" y="135"/>
                  </a:lnTo>
                  <a:lnTo>
                    <a:pt x="301" y="125"/>
                  </a:lnTo>
                  <a:lnTo>
                    <a:pt x="281" y="120"/>
                  </a:lnTo>
                  <a:lnTo>
                    <a:pt x="286" y="90"/>
                  </a:lnTo>
                  <a:lnTo>
                    <a:pt x="266" y="85"/>
                  </a:lnTo>
                  <a:lnTo>
                    <a:pt x="256" y="75"/>
                  </a:lnTo>
                  <a:lnTo>
                    <a:pt x="246" y="75"/>
                  </a:lnTo>
                  <a:lnTo>
                    <a:pt x="241" y="65"/>
                  </a:lnTo>
                  <a:lnTo>
                    <a:pt x="221" y="70"/>
                  </a:lnTo>
                  <a:lnTo>
                    <a:pt x="211" y="60"/>
                  </a:lnTo>
                  <a:lnTo>
                    <a:pt x="191" y="50"/>
                  </a:lnTo>
                  <a:lnTo>
                    <a:pt x="176" y="60"/>
                  </a:lnTo>
                  <a:lnTo>
                    <a:pt x="171" y="60"/>
                  </a:lnTo>
                  <a:lnTo>
                    <a:pt x="161" y="55"/>
                  </a:lnTo>
                  <a:lnTo>
                    <a:pt x="140" y="45"/>
                  </a:lnTo>
                  <a:lnTo>
                    <a:pt x="140" y="40"/>
                  </a:lnTo>
                  <a:lnTo>
                    <a:pt x="140" y="25"/>
                  </a:lnTo>
                  <a:lnTo>
                    <a:pt x="125" y="30"/>
                  </a:lnTo>
                  <a:lnTo>
                    <a:pt x="120" y="25"/>
                  </a:lnTo>
                  <a:lnTo>
                    <a:pt x="105" y="5"/>
                  </a:lnTo>
                  <a:lnTo>
                    <a:pt x="105" y="0"/>
                  </a:lnTo>
                  <a:lnTo>
                    <a:pt x="95" y="0"/>
                  </a:lnTo>
                  <a:lnTo>
                    <a:pt x="70" y="20"/>
                  </a:lnTo>
                  <a:lnTo>
                    <a:pt x="55" y="30"/>
                  </a:lnTo>
                  <a:lnTo>
                    <a:pt x="40" y="30"/>
                  </a:lnTo>
                  <a:lnTo>
                    <a:pt x="25" y="40"/>
                  </a:lnTo>
                  <a:lnTo>
                    <a:pt x="25" y="55"/>
                  </a:lnTo>
                  <a:lnTo>
                    <a:pt x="25" y="75"/>
                  </a:lnTo>
                  <a:lnTo>
                    <a:pt x="5" y="105"/>
                  </a:lnTo>
                  <a:lnTo>
                    <a:pt x="0" y="120"/>
                  </a:lnTo>
                  <a:lnTo>
                    <a:pt x="10" y="120"/>
                  </a:lnTo>
                  <a:lnTo>
                    <a:pt x="5" y="181"/>
                  </a:lnTo>
                  <a:lnTo>
                    <a:pt x="50" y="206"/>
                  </a:lnTo>
                  <a:lnTo>
                    <a:pt x="65" y="221"/>
                  </a:lnTo>
                  <a:lnTo>
                    <a:pt x="70" y="236"/>
                  </a:lnTo>
                  <a:lnTo>
                    <a:pt x="90" y="236"/>
                  </a:lnTo>
                  <a:lnTo>
                    <a:pt x="95" y="266"/>
                  </a:lnTo>
                  <a:lnTo>
                    <a:pt x="110" y="276"/>
                  </a:lnTo>
                  <a:lnTo>
                    <a:pt x="110" y="286"/>
                  </a:lnTo>
                  <a:lnTo>
                    <a:pt x="100" y="316"/>
                  </a:lnTo>
                  <a:lnTo>
                    <a:pt x="110" y="331"/>
                  </a:lnTo>
                  <a:lnTo>
                    <a:pt x="120" y="341"/>
                  </a:lnTo>
                  <a:lnTo>
                    <a:pt x="146" y="346"/>
                  </a:lnTo>
                  <a:lnTo>
                    <a:pt x="146" y="351"/>
                  </a:lnTo>
                  <a:lnTo>
                    <a:pt x="306" y="34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 name=""/>
            <p:cNvSpPr/>
            <p:nvPr/>
          </p:nvSpPr>
          <p:spPr>
            <a:xfrm>
              <a:off x="5497560" y="1692360"/>
              <a:ext cx="517320" cy="557280"/>
            </a:xfrm>
            <a:custGeom>
              <a:avLst/>
              <a:gdLst/>
              <a:ahLst/>
              <a:rect l="l" t="t" r="r" b="b"/>
              <a:pathLst>
                <a:path w="326" h="351">
                  <a:moveTo>
                    <a:pt x="306" y="346"/>
                  </a:moveTo>
                  <a:lnTo>
                    <a:pt x="306" y="326"/>
                  </a:lnTo>
                  <a:lnTo>
                    <a:pt x="301" y="311"/>
                  </a:lnTo>
                  <a:lnTo>
                    <a:pt x="301" y="286"/>
                  </a:lnTo>
                  <a:lnTo>
                    <a:pt x="301" y="271"/>
                  </a:lnTo>
                  <a:lnTo>
                    <a:pt x="306" y="256"/>
                  </a:lnTo>
                  <a:lnTo>
                    <a:pt x="311" y="246"/>
                  </a:lnTo>
                  <a:lnTo>
                    <a:pt x="306" y="236"/>
                  </a:lnTo>
                  <a:lnTo>
                    <a:pt x="301" y="231"/>
                  </a:lnTo>
                  <a:lnTo>
                    <a:pt x="301" y="221"/>
                  </a:lnTo>
                  <a:lnTo>
                    <a:pt x="311" y="216"/>
                  </a:lnTo>
                  <a:lnTo>
                    <a:pt x="311" y="171"/>
                  </a:lnTo>
                  <a:lnTo>
                    <a:pt x="316" y="161"/>
                  </a:lnTo>
                  <a:lnTo>
                    <a:pt x="326" y="145"/>
                  </a:lnTo>
                  <a:lnTo>
                    <a:pt x="326" y="130"/>
                  </a:lnTo>
                  <a:lnTo>
                    <a:pt x="321" y="125"/>
                  </a:lnTo>
                  <a:lnTo>
                    <a:pt x="316" y="130"/>
                  </a:lnTo>
                  <a:lnTo>
                    <a:pt x="311" y="150"/>
                  </a:lnTo>
                  <a:lnTo>
                    <a:pt x="301" y="155"/>
                  </a:lnTo>
                  <a:lnTo>
                    <a:pt x="296" y="161"/>
                  </a:lnTo>
                  <a:lnTo>
                    <a:pt x="296" y="171"/>
                  </a:lnTo>
                  <a:lnTo>
                    <a:pt x="286" y="181"/>
                  </a:lnTo>
                  <a:lnTo>
                    <a:pt x="271" y="181"/>
                  </a:lnTo>
                  <a:lnTo>
                    <a:pt x="276" y="166"/>
                  </a:lnTo>
                  <a:lnTo>
                    <a:pt x="291" y="150"/>
                  </a:lnTo>
                  <a:lnTo>
                    <a:pt x="301" y="135"/>
                  </a:lnTo>
                  <a:lnTo>
                    <a:pt x="301" y="125"/>
                  </a:lnTo>
                  <a:lnTo>
                    <a:pt x="281" y="120"/>
                  </a:lnTo>
                  <a:lnTo>
                    <a:pt x="286" y="90"/>
                  </a:lnTo>
                  <a:lnTo>
                    <a:pt x="266" y="85"/>
                  </a:lnTo>
                  <a:lnTo>
                    <a:pt x="256" y="75"/>
                  </a:lnTo>
                  <a:lnTo>
                    <a:pt x="246" y="75"/>
                  </a:lnTo>
                  <a:lnTo>
                    <a:pt x="241" y="65"/>
                  </a:lnTo>
                  <a:lnTo>
                    <a:pt x="221" y="70"/>
                  </a:lnTo>
                  <a:lnTo>
                    <a:pt x="211" y="60"/>
                  </a:lnTo>
                  <a:lnTo>
                    <a:pt x="191" y="50"/>
                  </a:lnTo>
                  <a:lnTo>
                    <a:pt x="176" y="60"/>
                  </a:lnTo>
                  <a:lnTo>
                    <a:pt x="171" y="60"/>
                  </a:lnTo>
                  <a:lnTo>
                    <a:pt x="161" y="55"/>
                  </a:lnTo>
                  <a:lnTo>
                    <a:pt x="140" y="45"/>
                  </a:lnTo>
                  <a:lnTo>
                    <a:pt x="140" y="40"/>
                  </a:lnTo>
                  <a:lnTo>
                    <a:pt x="140" y="25"/>
                  </a:lnTo>
                  <a:lnTo>
                    <a:pt x="125" y="30"/>
                  </a:lnTo>
                  <a:lnTo>
                    <a:pt x="120" y="25"/>
                  </a:lnTo>
                  <a:lnTo>
                    <a:pt x="105" y="5"/>
                  </a:lnTo>
                  <a:lnTo>
                    <a:pt x="105" y="0"/>
                  </a:lnTo>
                  <a:lnTo>
                    <a:pt x="95" y="0"/>
                  </a:lnTo>
                  <a:lnTo>
                    <a:pt x="70" y="20"/>
                  </a:lnTo>
                  <a:lnTo>
                    <a:pt x="55" y="30"/>
                  </a:lnTo>
                  <a:lnTo>
                    <a:pt x="40" y="30"/>
                  </a:lnTo>
                  <a:lnTo>
                    <a:pt x="25" y="40"/>
                  </a:lnTo>
                  <a:lnTo>
                    <a:pt x="25" y="55"/>
                  </a:lnTo>
                  <a:lnTo>
                    <a:pt x="25" y="75"/>
                  </a:lnTo>
                  <a:lnTo>
                    <a:pt x="5" y="105"/>
                  </a:lnTo>
                  <a:lnTo>
                    <a:pt x="0" y="120"/>
                  </a:lnTo>
                  <a:lnTo>
                    <a:pt x="10" y="120"/>
                  </a:lnTo>
                  <a:lnTo>
                    <a:pt x="5" y="181"/>
                  </a:lnTo>
                  <a:lnTo>
                    <a:pt x="50" y="206"/>
                  </a:lnTo>
                  <a:lnTo>
                    <a:pt x="65" y="221"/>
                  </a:lnTo>
                  <a:lnTo>
                    <a:pt x="70" y="236"/>
                  </a:lnTo>
                  <a:lnTo>
                    <a:pt x="90" y="236"/>
                  </a:lnTo>
                  <a:lnTo>
                    <a:pt x="95" y="266"/>
                  </a:lnTo>
                  <a:lnTo>
                    <a:pt x="110" y="276"/>
                  </a:lnTo>
                  <a:lnTo>
                    <a:pt x="110" y="286"/>
                  </a:lnTo>
                  <a:lnTo>
                    <a:pt x="100" y="316"/>
                  </a:lnTo>
                  <a:lnTo>
                    <a:pt x="110" y="331"/>
                  </a:lnTo>
                  <a:lnTo>
                    <a:pt x="120" y="341"/>
                  </a:lnTo>
                  <a:lnTo>
                    <a:pt x="146" y="346"/>
                  </a:lnTo>
                  <a:lnTo>
                    <a:pt x="146" y="351"/>
                  </a:lnTo>
                  <a:lnTo>
                    <a:pt x="306" y="34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2" name=""/>
          <p:cNvGrpSpPr/>
          <p:nvPr/>
        </p:nvGrpSpPr>
        <p:grpSpPr>
          <a:xfrm>
            <a:off x="5719680" y="1604880"/>
            <a:ext cx="479520" cy="285840"/>
            <a:chOff x="5719680" y="1604880"/>
            <a:chExt cx="479520" cy="285840"/>
          </a:xfrm>
        </p:grpSpPr>
        <p:sp>
          <p:nvSpPr>
            <p:cNvPr id="193" name=""/>
            <p:cNvSpPr/>
            <p:nvPr/>
          </p:nvSpPr>
          <p:spPr>
            <a:xfrm>
              <a:off x="5719680" y="1604880"/>
              <a:ext cx="479520" cy="285840"/>
            </a:xfrm>
            <a:custGeom>
              <a:avLst/>
              <a:gdLst/>
              <a:ahLst/>
              <a:rect l="l" t="t" r="r" b="b"/>
              <a:pathLst>
                <a:path w="302" h="180">
                  <a:moveTo>
                    <a:pt x="292" y="65"/>
                  </a:moveTo>
                  <a:lnTo>
                    <a:pt x="302" y="80"/>
                  </a:lnTo>
                  <a:lnTo>
                    <a:pt x="302" y="90"/>
                  </a:lnTo>
                  <a:lnTo>
                    <a:pt x="287" y="95"/>
                  </a:lnTo>
                  <a:lnTo>
                    <a:pt x="261" y="100"/>
                  </a:lnTo>
                  <a:lnTo>
                    <a:pt x="251" y="120"/>
                  </a:lnTo>
                  <a:lnTo>
                    <a:pt x="226" y="120"/>
                  </a:lnTo>
                  <a:lnTo>
                    <a:pt x="216" y="140"/>
                  </a:lnTo>
                  <a:lnTo>
                    <a:pt x="176" y="140"/>
                  </a:lnTo>
                  <a:lnTo>
                    <a:pt x="161" y="180"/>
                  </a:lnTo>
                  <a:lnTo>
                    <a:pt x="141" y="175"/>
                  </a:lnTo>
                  <a:lnTo>
                    <a:pt x="141" y="145"/>
                  </a:lnTo>
                  <a:lnTo>
                    <a:pt x="126" y="140"/>
                  </a:lnTo>
                  <a:lnTo>
                    <a:pt x="121" y="130"/>
                  </a:lnTo>
                  <a:lnTo>
                    <a:pt x="106" y="130"/>
                  </a:lnTo>
                  <a:lnTo>
                    <a:pt x="96" y="120"/>
                  </a:lnTo>
                  <a:lnTo>
                    <a:pt x="81" y="125"/>
                  </a:lnTo>
                  <a:lnTo>
                    <a:pt x="71" y="115"/>
                  </a:lnTo>
                  <a:lnTo>
                    <a:pt x="46" y="105"/>
                  </a:lnTo>
                  <a:lnTo>
                    <a:pt x="36" y="120"/>
                  </a:lnTo>
                  <a:lnTo>
                    <a:pt x="21" y="115"/>
                  </a:lnTo>
                  <a:lnTo>
                    <a:pt x="0" y="95"/>
                  </a:lnTo>
                  <a:lnTo>
                    <a:pt x="6" y="80"/>
                  </a:lnTo>
                  <a:lnTo>
                    <a:pt x="6" y="70"/>
                  </a:lnTo>
                  <a:lnTo>
                    <a:pt x="26" y="60"/>
                  </a:lnTo>
                  <a:lnTo>
                    <a:pt x="41" y="60"/>
                  </a:lnTo>
                  <a:lnTo>
                    <a:pt x="86" y="25"/>
                  </a:lnTo>
                  <a:lnTo>
                    <a:pt x="101" y="5"/>
                  </a:lnTo>
                  <a:lnTo>
                    <a:pt x="141" y="0"/>
                  </a:lnTo>
                  <a:lnTo>
                    <a:pt x="126" y="5"/>
                  </a:lnTo>
                  <a:lnTo>
                    <a:pt x="106" y="30"/>
                  </a:lnTo>
                  <a:lnTo>
                    <a:pt x="91" y="30"/>
                  </a:lnTo>
                  <a:lnTo>
                    <a:pt x="96" y="50"/>
                  </a:lnTo>
                  <a:lnTo>
                    <a:pt x="136" y="55"/>
                  </a:lnTo>
                  <a:lnTo>
                    <a:pt x="151" y="75"/>
                  </a:lnTo>
                  <a:lnTo>
                    <a:pt x="191" y="70"/>
                  </a:lnTo>
                  <a:lnTo>
                    <a:pt x="206" y="60"/>
                  </a:lnTo>
                  <a:lnTo>
                    <a:pt x="231" y="55"/>
                  </a:lnTo>
                  <a:lnTo>
                    <a:pt x="256" y="55"/>
                  </a:lnTo>
                  <a:lnTo>
                    <a:pt x="276" y="40"/>
                  </a:lnTo>
                  <a:lnTo>
                    <a:pt x="281" y="55"/>
                  </a:lnTo>
                  <a:lnTo>
                    <a:pt x="281" y="60"/>
                  </a:lnTo>
                  <a:lnTo>
                    <a:pt x="292" y="6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 name=""/>
            <p:cNvSpPr/>
            <p:nvPr/>
          </p:nvSpPr>
          <p:spPr>
            <a:xfrm>
              <a:off x="5719680" y="1604880"/>
              <a:ext cx="479520" cy="285840"/>
            </a:xfrm>
            <a:custGeom>
              <a:avLst/>
              <a:gdLst/>
              <a:ahLst/>
              <a:rect l="l" t="t" r="r" b="b"/>
              <a:pathLst>
                <a:path w="302" h="180">
                  <a:moveTo>
                    <a:pt x="292" y="65"/>
                  </a:moveTo>
                  <a:lnTo>
                    <a:pt x="302" y="80"/>
                  </a:lnTo>
                  <a:lnTo>
                    <a:pt x="302" y="90"/>
                  </a:lnTo>
                  <a:lnTo>
                    <a:pt x="287" y="95"/>
                  </a:lnTo>
                  <a:lnTo>
                    <a:pt x="261" y="100"/>
                  </a:lnTo>
                  <a:lnTo>
                    <a:pt x="251" y="120"/>
                  </a:lnTo>
                  <a:lnTo>
                    <a:pt x="226" y="120"/>
                  </a:lnTo>
                  <a:lnTo>
                    <a:pt x="216" y="140"/>
                  </a:lnTo>
                  <a:lnTo>
                    <a:pt x="176" y="140"/>
                  </a:lnTo>
                  <a:lnTo>
                    <a:pt x="161" y="180"/>
                  </a:lnTo>
                  <a:lnTo>
                    <a:pt x="141" y="175"/>
                  </a:lnTo>
                  <a:lnTo>
                    <a:pt x="141" y="145"/>
                  </a:lnTo>
                  <a:lnTo>
                    <a:pt x="126" y="140"/>
                  </a:lnTo>
                  <a:lnTo>
                    <a:pt x="121" y="130"/>
                  </a:lnTo>
                  <a:lnTo>
                    <a:pt x="106" y="130"/>
                  </a:lnTo>
                  <a:lnTo>
                    <a:pt x="96" y="120"/>
                  </a:lnTo>
                  <a:lnTo>
                    <a:pt x="81" y="125"/>
                  </a:lnTo>
                  <a:lnTo>
                    <a:pt x="71" y="115"/>
                  </a:lnTo>
                  <a:lnTo>
                    <a:pt x="46" y="105"/>
                  </a:lnTo>
                  <a:lnTo>
                    <a:pt x="36" y="120"/>
                  </a:lnTo>
                  <a:lnTo>
                    <a:pt x="21" y="115"/>
                  </a:lnTo>
                  <a:lnTo>
                    <a:pt x="0" y="95"/>
                  </a:lnTo>
                  <a:lnTo>
                    <a:pt x="6" y="80"/>
                  </a:lnTo>
                  <a:lnTo>
                    <a:pt x="6" y="70"/>
                  </a:lnTo>
                  <a:lnTo>
                    <a:pt x="26" y="60"/>
                  </a:lnTo>
                  <a:lnTo>
                    <a:pt x="41" y="60"/>
                  </a:lnTo>
                  <a:lnTo>
                    <a:pt x="86" y="25"/>
                  </a:lnTo>
                  <a:lnTo>
                    <a:pt x="101" y="5"/>
                  </a:lnTo>
                  <a:lnTo>
                    <a:pt x="141" y="0"/>
                  </a:lnTo>
                  <a:lnTo>
                    <a:pt x="126" y="5"/>
                  </a:lnTo>
                  <a:lnTo>
                    <a:pt x="106" y="30"/>
                  </a:lnTo>
                  <a:lnTo>
                    <a:pt x="91" y="30"/>
                  </a:lnTo>
                  <a:lnTo>
                    <a:pt x="96" y="50"/>
                  </a:lnTo>
                  <a:lnTo>
                    <a:pt x="136" y="55"/>
                  </a:lnTo>
                  <a:lnTo>
                    <a:pt x="151" y="75"/>
                  </a:lnTo>
                  <a:lnTo>
                    <a:pt x="191" y="70"/>
                  </a:lnTo>
                  <a:lnTo>
                    <a:pt x="206" y="60"/>
                  </a:lnTo>
                  <a:lnTo>
                    <a:pt x="231" y="55"/>
                  </a:lnTo>
                  <a:lnTo>
                    <a:pt x="256" y="55"/>
                  </a:lnTo>
                  <a:lnTo>
                    <a:pt x="276" y="40"/>
                  </a:lnTo>
                  <a:lnTo>
                    <a:pt x="281" y="55"/>
                  </a:lnTo>
                  <a:lnTo>
                    <a:pt x="281" y="60"/>
                  </a:lnTo>
                  <a:lnTo>
                    <a:pt x="292" y="6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5" name=""/>
          <p:cNvGrpSpPr/>
          <p:nvPr/>
        </p:nvGrpSpPr>
        <p:grpSpPr>
          <a:xfrm>
            <a:off x="6006960" y="2289240"/>
            <a:ext cx="319320" cy="533160"/>
            <a:chOff x="6006960" y="2289240"/>
            <a:chExt cx="319320" cy="533160"/>
          </a:xfrm>
        </p:grpSpPr>
        <p:sp>
          <p:nvSpPr>
            <p:cNvPr id="196" name=""/>
            <p:cNvSpPr/>
            <p:nvPr/>
          </p:nvSpPr>
          <p:spPr>
            <a:xfrm>
              <a:off x="6006960" y="2289240"/>
              <a:ext cx="319320" cy="533160"/>
            </a:xfrm>
            <a:custGeom>
              <a:avLst/>
              <a:gdLst/>
              <a:ahLst/>
              <a:rect l="l" t="t" r="r" b="b"/>
              <a:pathLst>
                <a:path w="201" h="336">
                  <a:moveTo>
                    <a:pt x="10" y="20"/>
                  </a:moveTo>
                  <a:lnTo>
                    <a:pt x="45" y="20"/>
                  </a:lnTo>
                  <a:lnTo>
                    <a:pt x="55" y="10"/>
                  </a:lnTo>
                  <a:lnTo>
                    <a:pt x="171" y="0"/>
                  </a:lnTo>
                  <a:lnTo>
                    <a:pt x="196" y="206"/>
                  </a:lnTo>
                  <a:lnTo>
                    <a:pt x="201" y="216"/>
                  </a:lnTo>
                  <a:lnTo>
                    <a:pt x="196" y="236"/>
                  </a:lnTo>
                  <a:lnTo>
                    <a:pt x="186" y="251"/>
                  </a:lnTo>
                  <a:lnTo>
                    <a:pt x="166" y="246"/>
                  </a:lnTo>
                  <a:lnTo>
                    <a:pt x="166" y="261"/>
                  </a:lnTo>
                  <a:lnTo>
                    <a:pt x="151" y="266"/>
                  </a:lnTo>
                  <a:lnTo>
                    <a:pt x="151" y="281"/>
                  </a:lnTo>
                  <a:lnTo>
                    <a:pt x="141" y="291"/>
                  </a:lnTo>
                  <a:lnTo>
                    <a:pt x="136" y="311"/>
                  </a:lnTo>
                  <a:lnTo>
                    <a:pt x="116" y="311"/>
                  </a:lnTo>
                  <a:lnTo>
                    <a:pt x="116" y="301"/>
                  </a:lnTo>
                  <a:lnTo>
                    <a:pt x="106" y="306"/>
                  </a:lnTo>
                  <a:lnTo>
                    <a:pt x="95" y="326"/>
                  </a:lnTo>
                  <a:lnTo>
                    <a:pt x="85" y="326"/>
                  </a:lnTo>
                  <a:lnTo>
                    <a:pt x="75" y="326"/>
                  </a:lnTo>
                  <a:lnTo>
                    <a:pt x="60" y="326"/>
                  </a:lnTo>
                  <a:lnTo>
                    <a:pt x="60" y="326"/>
                  </a:lnTo>
                  <a:lnTo>
                    <a:pt x="55" y="321"/>
                  </a:lnTo>
                  <a:lnTo>
                    <a:pt x="45" y="321"/>
                  </a:lnTo>
                  <a:lnTo>
                    <a:pt x="35" y="336"/>
                  </a:lnTo>
                  <a:lnTo>
                    <a:pt x="0" y="331"/>
                  </a:lnTo>
                  <a:lnTo>
                    <a:pt x="5" y="326"/>
                  </a:lnTo>
                  <a:lnTo>
                    <a:pt x="10" y="306"/>
                  </a:lnTo>
                  <a:lnTo>
                    <a:pt x="5" y="296"/>
                  </a:lnTo>
                  <a:lnTo>
                    <a:pt x="30" y="271"/>
                  </a:lnTo>
                  <a:lnTo>
                    <a:pt x="30" y="266"/>
                  </a:lnTo>
                  <a:lnTo>
                    <a:pt x="40" y="261"/>
                  </a:lnTo>
                  <a:lnTo>
                    <a:pt x="25" y="251"/>
                  </a:lnTo>
                  <a:lnTo>
                    <a:pt x="30" y="226"/>
                  </a:lnTo>
                  <a:lnTo>
                    <a:pt x="20" y="221"/>
                  </a:lnTo>
                  <a:lnTo>
                    <a:pt x="20" y="206"/>
                  </a:lnTo>
                  <a:lnTo>
                    <a:pt x="25" y="186"/>
                  </a:lnTo>
                  <a:lnTo>
                    <a:pt x="20" y="101"/>
                  </a:lnTo>
                  <a:lnTo>
                    <a:pt x="10" y="2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 name=""/>
            <p:cNvSpPr/>
            <p:nvPr/>
          </p:nvSpPr>
          <p:spPr>
            <a:xfrm>
              <a:off x="6006960" y="2289240"/>
              <a:ext cx="319320" cy="533160"/>
            </a:xfrm>
            <a:custGeom>
              <a:avLst/>
              <a:gdLst/>
              <a:ahLst/>
              <a:rect l="l" t="t" r="r" b="b"/>
              <a:pathLst>
                <a:path w="201" h="336">
                  <a:moveTo>
                    <a:pt x="10" y="20"/>
                  </a:moveTo>
                  <a:lnTo>
                    <a:pt x="45" y="20"/>
                  </a:lnTo>
                  <a:lnTo>
                    <a:pt x="55" y="10"/>
                  </a:lnTo>
                  <a:lnTo>
                    <a:pt x="171" y="0"/>
                  </a:lnTo>
                  <a:lnTo>
                    <a:pt x="196" y="206"/>
                  </a:lnTo>
                  <a:lnTo>
                    <a:pt x="201" y="216"/>
                  </a:lnTo>
                  <a:lnTo>
                    <a:pt x="196" y="236"/>
                  </a:lnTo>
                  <a:lnTo>
                    <a:pt x="186" y="251"/>
                  </a:lnTo>
                  <a:lnTo>
                    <a:pt x="166" y="246"/>
                  </a:lnTo>
                  <a:lnTo>
                    <a:pt x="166" y="261"/>
                  </a:lnTo>
                  <a:lnTo>
                    <a:pt x="151" y="266"/>
                  </a:lnTo>
                  <a:lnTo>
                    <a:pt x="151" y="281"/>
                  </a:lnTo>
                  <a:lnTo>
                    <a:pt x="141" y="291"/>
                  </a:lnTo>
                  <a:lnTo>
                    <a:pt x="136" y="311"/>
                  </a:lnTo>
                  <a:lnTo>
                    <a:pt x="116" y="311"/>
                  </a:lnTo>
                  <a:lnTo>
                    <a:pt x="116" y="301"/>
                  </a:lnTo>
                  <a:lnTo>
                    <a:pt x="106" y="306"/>
                  </a:lnTo>
                  <a:lnTo>
                    <a:pt x="95" y="326"/>
                  </a:lnTo>
                  <a:lnTo>
                    <a:pt x="85" y="326"/>
                  </a:lnTo>
                  <a:lnTo>
                    <a:pt x="75" y="326"/>
                  </a:lnTo>
                  <a:lnTo>
                    <a:pt x="60" y="326"/>
                  </a:lnTo>
                  <a:lnTo>
                    <a:pt x="60" y="326"/>
                  </a:lnTo>
                  <a:lnTo>
                    <a:pt x="55" y="321"/>
                  </a:lnTo>
                  <a:lnTo>
                    <a:pt x="45" y="321"/>
                  </a:lnTo>
                  <a:lnTo>
                    <a:pt x="35" y="336"/>
                  </a:lnTo>
                  <a:lnTo>
                    <a:pt x="0" y="331"/>
                  </a:lnTo>
                  <a:lnTo>
                    <a:pt x="5" y="326"/>
                  </a:lnTo>
                  <a:lnTo>
                    <a:pt x="10" y="306"/>
                  </a:lnTo>
                  <a:lnTo>
                    <a:pt x="5" y="296"/>
                  </a:lnTo>
                  <a:lnTo>
                    <a:pt x="30" y="271"/>
                  </a:lnTo>
                  <a:lnTo>
                    <a:pt x="30" y="266"/>
                  </a:lnTo>
                  <a:lnTo>
                    <a:pt x="40" y="261"/>
                  </a:lnTo>
                  <a:lnTo>
                    <a:pt x="25" y="251"/>
                  </a:lnTo>
                  <a:lnTo>
                    <a:pt x="30" y="226"/>
                  </a:lnTo>
                  <a:lnTo>
                    <a:pt x="20" y="221"/>
                  </a:lnTo>
                  <a:lnTo>
                    <a:pt x="20" y="206"/>
                  </a:lnTo>
                  <a:lnTo>
                    <a:pt x="25" y="186"/>
                  </a:lnTo>
                  <a:lnTo>
                    <a:pt x="20" y="101"/>
                  </a:lnTo>
                  <a:lnTo>
                    <a:pt x="10" y="2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8" name=""/>
          <p:cNvGrpSpPr/>
          <p:nvPr/>
        </p:nvGrpSpPr>
        <p:grpSpPr>
          <a:xfrm>
            <a:off x="6078600" y="1803240"/>
            <a:ext cx="390600" cy="501840"/>
            <a:chOff x="6078600" y="1803240"/>
            <a:chExt cx="390600" cy="501840"/>
          </a:xfrm>
        </p:grpSpPr>
        <p:sp>
          <p:nvSpPr>
            <p:cNvPr id="199" name=""/>
            <p:cNvSpPr/>
            <p:nvPr/>
          </p:nvSpPr>
          <p:spPr>
            <a:xfrm>
              <a:off x="6078600" y="1803240"/>
              <a:ext cx="390600" cy="501840"/>
            </a:xfrm>
            <a:custGeom>
              <a:avLst/>
              <a:gdLst/>
              <a:ahLst/>
              <a:rect l="l" t="t" r="r" b="b"/>
              <a:pathLst>
                <a:path w="246" h="316">
                  <a:moveTo>
                    <a:pt x="126" y="316"/>
                  </a:moveTo>
                  <a:lnTo>
                    <a:pt x="126" y="306"/>
                  </a:lnTo>
                  <a:lnTo>
                    <a:pt x="5" y="311"/>
                  </a:lnTo>
                  <a:lnTo>
                    <a:pt x="15" y="296"/>
                  </a:lnTo>
                  <a:lnTo>
                    <a:pt x="25" y="276"/>
                  </a:lnTo>
                  <a:lnTo>
                    <a:pt x="40" y="261"/>
                  </a:lnTo>
                  <a:lnTo>
                    <a:pt x="25" y="241"/>
                  </a:lnTo>
                  <a:lnTo>
                    <a:pt x="25" y="201"/>
                  </a:lnTo>
                  <a:lnTo>
                    <a:pt x="10" y="186"/>
                  </a:lnTo>
                  <a:lnTo>
                    <a:pt x="5" y="176"/>
                  </a:lnTo>
                  <a:lnTo>
                    <a:pt x="5" y="166"/>
                  </a:lnTo>
                  <a:lnTo>
                    <a:pt x="10" y="156"/>
                  </a:lnTo>
                  <a:lnTo>
                    <a:pt x="0" y="131"/>
                  </a:lnTo>
                  <a:lnTo>
                    <a:pt x="15" y="106"/>
                  </a:lnTo>
                  <a:lnTo>
                    <a:pt x="10" y="91"/>
                  </a:lnTo>
                  <a:lnTo>
                    <a:pt x="10" y="80"/>
                  </a:lnTo>
                  <a:lnTo>
                    <a:pt x="20" y="65"/>
                  </a:lnTo>
                  <a:lnTo>
                    <a:pt x="20" y="50"/>
                  </a:lnTo>
                  <a:lnTo>
                    <a:pt x="40" y="50"/>
                  </a:lnTo>
                  <a:lnTo>
                    <a:pt x="35" y="65"/>
                  </a:lnTo>
                  <a:lnTo>
                    <a:pt x="45" y="70"/>
                  </a:lnTo>
                  <a:lnTo>
                    <a:pt x="55" y="65"/>
                  </a:lnTo>
                  <a:lnTo>
                    <a:pt x="50" y="40"/>
                  </a:lnTo>
                  <a:lnTo>
                    <a:pt x="55" y="30"/>
                  </a:lnTo>
                  <a:lnTo>
                    <a:pt x="66" y="35"/>
                  </a:lnTo>
                  <a:lnTo>
                    <a:pt x="66" y="10"/>
                  </a:lnTo>
                  <a:lnTo>
                    <a:pt x="76" y="0"/>
                  </a:lnTo>
                  <a:lnTo>
                    <a:pt x="116" y="0"/>
                  </a:lnTo>
                  <a:lnTo>
                    <a:pt x="131" y="10"/>
                  </a:lnTo>
                  <a:lnTo>
                    <a:pt x="136" y="15"/>
                  </a:lnTo>
                  <a:lnTo>
                    <a:pt x="151" y="15"/>
                  </a:lnTo>
                  <a:lnTo>
                    <a:pt x="171" y="25"/>
                  </a:lnTo>
                  <a:lnTo>
                    <a:pt x="176" y="35"/>
                  </a:lnTo>
                  <a:lnTo>
                    <a:pt x="166" y="40"/>
                  </a:lnTo>
                  <a:lnTo>
                    <a:pt x="181" y="80"/>
                  </a:lnTo>
                  <a:lnTo>
                    <a:pt x="181" y="91"/>
                  </a:lnTo>
                  <a:lnTo>
                    <a:pt x="156" y="126"/>
                  </a:lnTo>
                  <a:lnTo>
                    <a:pt x="146" y="146"/>
                  </a:lnTo>
                  <a:lnTo>
                    <a:pt x="151" y="156"/>
                  </a:lnTo>
                  <a:lnTo>
                    <a:pt x="166" y="156"/>
                  </a:lnTo>
                  <a:lnTo>
                    <a:pt x="176" y="146"/>
                  </a:lnTo>
                  <a:lnTo>
                    <a:pt x="196" y="116"/>
                  </a:lnTo>
                  <a:lnTo>
                    <a:pt x="211" y="116"/>
                  </a:lnTo>
                  <a:lnTo>
                    <a:pt x="236" y="146"/>
                  </a:lnTo>
                  <a:lnTo>
                    <a:pt x="236" y="166"/>
                  </a:lnTo>
                  <a:lnTo>
                    <a:pt x="231" y="176"/>
                  </a:lnTo>
                  <a:lnTo>
                    <a:pt x="246" y="186"/>
                  </a:lnTo>
                  <a:lnTo>
                    <a:pt x="246" y="206"/>
                  </a:lnTo>
                  <a:lnTo>
                    <a:pt x="236" y="221"/>
                  </a:lnTo>
                  <a:lnTo>
                    <a:pt x="231" y="241"/>
                  </a:lnTo>
                  <a:lnTo>
                    <a:pt x="226" y="251"/>
                  </a:lnTo>
                  <a:lnTo>
                    <a:pt x="211" y="256"/>
                  </a:lnTo>
                  <a:lnTo>
                    <a:pt x="221" y="271"/>
                  </a:lnTo>
                  <a:lnTo>
                    <a:pt x="211" y="281"/>
                  </a:lnTo>
                  <a:lnTo>
                    <a:pt x="201" y="301"/>
                  </a:lnTo>
                  <a:lnTo>
                    <a:pt x="126" y="31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 name=""/>
            <p:cNvSpPr/>
            <p:nvPr/>
          </p:nvSpPr>
          <p:spPr>
            <a:xfrm>
              <a:off x="6078600" y="1803240"/>
              <a:ext cx="390600" cy="501840"/>
            </a:xfrm>
            <a:custGeom>
              <a:avLst/>
              <a:gdLst/>
              <a:ahLst/>
              <a:rect l="l" t="t" r="r" b="b"/>
              <a:pathLst>
                <a:path w="246" h="316">
                  <a:moveTo>
                    <a:pt x="126" y="316"/>
                  </a:moveTo>
                  <a:lnTo>
                    <a:pt x="126" y="306"/>
                  </a:lnTo>
                  <a:lnTo>
                    <a:pt x="5" y="311"/>
                  </a:lnTo>
                  <a:lnTo>
                    <a:pt x="15" y="296"/>
                  </a:lnTo>
                  <a:lnTo>
                    <a:pt x="25" y="276"/>
                  </a:lnTo>
                  <a:lnTo>
                    <a:pt x="40" y="261"/>
                  </a:lnTo>
                  <a:lnTo>
                    <a:pt x="25" y="241"/>
                  </a:lnTo>
                  <a:lnTo>
                    <a:pt x="25" y="201"/>
                  </a:lnTo>
                  <a:lnTo>
                    <a:pt x="10" y="186"/>
                  </a:lnTo>
                  <a:lnTo>
                    <a:pt x="5" y="176"/>
                  </a:lnTo>
                  <a:lnTo>
                    <a:pt x="5" y="166"/>
                  </a:lnTo>
                  <a:lnTo>
                    <a:pt x="10" y="156"/>
                  </a:lnTo>
                  <a:lnTo>
                    <a:pt x="0" y="131"/>
                  </a:lnTo>
                  <a:lnTo>
                    <a:pt x="15" y="106"/>
                  </a:lnTo>
                  <a:lnTo>
                    <a:pt x="10" y="91"/>
                  </a:lnTo>
                  <a:lnTo>
                    <a:pt x="10" y="80"/>
                  </a:lnTo>
                  <a:lnTo>
                    <a:pt x="20" y="65"/>
                  </a:lnTo>
                  <a:lnTo>
                    <a:pt x="20" y="50"/>
                  </a:lnTo>
                  <a:lnTo>
                    <a:pt x="40" y="50"/>
                  </a:lnTo>
                  <a:lnTo>
                    <a:pt x="35" y="65"/>
                  </a:lnTo>
                  <a:lnTo>
                    <a:pt x="45" y="70"/>
                  </a:lnTo>
                  <a:lnTo>
                    <a:pt x="55" y="65"/>
                  </a:lnTo>
                  <a:lnTo>
                    <a:pt x="50" y="40"/>
                  </a:lnTo>
                  <a:lnTo>
                    <a:pt x="55" y="30"/>
                  </a:lnTo>
                  <a:lnTo>
                    <a:pt x="66" y="35"/>
                  </a:lnTo>
                  <a:lnTo>
                    <a:pt x="66" y="10"/>
                  </a:lnTo>
                  <a:lnTo>
                    <a:pt x="76" y="0"/>
                  </a:lnTo>
                  <a:lnTo>
                    <a:pt x="116" y="0"/>
                  </a:lnTo>
                  <a:lnTo>
                    <a:pt x="131" y="10"/>
                  </a:lnTo>
                  <a:lnTo>
                    <a:pt x="136" y="15"/>
                  </a:lnTo>
                  <a:lnTo>
                    <a:pt x="151" y="15"/>
                  </a:lnTo>
                  <a:lnTo>
                    <a:pt x="171" y="25"/>
                  </a:lnTo>
                  <a:lnTo>
                    <a:pt x="176" y="35"/>
                  </a:lnTo>
                  <a:lnTo>
                    <a:pt x="166" y="40"/>
                  </a:lnTo>
                  <a:lnTo>
                    <a:pt x="181" y="80"/>
                  </a:lnTo>
                  <a:lnTo>
                    <a:pt x="181" y="91"/>
                  </a:lnTo>
                  <a:lnTo>
                    <a:pt x="156" y="126"/>
                  </a:lnTo>
                  <a:lnTo>
                    <a:pt x="146" y="146"/>
                  </a:lnTo>
                  <a:lnTo>
                    <a:pt x="151" y="156"/>
                  </a:lnTo>
                  <a:lnTo>
                    <a:pt x="166" y="156"/>
                  </a:lnTo>
                  <a:lnTo>
                    <a:pt x="176" y="146"/>
                  </a:lnTo>
                  <a:lnTo>
                    <a:pt x="196" y="116"/>
                  </a:lnTo>
                  <a:lnTo>
                    <a:pt x="211" y="116"/>
                  </a:lnTo>
                  <a:lnTo>
                    <a:pt x="236" y="146"/>
                  </a:lnTo>
                  <a:lnTo>
                    <a:pt x="236" y="166"/>
                  </a:lnTo>
                  <a:lnTo>
                    <a:pt x="231" y="176"/>
                  </a:lnTo>
                  <a:lnTo>
                    <a:pt x="246" y="186"/>
                  </a:lnTo>
                  <a:lnTo>
                    <a:pt x="246" y="206"/>
                  </a:lnTo>
                  <a:lnTo>
                    <a:pt x="236" y="221"/>
                  </a:lnTo>
                  <a:lnTo>
                    <a:pt x="231" y="241"/>
                  </a:lnTo>
                  <a:lnTo>
                    <a:pt x="226" y="251"/>
                  </a:lnTo>
                  <a:lnTo>
                    <a:pt x="211" y="256"/>
                  </a:lnTo>
                  <a:lnTo>
                    <a:pt x="221" y="271"/>
                  </a:lnTo>
                  <a:lnTo>
                    <a:pt x="211" y="281"/>
                  </a:lnTo>
                  <a:lnTo>
                    <a:pt x="201" y="301"/>
                  </a:lnTo>
                  <a:lnTo>
                    <a:pt x="126" y="31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01" name=""/>
          <p:cNvGrpSpPr/>
          <p:nvPr/>
        </p:nvGrpSpPr>
        <p:grpSpPr>
          <a:xfrm>
            <a:off x="6278400" y="2201760"/>
            <a:ext cx="414360" cy="486000"/>
            <a:chOff x="6278400" y="2201760"/>
            <a:chExt cx="414360" cy="486000"/>
          </a:xfrm>
        </p:grpSpPr>
        <p:sp>
          <p:nvSpPr>
            <p:cNvPr id="202" name=""/>
            <p:cNvSpPr/>
            <p:nvPr/>
          </p:nvSpPr>
          <p:spPr>
            <a:xfrm>
              <a:off x="6278400" y="2201760"/>
              <a:ext cx="414360" cy="486000"/>
            </a:xfrm>
            <a:custGeom>
              <a:avLst/>
              <a:gdLst/>
              <a:ahLst/>
              <a:rect l="l" t="t" r="r" b="b"/>
              <a:pathLst>
                <a:path w="261" h="306">
                  <a:moveTo>
                    <a:pt x="0" y="60"/>
                  </a:moveTo>
                  <a:lnTo>
                    <a:pt x="75" y="50"/>
                  </a:lnTo>
                  <a:lnTo>
                    <a:pt x="110" y="50"/>
                  </a:lnTo>
                  <a:lnTo>
                    <a:pt x="120" y="55"/>
                  </a:lnTo>
                  <a:lnTo>
                    <a:pt x="160" y="55"/>
                  </a:lnTo>
                  <a:lnTo>
                    <a:pt x="165" y="50"/>
                  </a:lnTo>
                  <a:lnTo>
                    <a:pt x="180" y="45"/>
                  </a:lnTo>
                  <a:lnTo>
                    <a:pt x="190" y="40"/>
                  </a:lnTo>
                  <a:lnTo>
                    <a:pt x="195" y="20"/>
                  </a:lnTo>
                  <a:lnTo>
                    <a:pt x="210" y="10"/>
                  </a:lnTo>
                  <a:lnTo>
                    <a:pt x="241" y="0"/>
                  </a:lnTo>
                  <a:lnTo>
                    <a:pt x="261" y="105"/>
                  </a:lnTo>
                  <a:lnTo>
                    <a:pt x="256" y="115"/>
                  </a:lnTo>
                  <a:lnTo>
                    <a:pt x="261" y="126"/>
                  </a:lnTo>
                  <a:lnTo>
                    <a:pt x="256" y="136"/>
                  </a:lnTo>
                  <a:lnTo>
                    <a:pt x="256" y="146"/>
                  </a:lnTo>
                  <a:lnTo>
                    <a:pt x="256" y="191"/>
                  </a:lnTo>
                  <a:lnTo>
                    <a:pt x="251" y="201"/>
                  </a:lnTo>
                  <a:lnTo>
                    <a:pt x="236" y="201"/>
                  </a:lnTo>
                  <a:lnTo>
                    <a:pt x="236" y="221"/>
                  </a:lnTo>
                  <a:lnTo>
                    <a:pt x="215" y="216"/>
                  </a:lnTo>
                  <a:lnTo>
                    <a:pt x="200" y="226"/>
                  </a:lnTo>
                  <a:lnTo>
                    <a:pt x="210" y="231"/>
                  </a:lnTo>
                  <a:lnTo>
                    <a:pt x="205" y="246"/>
                  </a:lnTo>
                  <a:lnTo>
                    <a:pt x="215" y="256"/>
                  </a:lnTo>
                  <a:lnTo>
                    <a:pt x="215" y="266"/>
                  </a:lnTo>
                  <a:lnTo>
                    <a:pt x="195" y="251"/>
                  </a:lnTo>
                  <a:lnTo>
                    <a:pt x="180" y="261"/>
                  </a:lnTo>
                  <a:lnTo>
                    <a:pt x="185" y="286"/>
                  </a:lnTo>
                  <a:lnTo>
                    <a:pt x="180" y="291"/>
                  </a:lnTo>
                  <a:lnTo>
                    <a:pt x="175" y="306"/>
                  </a:lnTo>
                  <a:lnTo>
                    <a:pt x="165" y="306"/>
                  </a:lnTo>
                  <a:lnTo>
                    <a:pt x="165" y="291"/>
                  </a:lnTo>
                  <a:lnTo>
                    <a:pt x="155" y="291"/>
                  </a:lnTo>
                  <a:lnTo>
                    <a:pt x="150" y="276"/>
                  </a:lnTo>
                  <a:lnTo>
                    <a:pt x="145" y="271"/>
                  </a:lnTo>
                  <a:lnTo>
                    <a:pt x="135" y="271"/>
                  </a:lnTo>
                  <a:lnTo>
                    <a:pt x="130" y="281"/>
                  </a:lnTo>
                  <a:lnTo>
                    <a:pt x="120" y="291"/>
                  </a:lnTo>
                  <a:lnTo>
                    <a:pt x="100" y="296"/>
                  </a:lnTo>
                  <a:lnTo>
                    <a:pt x="80" y="286"/>
                  </a:lnTo>
                  <a:lnTo>
                    <a:pt x="50" y="281"/>
                  </a:lnTo>
                  <a:lnTo>
                    <a:pt x="50" y="266"/>
                  </a:lnTo>
                  <a:lnTo>
                    <a:pt x="45" y="261"/>
                  </a:lnTo>
                  <a:lnTo>
                    <a:pt x="25" y="261"/>
                  </a:lnTo>
                  <a:lnTo>
                    <a:pt x="0" y="6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 name=""/>
            <p:cNvSpPr/>
            <p:nvPr/>
          </p:nvSpPr>
          <p:spPr>
            <a:xfrm>
              <a:off x="6278400" y="2201760"/>
              <a:ext cx="414360" cy="486000"/>
            </a:xfrm>
            <a:custGeom>
              <a:avLst/>
              <a:gdLst/>
              <a:ahLst/>
              <a:rect l="l" t="t" r="r" b="b"/>
              <a:pathLst>
                <a:path w="261" h="306">
                  <a:moveTo>
                    <a:pt x="0" y="60"/>
                  </a:moveTo>
                  <a:lnTo>
                    <a:pt x="75" y="50"/>
                  </a:lnTo>
                  <a:lnTo>
                    <a:pt x="110" y="50"/>
                  </a:lnTo>
                  <a:lnTo>
                    <a:pt x="120" y="55"/>
                  </a:lnTo>
                  <a:lnTo>
                    <a:pt x="160" y="55"/>
                  </a:lnTo>
                  <a:lnTo>
                    <a:pt x="165" y="50"/>
                  </a:lnTo>
                  <a:lnTo>
                    <a:pt x="180" y="45"/>
                  </a:lnTo>
                  <a:lnTo>
                    <a:pt x="190" y="40"/>
                  </a:lnTo>
                  <a:lnTo>
                    <a:pt x="195" y="20"/>
                  </a:lnTo>
                  <a:lnTo>
                    <a:pt x="210" y="10"/>
                  </a:lnTo>
                  <a:lnTo>
                    <a:pt x="241" y="0"/>
                  </a:lnTo>
                  <a:lnTo>
                    <a:pt x="261" y="105"/>
                  </a:lnTo>
                  <a:lnTo>
                    <a:pt x="256" y="115"/>
                  </a:lnTo>
                  <a:lnTo>
                    <a:pt x="261" y="126"/>
                  </a:lnTo>
                  <a:lnTo>
                    <a:pt x="256" y="136"/>
                  </a:lnTo>
                  <a:lnTo>
                    <a:pt x="256" y="146"/>
                  </a:lnTo>
                  <a:lnTo>
                    <a:pt x="256" y="191"/>
                  </a:lnTo>
                  <a:lnTo>
                    <a:pt x="251" y="201"/>
                  </a:lnTo>
                  <a:lnTo>
                    <a:pt x="236" y="201"/>
                  </a:lnTo>
                  <a:lnTo>
                    <a:pt x="236" y="221"/>
                  </a:lnTo>
                  <a:lnTo>
                    <a:pt x="215" y="216"/>
                  </a:lnTo>
                  <a:lnTo>
                    <a:pt x="200" y="226"/>
                  </a:lnTo>
                  <a:lnTo>
                    <a:pt x="210" y="231"/>
                  </a:lnTo>
                  <a:lnTo>
                    <a:pt x="205" y="246"/>
                  </a:lnTo>
                  <a:lnTo>
                    <a:pt x="215" y="256"/>
                  </a:lnTo>
                  <a:lnTo>
                    <a:pt x="215" y="266"/>
                  </a:lnTo>
                  <a:lnTo>
                    <a:pt x="195" y="251"/>
                  </a:lnTo>
                  <a:lnTo>
                    <a:pt x="180" y="261"/>
                  </a:lnTo>
                  <a:lnTo>
                    <a:pt x="185" y="286"/>
                  </a:lnTo>
                  <a:lnTo>
                    <a:pt x="180" y="291"/>
                  </a:lnTo>
                  <a:lnTo>
                    <a:pt x="175" y="306"/>
                  </a:lnTo>
                  <a:lnTo>
                    <a:pt x="165" y="306"/>
                  </a:lnTo>
                  <a:lnTo>
                    <a:pt x="165" y="291"/>
                  </a:lnTo>
                  <a:lnTo>
                    <a:pt x="155" y="291"/>
                  </a:lnTo>
                  <a:lnTo>
                    <a:pt x="150" y="276"/>
                  </a:lnTo>
                  <a:lnTo>
                    <a:pt x="145" y="271"/>
                  </a:lnTo>
                  <a:lnTo>
                    <a:pt x="135" y="271"/>
                  </a:lnTo>
                  <a:lnTo>
                    <a:pt x="130" y="281"/>
                  </a:lnTo>
                  <a:lnTo>
                    <a:pt x="120" y="291"/>
                  </a:lnTo>
                  <a:lnTo>
                    <a:pt x="100" y="296"/>
                  </a:lnTo>
                  <a:lnTo>
                    <a:pt x="80" y="286"/>
                  </a:lnTo>
                  <a:lnTo>
                    <a:pt x="50" y="281"/>
                  </a:lnTo>
                  <a:lnTo>
                    <a:pt x="50" y="266"/>
                  </a:lnTo>
                  <a:lnTo>
                    <a:pt x="45" y="261"/>
                  </a:lnTo>
                  <a:lnTo>
                    <a:pt x="25" y="261"/>
                  </a:lnTo>
                  <a:lnTo>
                    <a:pt x="0" y="6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04" name=""/>
          <p:cNvGrpSpPr/>
          <p:nvPr/>
        </p:nvGrpSpPr>
        <p:grpSpPr>
          <a:xfrm>
            <a:off x="6661080" y="2098800"/>
            <a:ext cx="573120" cy="374400"/>
            <a:chOff x="6661080" y="2098800"/>
            <a:chExt cx="573120" cy="374400"/>
          </a:xfrm>
        </p:grpSpPr>
        <p:sp>
          <p:nvSpPr>
            <p:cNvPr id="205" name=""/>
            <p:cNvSpPr/>
            <p:nvPr/>
          </p:nvSpPr>
          <p:spPr>
            <a:xfrm>
              <a:off x="6661080" y="2098800"/>
              <a:ext cx="573120" cy="374400"/>
            </a:xfrm>
            <a:custGeom>
              <a:avLst/>
              <a:gdLst/>
              <a:ahLst/>
              <a:rect l="l" t="t" r="r" b="b"/>
              <a:pathLst>
                <a:path w="361" h="236">
                  <a:moveTo>
                    <a:pt x="0" y="65"/>
                  </a:moveTo>
                  <a:lnTo>
                    <a:pt x="20" y="45"/>
                  </a:lnTo>
                  <a:lnTo>
                    <a:pt x="35" y="35"/>
                  </a:lnTo>
                  <a:lnTo>
                    <a:pt x="45" y="45"/>
                  </a:lnTo>
                  <a:lnTo>
                    <a:pt x="35" y="55"/>
                  </a:lnTo>
                  <a:lnTo>
                    <a:pt x="125" y="40"/>
                  </a:lnTo>
                  <a:lnTo>
                    <a:pt x="281" y="5"/>
                  </a:lnTo>
                  <a:lnTo>
                    <a:pt x="301" y="0"/>
                  </a:lnTo>
                  <a:lnTo>
                    <a:pt x="306" y="10"/>
                  </a:lnTo>
                  <a:lnTo>
                    <a:pt x="316" y="15"/>
                  </a:lnTo>
                  <a:lnTo>
                    <a:pt x="321" y="25"/>
                  </a:lnTo>
                  <a:lnTo>
                    <a:pt x="326" y="35"/>
                  </a:lnTo>
                  <a:lnTo>
                    <a:pt x="336" y="35"/>
                  </a:lnTo>
                  <a:lnTo>
                    <a:pt x="341" y="45"/>
                  </a:lnTo>
                  <a:lnTo>
                    <a:pt x="336" y="55"/>
                  </a:lnTo>
                  <a:lnTo>
                    <a:pt x="336" y="65"/>
                  </a:lnTo>
                  <a:lnTo>
                    <a:pt x="326" y="80"/>
                  </a:lnTo>
                  <a:lnTo>
                    <a:pt x="336" y="85"/>
                  </a:lnTo>
                  <a:lnTo>
                    <a:pt x="326" y="95"/>
                  </a:lnTo>
                  <a:lnTo>
                    <a:pt x="326" y="105"/>
                  </a:lnTo>
                  <a:lnTo>
                    <a:pt x="336" y="115"/>
                  </a:lnTo>
                  <a:lnTo>
                    <a:pt x="336" y="125"/>
                  </a:lnTo>
                  <a:lnTo>
                    <a:pt x="351" y="125"/>
                  </a:lnTo>
                  <a:lnTo>
                    <a:pt x="361" y="135"/>
                  </a:lnTo>
                  <a:lnTo>
                    <a:pt x="351" y="155"/>
                  </a:lnTo>
                  <a:lnTo>
                    <a:pt x="341" y="165"/>
                  </a:lnTo>
                  <a:lnTo>
                    <a:pt x="321" y="175"/>
                  </a:lnTo>
                  <a:lnTo>
                    <a:pt x="311" y="191"/>
                  </a:lnTo>
                  <a:lnTo>
                    <a:pt x="200" y="211"/>
                  </a:lnTo>
                  <a:lnTo>
                    <a:pt x="35" y="236"/>
                  </a:lnTo>
                  <a:lnTo>
                    <a:pt x="20" y="186"/>
                  </a:lnTo>
                  <a:lnTo>
                    <a:pt x="15" y="175"/>
                  </a:lnTo>
                  <a:lnTo>
                    <a:pt x="20" y="165"/>
                  </a:lnTo>
                  <a:lnTo>
                    <a:pt x="0" y="6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 name=""/>
            <p:cNvSpPr/>
            <p:nvPr/>
          </p:nvSpPr>
          <p:spPr>
            <a:xfrm>
              <a:off x="6661080" y="2098800"/>
              <a:ext cx="573120" cy="374400"/>
            </a:xfrm>
            <a:custGeom>
              <a:avLst/>
              <a:gdLst/>
              <a:ahLst/>
              <a:rect l="l" t="t" r="r" b="b"/>
              <a:pathLst>
                <a:path w="361" h="236">
                  <a:moveTo>
                    <a:pt x="0" y="65"/>
                  </a:moveTo>
                  <a:lnTo>
                    <a:pt x="20" y="45"/>
                  </a:lnTo>
                  <a:lnTo>
                    <a:pt x="35" y="35"/>
                  </a:lnTo>
                  <a:lnTo>
                    <a:pt x="45" y="45"/>
                  </a:lnTo>
                  <a:lnTo>
                    <a:pt x="35" y="55"/>
                  </a:lnTo>
                  <a:lnTo>
                    <a:pt x="125" y="40"/>
                  </a:lnTo>
                  <a:lnTo>
                    <a:pt x="281" y="5"/>
                  </a:lnTo>
                  <a:lnTo>
                    <a:pt x="301" y="0"/>
                  </a:lnTo>
                  <a:lnTo>
                    <a:pt x="306" y="10"/>
                  </a:lnTo>
                  <a:lnTo>
                    <a:pt x="316" y="15"/>
                  </a:lnTo>
                  <a:lnTo>
                    <a:pt x="321" y="25"/>
                  </a:lnTo>
                  <a:lnTo>
                    <a:pt x="326" y="35"/>
                  </a:lnTo>
                  <a:lnTo>
                    <a:pt x="336" y="35"/>
                  </a:lnTo>
                  <a:lnTo>
                    <a:pt x="341" y="45"/>
                  </a:lnTo>
                  <a:lnTo>
                    <a:pt x="336" y="55"/>
                  </a:lnTo>
                  <a:lnTo>
                    <a:pt x="336" y="65"/>
                  </a:lnTo>
                  <a:lnTo>
                    <a:pt x="326" y="80"/>
                  </a:lnTo>
                  <a:lnTo>
                    <a:pt x="336" y="85"/>
                  </a:lnTo>
                  <a:lnTo>
                    <a:pt x="326" y="95"/>
                  </a:lnTo>
                  <a:lnTo>
                    <a:pt x="326" y="105"/>
                  </a:lnTo>
                  <a:lnTo>
                    <a:pt x="336" y="115"/>
                  </a:lnTo>
                  <a:lnTo>
                    <a:pt x="336" y="125"/>
                  </a:lnTo>
                  <a:lnTo>
                    <a:pt x="351" y="125"/>
                  </a:lnTo>
                  <a:lnTo>
                    <a:pt x="361" y="135"/>
                  </a:lnTo>
                  <a:lnTo>
                    <a:pt x="351" y="155"/>
                  </a:lnTo>
                  <a:lnTo>
                    <a:pt x="341" y="165"/>
                  </a:lnTo>
                  <a:lnTo>
                    <a:pt x="321" y="175"/>
                  </a:lnTo>
                  <a:lnTo>
                    <a:pt x="311" y="191"/>
                  </a:lnTo>
                  <a:lnTo>
                    <a:pt x="200" y="211"/>
                  </a:lnTo>
                  <a:lnTo>
                    <a:pt x="35" y="236"/>
                  </a:lnTo>
                  <a:lnTo>
                    <a:pt x="20" y="186"/>
                  </a:lnTo>
                  <a:lnTo>
                    <a:pt x="15" y="175"/>
                  </a:lnTo>
                  <a:lnTo>
                    <a:pt x="20" y="165"/>
                  </a:lnTo>
                  <a:lnTo>
                    <a:pt x="0" y="6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07" name=""/>
          <p:cNvGrpSpPr/>
          <p:nvPr/>
        </p:nvGrpSpPr>
        <p:grpSpPr>
          <a:xfrm>
            <a:off x="6540480" y="2409840"/>
            <a:ext cx="390600" cy="412560"/>
            <a:chOff x="6540480" y="2409840"/>
            <a:chExt cx="390600" cy="412560"/>
          </a:xfrm>
        </p:grpSpPr>
        <p:sp>
          <p:nvSpPr>
            <p:cNvPr id="208" name=""/>
            <p:cNvSpPr/>
            <p:nvPr/>
          </p:nvSpPr>
          <p:spPr>
            <a:xfrm>
              <a:off x="6540480" y="2409840"/>
              <a:ext cx="390600" cy="412560"/>
            </a:xfrm>
            <a:custGeom>
              <a:avLst/>
              <a:gdLst/>
              <a:ahLst/>
              <a:rect l="l" t="t" r="r" b="b"/>
              <a:pathLst>
                <a:path w="246" h="260">
                  <a:moveTo>
                    <a:pt x="96" y="0"/>
                  </a:moveTo>
                  <a:lnTo>
                    <a:pt x="86" y="10"/>
                  </a:lnTo>
                  <a:lnTo>
                    <a:pt x="91" y="50"/>
                  </a:lnTo>
                  <a:lnTo>
                    <a:pt x="86" y="70"/>
                  </a:lnTo>
                  <a:lnTo>
                    <a:pt x="76" y="65"/>
                  </a:lnTo>
                  <a:lnTo>
                    <a:pt x="71" y="85"/>
                  </a:lnTo>
                  <a:lnTo>
                    <a:pt x="50" y="85"/>
                  </a:lnTo>
                  <a:lnTo>
                    <a:pt x="40" y="90"/>
                  </a:lnTo>
                  <a:lnTo>
                    <a:pt x="45" y="100"/>
                  </a:lnTo>
                  <a:lnTo>
                    <a:pt x="40" y="110"/>
                  </a:lnTo>
                  <a:lnTo>
                    <a:pt x="50" y="125"/>
                  </a:lnTo>
                  <a:lnTo>
                    <a:pt x="45" y="130"/>
                  </a:lnTo>
                  <a:lnTo>
                    <a:pt x="30" y="120"/>
                  </a:lnTo>
                  <a:lnTo>
                    <a:pt x="20" y="130"/>
                  </a:lnTo>
                  <a:lnTo>
                    <a:pt x="20" y="160"/>
                  </a:lnTo>
                  <a:lnTo>
                    <a:pt x="15" y="160"/>
                  </a:lnTo>
                  <a:lnTo>
                    <a:pt x="10" y="170"/>
                  </a:lnTo>
                  <a:lnTo>
                    <a:pt x="0" y="175"/>
                  </a:lnTo>
                  <a:lnTo>
                    <a:pt x="5" y="190"/>
                  </a:lnTo>
                  <a:lnTo>
                    <a:pt x="5" y="200"/>
                  </a:lnTo>
                  <a:lnTo>
                    <a:pt x="10" y="210"/>
                  </a:lnTo>
                  <a:lnTo>
                    <a:pt x="25" y="220"/>
                  </a:lnTo>
                  <a:lnTo>
                    <a:pt x="40" y="225"/>
                  </a:lnTo>
                  <a:lnTo>
                    <a:pt x="40" y="235"/>
                  </a:lnTo>
                  <a:lnTo>
                    <a:pt x="61" y="245"/>
                  </a:lnTo>
                  <a:lnTo>
                    <a:pt x="61" y="260"/>
                  </a:lnTo>
                  <a:lnTo>
                    <a:pt x="81" y="255"/>
                  </a:lnTo>
                  <a:lnTo>
                    <a:pt x="81" y="245"/>
                  </a:lnTo>
                  <a:lnTo>
                    <a:pt x="106" y="250"/>
                  </a:lnTo>
                  <a:lnTo>
                    <a:pt x="111" y="240"/>
                  </a:lnTo>
                  <a:lnTo>
                    <a:pt x="126" y="240"/>
                  </a:lnTo>
                  <a:lnTo>
                    <a:pt x="126" y="225"/>
                  </a:lnTo>
                  <a:lnTo>
                    <a:pt x="141" y="225"/>
                  </a:lnTo>
                  <a:lnTo>
                    <a:pt x="146" y="215"/>
                  </a:lnTo>
                  <a:lnTo>
                    <a:pt x="156" y="205"/>
                  </a:lnTo>
                  <a:lnTo>
                    <a:pt x="156" y="190"/>
                  </a:lnTo>
                  <a:lnTo>
                    <a:pt x="166" y="185"/>
                  </a:lnTo>
                  <a:lnTo>
                    <a:pt x="161" y="165"/>
                  </a:lnTo>
                  <a:lnTo>
                    <a:pt x="171" y="155"/>
                  </a:lnTo>
                  <a:lnTo>
                    <a:pt x="176" y="140"/>
                  </a:lnTo>
                  <a:lnTo>
                    <a:pt x="176" y="130"/>
                  </a:lnTo>
                  <a:lnTo>
                    <a:pt x="191" y="130"/>
                  </a:lnTo>
                  <a:lnTo>
                    <a:pt x="196" y="140"/>
                  </a:lnTo>
                  <a:lnTo>
                    <a:pt x="211" y="110"/>
                  </a:lnTo>
                  <a:lnTo>
                    <a:pt x="226" y="105"/>
                  </a:lnTo>
                  <a:lnTo>
                    <a:pt x="231" y="95"/>
                  </a:lnTo>
                  <a:lnTo>
                    <a:pt x="226" y="85"/>
                  </a:lnTo>
                  <a:lnTo>
                    <a:pt x="246" y="80"/>
                  </a:lnTo>
                  <a:lnTo>
                    <a:pt x="241" y="65"/>
                  </a:lnTo>
                  <a:lnTo>
                    <a:pt x="241" y="50"/>
                  </a:lnTo>
                  <a:lnTo>
                    <a:pt x="246" y="50"/>
                  </a:lnTo>
                  <a:lnTo>
                    <a:pt x="246" y="40"/>
                  </a:lnTo>
                  <a:lnTo>
                    <a:pt x="221" y="45"/>
                  </a:lnTo>
                  <a:lnTo>
                    <a:pt x="201" y="40"/>
                  </a:lnTo>
                  <a:lnTo>
                    <a:pt x="201" y="55"/>
                  </a:lnTo>
                  <a:lnTo>
                    <a:pt x="176" y="70"/>
                  </a:lnTo>
                  <a:lnTo>
                    <a:pt x="171" y="30"/>
                  </a:lnTo>
                  <a:lnTo>
                    <a:pt x="106" y="40"/>
                  </a:lnTo>
                  <a:lnTo>
                    <a:pt x="96"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 name=""/>
            <p:cNvSpPr/>
            <p:nvPr/>
          </p:nvSpPr>
          <p:spPr>
            <a:xfrm>
              <a:off x="6540480" y="2409840"/>
              <a:ext cx="390600" cy="412560"/>
            </a:xfrm>
            <a:custGeom>
              <a:avLst/>
              <a:gdLst/>
              <a:ahLst/>
              <a:rect l="l" t="t" r="r" b="b"/>
              <a:pathLst>
                <a:path w="246" h="260">
                  <a:moveTo>
                    <a:pt x="96" y="0"/>
                  </a:moveTo>
                  <a:lnTo>
                    <a:pt x="86" y="10"/>
                  </a:lnTo>
                  <a:lnTo>
                    <a:pt x="91" y="50"/>
                  </a:lnTo>
                  <a:lnTo>
                    <a:pt x="86" y="70"/>
                  </a:lnTo>
                  <a:lnTo>
                    <a:pt x="76" y="65"/>
                  </a:lnTo>
                  <a:lnTo>
                    <a:pt x="71" y="85"/>
                  </a:lnTo>
                  <a:lnTo>
                    <a:pt x="50" y="85"/>
                  </a:lnTo>
                  <a:lnTo>
                    <a:pt x="40" y="90"/>
                  </a:lnTo>
                  <a:lnTo>
                    <a:pt x="45" y="100"/>
                  </a:lnTo>
                  <a:lnTo>
                    <a:pt x="40" y="110"/>
                  </a:lnTo>
                  <a:lnTo>
                    <a:pt x="50" y="125"/>
                  </a:lnTo>
                  <a:lnTo>
                    <a:pt x="45" y="130"/>
                  </a:lnTo>
                  <a:lnTo>
                    <a:pt x="30" y="120"/>
                  </a:lnTo>
                  <a:lnTo>
                    <a:pt x="20" y="130"/>
                  </a:lnTo>
                  <a:lnTo>
                    <a:pt x="20" y="160"/>
                  </a:lnTo>
                  <a:lnTo>
                    <a:pt x="15" y="160"/>
                  </a:lnTo>
                  <a:lnTo>
                    <a:pt x="10" y="170"/>
                  </a:lnTo>
                  <a:lnTo>
                    <a:pt x="0" y="175"/>
                  </a:lnTo>
                  <a:lnTo>
                    <a:pt x="5" y="190"/>
                  </a:lnTo>
                  <a:lnTo>
                    <a:pt x="5" y="200"/>
                  </a:lnTo>
                  <a:lnTo>
                    <a:pt x="10" y="210"/>
                  </a:lnTo>
                  <a:lnTo>
                    <a:pt x="25" y="220"/>
                  </a:lnTo>
                  <a:lnTo>
                    <a:pt x="40" y="225"/>
                  </a:lnTo>
                  <a:lnTo>
                    <a:pt x="40" y="235"/>
                  </a:lnTo>
                  <a:lnTo>
                    <a:pt x="61" y="245"/>
                  </a:lnTo>
                  <a:lnTo>
                    <a:pt x="61" y="260"/>
                  </a:lnTo>
                  <a:lnTo>
                    <a:pt x="81" y="255"/>
                  </a:lnTo>
                  <a:lnTo>
                    <a:pt x="81" y="245"/>
                  </a:lnTo>
                  <a:lnTo>
                    <a:pt x="106" y="250"/>
                  </a:lnTo>
                  <a:lnTo>
                    <a:pt x="111" y="240"/>
                  </a:lnTo>
                  <a:lnTo>
                    <a:pt x="126" y="240"/>
                  </a:lnTo>
                  <a:lnTo>
                    <a:pt x="126" y="225"/>
                  </a:lnTo>
                  <a:lnTo>
                    <a:pt x="141" y="225"/>
                  </a:lnTo>
                  <a:lnTo>
                    <a:pt x="146" y="215"/>
                  </a:lnTo>
                  <a:lnTo>
                    <a:pt x="156" y="205"/>
                  </a:lnTo>
                  <a:lnTo>
                    <a:pt x="156" y="190"/>
                  </a:lnTo>
                  <a:lnTo>
                    <a:pt x="166" y="185"/>
                  </a:lnTo>
                  <a:lnTo>
                    <a:pt x="161" y="165"/>
                  </a:lnTo>
                  <a:lnTo>
                    <a:pt x="171" y="155"/>
                  </a:lnTo>
                  <a:lnTo>
                    <a:pt x="176" y="140"/>
                  </a:lnTo>
                  <a:lnTo>
                    <a:pt x="176" y="130"/>
                  </a:lnTo>
                  <a:lnTo>
                    <a:pt x="191" y="130"/>
                  </a:lnTo>
                  <a:lnTo>
                    <a:pt x="196" y="140"/>
                  </a:lnTo>
                  <a:lnTo>
                    <a:pt x="211" y="110"/>
                  </a:lnTo>
                  <a:lnTo>
                    <a:pt x="226" y="105"/>
                  </a:lnTo>
                  <a:lnTo>
                    <a:pt x="231" y="95"/>
                  </a:lnTo>
                  <a:lnTo>
                    <a:pt x="226" y="85"/>
                  </a:lnTo>
                  <a:lnTo>
                    <a:pt x="246" y="80"/>
                  </a:lnTo>
                  <a:lnTo>
                    <a:pt x="241" y="65"/>
                  </a:lnTo>
                  <a:lnTo>
                    <a:pt x="241" y="50"/>
                  </a:lnTo>
                  <a:lnTo>
                    <a:pt x="246" y="50"/>
                  </a:lnTo>
                  <a:lnTo>
                    <a:pt x="246" y="40"/>
                  </a:lnTo>
                  <a:lnTo>
                    <a:pt x="221" y="45"/>
                  </a:lnTo>
                  <a:lnTo>
                    <a:pt x="201" y="40"/>
                  </a:lnTo>
                  <a:lnTo>
                    <a:pt x="201" y="55"/>
                  </a:lnTo>
                  <a:lnTo>
                    <a:pt x="176" y="70"/>
                  </a:lnTo>
                  <a:lnTo>
                    <a:pt x="171" y="30"/>
                  </a:lnTo>
                  <a:lnTo>
                    <a:pt x="106" y="40"/>
                  </a:lnTo>
                  <a:lnTo>
                    <a:pt x="96"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10" name=""/>
          <p:cNvGrpSpPr/>
          <p:nvPr/>
        </p:nvGrpSpPr>
        <p:grpSpPr>
          <a:xfrm>
            <a:off x="5888160" y="2616120"/>
            <a:ext cx="715680" cy="382680"/>
            <a:chOff x="5888160" y="2616120"/>
            <a:chExt cx="715680" cy="382680"/>
          </a:xfrm>
        </p:grpSpPr>
        <p:sp>
          <p:nvSpPr>
            <p:cNvPr id="211" name=""/>
            <p:cNvSpPr/>
            <p:nvPr/>
          </p:nvSpPr>
          <p:spPr>
            <a:xfrm>
              <a:off x="5888160" y="2616120"/>
              <a:ext cx="715680" cy="382680"/>
            </a:xfrm>
            <a:custGeom>
              <a:avLst/>
              <a:gdLst/>
              <a:ahLst/>
              <a:rect l="l" t="t" r="r" b="b"/>
              <a:pathLst>
                <a:path w="451" h="241">
                  <a:moveTo>
                    <a:pt x="451" y="95"/>
                  </a:moveTo>
                  <a:lnTo>
                    <a:pt x="451" y="125"/>
                  </a:lnTo>
                  <a:lnTo>
                    <a:pt x="441" y="125"/>
                  </a:lnTo>
                  <a:lnTo>
                    <a:pt x="436" y="136"/>
                  </a:lnTo>
                  <a:lnTo>
                    <a:pt x="426" y="125"/>
                  </a:lnTo>
                  <a:lnTo>
                    <a:pt x="421" y="141"/>
                  </a:lnTo>
                  <a:lnTo>
                    <a:pt x="416" y="136"/>
                  </a:lnTo>
                  <a:lnTo>
                    <a:pt x="416" y="156"/>
                  </a:lnTo>
                  <a:lnTo>
                    <a:pt x="411" y="166"/>
                  </a:lnTo>
                  <a:lnTo>
                    <a:pt x="401" y="161"/>
                  </a:lnTo>
                  <a:lnTo>
                    <a:pt x="401" y="171"/>
                  </a:lnTo>
                  <a:lnTo>
                    <a:pt x="391" y="171"/>
                  </a:lnTo>
                  <a:lnTo>
                    <a:pt x="386" y="186"/>
                  </a:lnTo>
                  <a:lnTo>
                    <a:pt x="376" y="186"/>
                  </a:lnTo>
                  <a:lnTo>
                    <a:pt x="376" y="191"/>
                  </a:lnTo>
                  <a:lnTo>
                    <a:pt x="286" y="206"/>
                  </a:lnTo>
                  <a:lnTo>
                    <a:pt x="201" y="211"/>
                  </a:lnTo>
                  <a:lnTo>
                    <a:pt x="135" y="211"/>
                  </a:lnTo>
                  <a:lnTo>
                    <a:pt x="125" y="226"/>
                  </a:lnTo>
                  <a:lnTo>
                    <a:pt x="115" y="226"/>
                  </a:lnTo>
                  <a:lnTo>
                    <a:pt x="105" y="216"/>
                  </a:lnTo>
                  <a:lnTo>
                    <a:pt x="95" y="221"/>
                  </a:lnTo>
                  <a:lnTo>
                    <a:pt x="80" y="231"/>
                  </a:lnTo>
                  <a:lnTo>
                    <a:pt x="60" y="241"/>
                  </a:lnTo>
                  <a:lnTo>
                    <a:pt x="35" y="241"/>
                  </a:lnTo>
                  <a:lnTo>
                    <a:pt x="0" y="241"/>
                  </a:lnTo>
                  <a:lnTo>
                    <a:pt x="25" y="226"/>
                  </a:lnTo>
                  <a:lnTo>
                    <a:pt x="20" y="196"/>
                  </a:lnTo>
                  <a:lnTo>
                    <a:pt x="30" y="186"/>
                  </a:lnTo>
                  <a:lnTo>
                    <a:pt x="70" y="191"/>
                  </a:lnTo>
                  <a:lnTo>
                    <a:pt x="65" y="186"/>
                  </a:lnTo>
                  <a:lnTo>
                    <a:pt x="55" y="171"/>
                  </a:lnTo>
                  <a:lnTo>
                    <a:pt x="70" y="156"/>
                  </a:lnTo>
                  <a:lnTo>
                    <a:pt x="80" y="156"/>
                  </a:lnTo>
                  <a:lnTo>
                    <a:pt x="85" y="130"/>
                  </a:lnTo>
                  <a:lnTo>
                    <a:pt x="110" y="125"/>
                  </a:lnTo>
                  <a:lnTo>
                    <a:pt x="120" y="110"/>
                  </a:lnTo>
                  <a:lnTo>
                    <a:pt x="130" y="110"/>
                  </a:lnTo>
                  <a:lnTo>
                    <a:pt x="135" y="120"/>
                  </a:lnTo>
                  <a:lnTo>
                    <a:pt x="170" y="120"/>
                  </a:lnTo>
                  <a:lnTo>
                    <a:pt x="181" y="95"/>
                  </a:lnTo>
                  <a:lnTo>
                    <a:pt x="186" y="95"/>
                  </a:lnTo>
                  <a:lnTo>
                    <a:pt x="191" y="105"/>
                  </a:lnTo>
                  <a:lnTo>
                    <a:pt x="206" y="105"/>
                  </a:lnTo>
                  <a:lnTo>
                    <a:pt x="211" y="85"/>
                  </a:lnTo>
                  <a:lnTo>
                    <a:pt x="221" y="80"/>
                  </a:lnTo>
                  <a:lnTo>
                    <a:pt x="226" y="60"/>
                  </a:lnTo>
                  <a:lnTo>
                    <a:pt x="236" y="55"/>
                  </a:lnTo>
                  <a:lnTo>
                    <a:pt x="241" y="40"/>
                  </a:lnTo>
                  <a:lnTo>
                    <a:pt x="256" y="40"/>
                  </a:lnTo>
                  <a:lnTo>
                    <a:pt x="271" y="20"/>
                  </a:lnTo>
                  <a:lnTo>
                    <a:pt x="271" y="0"/>
                  </a:lnTo>
                  <a:lnTo>
                    <a:pt x="291" y="0"/>
                  </a:lnTo>
                  <a:lnTo>
                    <a:pt x="296" y="15"/>
                  </a:lnTo>
                  <a:lnTo>
                    <a:pt x="321" y="25"/>
                  </a:lnTo>
                  <a:lnTo>
                    <a:pt x="346" y="30"/>
                  </a:lnTo>
                  <a:lnTo>
                    <a:pt x="371" y="25"/>
                  </a:lnTo>
                  <a:lnTo>
                    <a:pt x="376" y="5"/>
                  </a:lnTo>
                  <a:lnTo>
                    <a:pt x="391" y="5"/>
                  </a:lnTo>
                  <a:lnTo>
                    <a:pt x="396" y="15"/>
                  </a:lnTo>
                  <a:lnTo>
                    <a:pt x="396" y="30"/>
                  </a:lnTo>
                  <a:lnTo>
                    <a:pt x="411" y="30"/>
                  </a:lnTo>
                  <a:lnTo>
                    <a:pt x="411" y="45"/>
                  </a:lnTo>
                  <a:lnTo>
                    <a:pt x="421" y="85"/>
                  </a:lnTo>
                  <a:lnTo>
                    <a:pt x="436" y="90"/>
                  </a:lnTo>
                  <a:lnTo>
                    <a:pt x="451" y="9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 name=""/>
            <p:cNvSpPr/>
            <p:nvPr/>
          </p:nvSpPr>
          <p:spPr>
            <a:xfrm>
              <a:off x="5888160" y="2616120"/>
              <a:ext cx="715680" cy="382680"/>
            </a:xfrm>
            <a:custGeom>
              <a:avLst/>
              <a:gdLst/>
              <a:ahLst/>
              <a:rect l="l" t="t" r="r" b="b"/>
              <a:pathLst>
                <a:path w="451" h="241">
                  <a:moveTo>
                    <a:pt x="451" y="95"/>
                  </a:moveTo>
                  <a:lnTo>
                    <a:pt x="451" y="125"/>
                  </a:lnTo>
                  <a:lnTo>
                    <a:pt x="441" y="125"/>
                  </a:lnTo>
                  <a:lnTo>
                    <a:pt x="436" y="136"/>
                  </a:lnTo>
                  <a:lnTo>
                    <a:pt x="426" y="125"/>
                  </a:lnTo>
                  <a:lnTo>
                    <a:pt x="421" y="141"/>
                  </a:lnTo>
                  <a:lnTo>
                    <a:pt x="416" y="136"/>
                  </a:lnTo>
                  <a:lnTo>
                    <a:pt x="416" y="156"/>
                  </a:lnTo>
                  <a:lnTo>
                    <a:pt x="411" y="166"/>
                  </a:lnTo>
                  <a:lnTo>
                    <a:pt x="401" y="161"/>
                  </a:lnTo>
                  <a:lnTo>
                    <a:pt x="401" y="171"/>
                  </a:lnTo>
                  <a:lnTo>
                    <a:pt x="391" y="171"/>
                  </a:lnTo>
                  <a:lnTo>
                    <a:pt x="386" y="186"/>
                  </a:lnTo>
                  <a:lnTo>
                    <a:pt x="376" y="186"/>
                  </a:lnTo>
                  <a:lnTo>
                    <a:pt x="376" y="191"/>
                  </a:lnTo>
                  <a:lnTo>
                    <a:pt x="286" y="206"/>
                  </a:lnTo>
                  <a:lnTo>
                    <a:pt x="201" y="211"/>
                  </a:lnTo>
                  <a:lnTo>
                    <a:pt x="135" y="211"/>
                  </a:lnTo>
                  <a:lnTo>
                    <a:pt x="125" y="226"/>
                  </a:lnTo>
                  <a:lnTo>
                    <a:pt x="115" y="226"/>
                  </a:lnTo>
                  <a:lnTo>
                    <a:pt x="105" y="216"/>
                  </a:lnTo>
                  <a:lnTo>
                    <a:pt x="95" y="221"/>
                  </a:lnTo>
                  <a:lnTo>
                    <a:pt x="80" y="231"/>
                  </a:lnTo>
                  <a:lnTo>
                    <a:pt x="60" y="241"/>
                  </a:lnTo>
                  <a:lnTo>
                    <a:pt x="35" y="241"/>
                  </a:lnTo>
                  <a:lnTo>
                    <a:pt x="0" y="241"/>
                  </a:lnTo>
                  <a:lnTo>
                    <a:pt x="25" y="226"/>
                  </a:lnTo>
                  <a:lnTo>
                    <a:pt x="20" y="196"/>
                  </a:lnTo>
                  <a:lnTo>
                    <a:pt x="30" y="186"/>
                  </a:lnTo>
                  <a:lnTo>
                    <a:pt x="70" y="191"/>
                  </a:lnTo>
                  <a:lnTo>
                    <a:pt x="65" y="186"/>
                  </a:lnTo>
                  <a:lnTo>
                    <a:pt x="55" y="171"/>
                  </a:lnTo>
                  <a:lnTo>
                    <a:pt x="70" y="156"/>
                  </a:lnTo>
                  <a:lnTo>
                    <a:pt x="80" y="156"/>
                  </a:lnTo>
                  <a:lnTo>
                    <a:pt x="85" y="130"/>
                  </a:lnTo>
                  <a:lnTo>
                    <a:pt x="110" y="125"/>
                  </a:lnTo>
                  <a:lnTo>
                    <a:pt x="120" y="110"/>
                  </a:lnTo>
                  <a:lnTo>
                    <a:pt x="130" y="110"/>
                  </a:lnTo>
                  <a:lnTo>
                    <a:pt x="135" y="120"/>
                  </a:lnTo>
                  <a:lnTo>
                    <a:pt x="170" y="120"/>
                  </a:lnTo>
                  <a:lnTo>
                    <a:pt x="181" y="95"/>
                  </a:lnTo>
                  <a:lnTo>
                    <a:pt x="186" y="95"/>
                  </a:lnTo>
                  <a:lnTo>
                    <a:pt x="191" y="105"/>
                  </a:lnTo>
                  <a:lnTo>
                    <a:pt x="206" y="105"/>
                  </a:lnTo>
                  <a:lnTo>
                    <a:pt x="211" y="85"/>
                  </a:lnTo>
                  <a:lnTo>
                    <a:pt x="221" y="80"/>
                  </a:lnTo>
                  <a:lnTo>
                    <a:pt x="226" y="60"/>
                  </a:lnTo>
                  <a:lnTo>
                    <a:pt x="236" y="55"/>
                  </a:lnTo>
                  <a:lnTo>
                    <a:pt x="241" y="40"/>
                  </a:lnTo>
                  <a:lnTo>
                    <a:pt x="256" y="40"/>
                  </a:lnTo>
                  <a:lnTo>
                    <a:pt x="271" y="20"/>
                  </a:lnTo>
                  <a:lnTo>
                    <a:pt x="271" y="0"/>
                  </a:lnTo>
                  <a:lnTo>
                    <a:pt x="291" y="0"/>
                  </a:lnTo>
                  <a:lnTo>
                    <a:pt x="296" y="15"/>
                  </a:lnTo>
                  <a:lnTo>
                    <a:pt x="321" y="25"/>
                  </a:lnTo>
                  <a:lnTo>
                    <a:pt x="346" y="30"/>
                  </a:lnTo>
                  <a:lnTo>
                    <a:pt x="371" y="25"/>
                  </a:lnTo>
                  <a:lnTo>
                    <a:pt x="376" y="5"/>
                  </a:lnTo>
                  <a:lnTo>
                    <a:pt x="391" y="5"/>
                  </a:lnTo>
                  <a:lnTo>
                    <a:pt x="396" y="15"/>
                  </a:lnTo>
                  <a:lnTo>
                    <a:pt x="396" y="30"/>
                  </a:lnTo>
                  <a:lnTo>
                    <a:pt x="411" y="30"/>
                  </a:lnTo>
                  <a:lnTo>
                    <a:pt x="411" y="45"/>
                  </a:lnTo>
                  <a:lnTo>
                    <a:pt x="421" y="85"/>
                  </a:lnTo>
                  <a:lnTo>
                    <a:pt x="436" y="90"/>
                  </a:lnTo>
                  <a:lnTo>
                    <a:pt x="451" y="9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13" name=""/>
          <p:cNvGrpSpPr/>
          <p:nvPr/>
        </p:nvGrpSpPr>
        <p:grpSpPr>
          <a:xfrm>
            <a:off x="6811920" y="2401920"/>
            <a:ext cx="453960" cy="214200"/>
            <a:chOff x="6811920" y="2401920"/>
            <a:chExt cx="453960" cy="214200"/>
          </a:xfrm>
        </p:grpSpPr>
        <p:sp>
          <p:nvSpPr>
            <p:cNvPr id="214" name=""/>
            <p:cNvSpPr/>
            <p:nvPr/>
          </p:nvSpPr>
          <p:spPr>
            <a:xfrm>
              <a:off x="6811920" y="2401920"/>
              <a:ext cx="453960" cy="214200"/>
            </a:xfrm>
            <a:custGeom>
              <a:avLst/>
              <a:gdLst/>
              <a:ahLst/>
              <a:rect l="l" t="t" r="r" b="b"/>
              <a:pathLst>
                <a:path w="286" h="135">
                  <a:moveTo>
                    <a:pt x="281" y="85"/>
                  </a:moveTo>
                  <a:lnTo>
                    <a:pt x="286" y="105"/>
                  </a:lnTo>
                  <a:lnTo>
                    <a:pt x="281" y="105"/>
                  </a:lnTo>
                  <a:lnTo>
                    <a:pt x="281" y="110"/>
                  </a:lnTo>
                  <a:lnTo>
                    <a:pt x="271" y="115"/>
                  </a:lnTo>
                  <a:lnTo>
                    <a:pt x="271" y="125"/>
                  </a:lnTo>
                  <a:lnTo>
                    <a:pt x="241" y="130"/>
                  </a:lnTo>
                  <a:lnTo>
                    <a:pt x="236" y="115"/>
                  </a:lnTo>
                  <a:lnTo>
                    <a:pt x="226" y="115"/>
                  </a:lnTo>
                  <a:lnTo>
                    <a:pt x="216" y="90"/>
                  </a:lnTo>
                  <a:lnTo>
                    <a:pt x="221" y="75"/>
                  </a:lnTo>
                  <a:lnTo>
                    <a:pt x="216" y="75"/>
                  </a:lnTo>
                  <a:lnTo>
                    <a:pt x="201" y="60"/>
                  </a:lnTo>
                  <a:lnTo>
                    <a:pt x="211" y="45"/>
                  </a:lnTo>
                  <a:lnTo>
                    <a:pt x="206" y="45"/>
                  </a:lnTo>
                  <a:lnTo>
                    <a:pt x="206" y="30"/>
                  </a:lnTo>
                  <a:lnTo>
                    <a:pt x="211" y="15"/>
                  </a:lnTo>
                  <a:lnTo>
                    <a:pt x="196" y="15"/>
                  </a:lnTo>
                  <a:lnTo>
                    <a:pt x="196" y="30"/>
                  </a:lnTo>
                  <a:lnTo>
                    <a:pt x="181" y="40"/>
                  </a:lnTo>
                  <a:lnTo>
                    <a:pt x="191" y="50"/>
                  </a:lnTo>
                  <a:lnTo>
                    <a:pt x="191" y="65"/>
                  </a:lnTo>
                  <a:lnTo>
                    <a:pt x="196" y="65"/>
                  </a:lnTo>
                  <a:lnTo>
                    <a:pt x="191" y="80"/>
                  </a:lnTo>
                  <a:lnTo>
                    <a:pt x="196" y="95"/>
                  </a:lnTo>
                  <a:lnTo>
                    <a:pt x="196" y="115"/>
                  </a:lnTo>
                  <a:lnTo>
                    <a:pt x="211" y="125"/>
                  </a:lnTo>
                  <a:lnTo>
                    <a:pt x="206" y="135"/>
                  </a:lnTo>
                  <a:lnTo>
                    <a:pt x="196" y="130"/>
                  </a:lnTo>
                  <a:lnTo>
                    <a:pt x="181" y="130"/>
                  </a:lnTo>
                  <a:lnTo>
                    <a:pt x="176" y="120"/>
                  </a:lnTo>
                  <a:lnTo>
                    <a:pt x="155" y="125"/>
                  </a:lnTo>
                  <a:lnTo>
                    <a:pt x="150" y="105"/>
                  </a:lnTo>
                  <a:lnTo>
                    <a:pt x="155" y="95"/>
                  </a:lnTo>
                  <a:lnTo>
                    <a:pt x="165" y="80"/>
                  </a:lnTo>
                  <a:lnTo>
                    <a:pt x="155" y="70"/>
                  </a:lnTo>
                  <a:lnTo>
                    <a:pt x="130" y="65"/>
                  </a:lnTo>
                  <a:lnTo>
                    <a:pt x="125" y="50"/>
                  </a:lnTo>
                  <a:lnTo>
                    <a:pt x="115" y="50"/>
                  </a:lnTo>
                  <a:lnTo>
                    <a:pt x="110" y="65"/>
                  </a:lnTo>
                  <a:lnTo>
                    <a:pt x="90" y="70"/>
                  </a:lnTo>
                  <a:lnTo>
                    <a:pt x="75" y="55"/>
                  </a:lnTo>
                  <a:lnTo>
                    <a:pt x="70" y="40"/>
                  </a:lnTo>
                  <a:lnTo>
                    <a:pt x="50" y="50"/>
                  </a:lnTo>
                  <a:lnTo>
                    <a:pt x="30" y="45"/>
                  </a:lnTo>
                  <a:lnTo>
                    <a:pt x="30" y="60"/>
                  </a:lnTo>
                  <a:lnTo>
                    <a:pt x="5" y="75"/>
                  </a:lnTo>
                  <a:lnTo>
                    <a:pt x="0" y="35"/>
                  </a:lnTo>
                  <a:lnTo>
                    <a:pt x="216" y="0"/>
                  </a:lnTo>
                  <a:lnTo>
                    <a:pt x="241" y="85"/>
                  </a:lnTo>
                  <a:lnTo>
                    <a:pt x="281" y="8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 name=""/>
            <p:cNvSpPr/>
            <p:nvPr/>
          </p:nvSpPr>
          <p:spPr>
            <a:xfrm>
              <a:off x="6811920" y="2401920"/>
              <a:ext cx="453960" cy="214200"/>
            </a:xfrm>
            <a:custGeom>
              <a:avLst/>
              <a:gdLst/>
              <a:ahLst/>
              <a:rect l="l" t="t" r="r" b="b"/>
              <a:pathLst>
                <a:path w="286" h="135">
                  <a:moveTo>
                    <a:pt x="281" y="85"/>
                  </a:moveTo>
                  <a:lnTo>
                    <a:pt x="286" y="105"/>
                  </a:lnTo>
                  <a:lnTo>
                    <a:pt x="281" y="105"/>
                  </a:lnTo>
                  <a:lnTo>
                    <a:pt x="281" y="110"/>
                  </a:lnTo>
                  <a:lnTo>
                    <a:pt x="271" y="115"/>
                  </a:lnTo>
                  <a:lnTo>
                    <a:pt x="271" y="125"/>
                  </a:lnTo>
                  <a:lnTo>
                    <a:pt x="241" y="130"/>
                  </a:lnTo>
                  <a:lnTo>
                    <a:pt x="236" y="115"/>
                  </a:lnTo>
                  <a:lnTo>
                    <a:pt x="226" y="115"/>
                  </a:lnTo>
                  <a:lnTo>
                    <a:pt x="216" y="90"/>
                  </a:lnTo>
                  <a:lnTo>
                    <a:pt x="221" y="75"/>
                  </a:lnTo>
                  <a:lnTo>
                    <a:pt x="216" y="75"/>
                  </a:lnTo>
                  <a:lnTo>
                    <a:pt x="201" y="60"/>
                  </a:lnTo>
                  <a:lnTo>
                    <a:pt x="211" y="45"/>
                  </a:lnTo>
                  <a:lnTo>
                    <a:pt x="206" y="45"/>
                  </a:lnTo>
                  <a:lnTo>
                    <a:pt x="206" y="30"/>
                  </a:lnTo>
                  <a:lnTo>
                    <a:pt x="211" y="15"/>
                  </a:lnTo>
                  <a:lnTo>
                    <a:pt x="196" y="15"/>
                  </a:lnTo>
                  <a:lnTo>
                    <a:pt x="196" y="30"/>
                  </a:lnTo>
                  <a:lnTo>
                    <a:pt x="181" y="40"/>
                  </a:lnTo>
                  <a:lnTo>
                    <a:pt x="191" y="50"/>
                  </a:lnTo>
                  <a:lnTo>
                    <a:pt x="191" y="65"/>
                  </a:lnTo>
                  <a:lnTo>
                    <a:pt x="196" y="65"/>
                  </a:lnTo>
                  <a:lnTo>
                    <a:pt x="191" y="80"/>
                  </a:lnTo>
                  <a:lnTo>
                    <a:pt x="196" y="95"/>
                  </a:lnTo>
                  <a:lnTo>
                    <a:pt x="196" y="115"/>
                  </a:lnTo>
                  <a:lnTo>
                    <a:pt x="211" y="125"/>
                  </a:lnTo>
                  <a:lnTo>
                    <a:pt x="206" y="135"/>
                  </a:lnTo>
                  <a:lnTo>
                    <a:pt x="196" y="130"/>
                  </a:lnTo>
                  <a:lnTo>
                    <a:pt x="181" y="130"/>
                  </a:lnTo>
                  <a:lnTo>
                    <a:pt x="176" y="120"/>
                  </a:lnTo>
                  <a:lnTo>
                    <a:pt x="155" y="125"/>
                  </a:lnTo>
                  <a:lnTo>
                    <a:pt x="150" y="105"/>
                  </a:lnTo>
                  <a:lnTo>
                    <a:pt x="155" y="95"/>
                  </a:lnTo>
                  <a:lnTo>
                    <a:pt x="165" y="80"/>
                  </a:lnTo>
                  <a:lnTo>
                    <a:pt x="155" y="70"/>
                  </a:lnTo>
                  <a:lnTo>
                    <a:pt x="130" y="65"/>
                  </a:lnTo>
                  <a:lnTo>
                    <a:pt x="125" y="50"/>
                  </a:lnTo>
                  <a:lnTo>
                    <a:pt x="115" y="50"/>
                  </a:lnTo>
                  <a:lnTo>
                    <a:pt x="110" y="65"/>
                  </a:lnTo>
                  <a:lnTo>
                    <a:pt x="90" y="70"/>
                  </a:lnTo>
                  <a:lnTo>
                    <a:pt x="75" y="55"/>
                  </a:lnTo>
                  <a:lnTo>
                    <a:pt x="70" y="40"/>
                  </a:lnTo>
                  <a:lnTo>
                    <a:pt x="50" y="50"/>
                  </a:lnTo>
                  <a:lnTo>
                    <a:pt x="30" y="45"/>
                  </a:lnTo>
                  <a:lnTo>
                    <a:pt x="30" y="60"/>
                  </a:lnTo>
                  <a:lnTo>
                    <a:pt x="5" y="75"/>
                  </a:lnTo>
                  <a:lnTo>
                    <a:pt x="0" y="35"/>
                  </a:lnTo>
                  <a:lnTo>
                    <a:pt x="216" y="0"/>
                  </a:lnTo>
                  <a:lnTo>
                    <a:pt x="241" y="85"/>
                  </a:lnTo>
                  <a:lnTo>
                    <a:pt x="281" y="8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16" name=""/>
          <p:cNvGrpSpPr/>
          <p:nvPr/>
        </p:nvGrpSpPr>
        <p:grpSpPr>
          <a:xfrm>
            <a:off x="7337520" y="1604880"/>
            <a:ext cx="182520" cy="351000"/>
            <a:chOff x="7337520" y="1604880"/>
            <a:chExt cx="182520" cy="351000"/>
          </a:xfrm>
        </p:grpSpPr>
        <p:sp>
          <p:nvSpPr>
            <p:cNvPr id="217" name=""/>
            <p:cNvSpPr/>
            <p:nvPr/>
          </p:nvSpPr>
          <p:spPr>
            <a:xfrm>
              <a:off x="7337520" y="1604880"/>
              <a:ext cx="182520" cy="351000"/>
            </a:xfrm>
            <a:custGeom>
              <a:avLst/>
              <a:gdLst/>
              <a:ahLst/>
              <a:rect l="l" t="t" r="r" b="b"/>
              <a:pathLst>
                <a:path w="115" h="221">
                  <a:moveTo>
                    <a:pt x="20" y="25"/>
                  </a:moveTo>
                  <a:lnTo>
                    <a:pt x="15" y="15"/>
                  </a:lnTo>
                  <a:lnTo>
                    <a:pt x="20" y="5"/>
                  </a:lnTo>
                  <a:lnTo>
                    <a:pt x="30" y="0"/>
                  </a:lnTo>
                  <a:lnTo>
                    <a:pt x="45" y="10"/>
                  </a:lnTo>
                  <a:lnTo>
                    <a:pt x="65" y="70"/>
                  </a:lnTo>
                  <a:lnTo>
                    <a:pt x="70" y="80"/>
                  </a:lnTo>
                  <a:lnTo>
                    <a:pt x="75" y="100"/>
                  </a:lnTo>
                  <a:lnTo>
                    <a:pt x="75" y="110"/>
                  </a:lnTo>
                  <a:lnTo>
                    <a:pt x="85" y="115"/>
                  </a:lnTo>
                  <a:lnTo>
                    <a:pt x="85" y="145"/>
                  </a:lnTo>
                  <a:lnTo>
                    <a:pt x="95" y="155"/>
                  </a:lnTo>
                  <a:lnTo>
                    <a:pt x="100" y="165"/>
                  </a:lnTo>
                  <a:lnTo>
                    <a:pt x="110" y="165"/>
                  </a:lnTo>
                  <a:lnTo>
                    <a:pt x="115" y="175"/>
                  </a:lnTo>
                  <a:lnTo>
                    <a:pt x="105" y="185"/>
                  </a:lnTo>
                  <a:lnTo>
                    <a:pt x="100" y="195"/>
                  </a:lnTo>
                  <a:lnTo>
                    <a:pt x="85" y="195"/>
                  </a:lnTo>
                  <a:lnTo>
                    <a:pt x="85" y="210"/>
                  </a:lnTo>
                  <a:lnTo>
                    <a:pt x="75" y="210"/>
                  </a:lnTo>
                  <a:lnTo>
                    <a:pt x="20" y="221"/>
                  </a:lnTo>
                  <a:lnTo>
                    <a:pt x="10" y="195"/>
                  </a:lnTo>
                  <a:lnTo>
                    <a:pt x="15" y="165"/>
                  </a:lnTo>
                  <a:lnTo>
                    <a:pt x="0" y="150"/>
                  </a:lnTo>
                  <a:lnTo>
                    <a:pt x="15" y="130"/>
                  </a:lnTo>
                  <a:lnTo>
                    <a:pt x="15" y="120"/>
                  </a:lnTo>
                  <a:lnTo>
                    <a:pt x="10" y="105"/>
                  </a:lnTo>
                  <a:lnTo>
                    <a:pt x="10" y="95"/>
                  </a:lnTo>
                  <a:lnTo>
                    <a:pt x="25" y="90"/>
                  </a:lnTo>
                  <a:lnTo>
                    <a:pt x="25" y="80"/>
                  </a:lnTo>
                  <a:lnTo>
                    <a:pt x="35" y="70"/>
                  </a:lnTo>
                  <a:lnTo>
                    <a:pt x="20" y="65"/>
                  </a:lnTo>
                  <a:lnTo>
                    <a:pt x="20" y="55"/>
                  </a:lnTo>
                  <a:lnTo>
                    <a:pt x="25" y="40"/>
                  </a:lnTo>
                  <a:lnTo>
                    <a:pt x="20" y="2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 name=""/>
            <p:cNvSpPr/>
            <p:nvPr/>
          </p:nvSpPr>
          <p:spPr>
            <a:xfrm>
              <a:off x="7337520" y="1604880"/>
              <a:ext cx="182520" cy="351000"/>
            </a:xfrm>
            <a:custGeom>
              <a:avLst/>
              <a:gdLst/>
              <a:ahLst/>
              <a:rect l="l" t="t" r="r" b="b"/>
              <a:pathLst>
                <a:path w="115" h="221">
                  <a:moveTo>
                    <a:pt x="20" y="25"/>
                  </a:moveTo>
                  <a:lnTo>
                    <a:pt x="15" y="15"/>
                  </a:lnTo>
                  <a:lnTo>
                    <a:pt x="20" y="5"/>
                  </a:lnTo>
                  <a:lnTo>
                    <a:pt x="30" y="0"/>
                  </a:lnTo>
                  <a:lnTo>
                    <a:pt x="45" y="10"/>
                  </a:lnTo>
                  <a:lnTo>
                    <a:pt x="65" y="70"/>
                  </a:lnTo>
                  <a:lnTo>
                    <a:pt x="70" y="80"/>
                  </a:lnTo>
                  <a:lnTo>
                    <a:pt x="75" y="100"/>
                  </a:lnTo>
                  <a:lnTo>
                    <a:pt x="75" y="110"/>
                  </a:lnTo>
                  <a:lnTo>
                    <a:pt x="85" y="115"/>
                  </a:lnTo>
                  <a:lnTo>
                    <a:pt x="85" y="145"/>
                  </a:lnTo>
                  <a:lnTo>
                    <a:pt x="95" y="155"/>
                  </a:lnTo>
                  <a:lnTo>
                    <a:pt x="100" y="165"/>
                  </a:lnTo>
                  <a:lnTo>
                    <a:pt x="110" y="165"/>
                  </a:lnTo>
                  <a:lnTo>
                    <a:pt x="115" y="175"/>
                  </a:lnTo>
                  <a:lnTo>
                    <a:pt x="105" y="185"/>
                  </a:lnTo>
                  <a:lnTo>
                    <a:pt x="100" y="195"/>
                  </a:lnTo>
                  <a:lnTo>
                    <a:pt x="85" y="195"/>
                  </a:lnTo>
                  <a:lnTo>
                    <a:pt x="85" y="210"/>
                  </a:lnTo>
                  <a:lnTo>
                    <a:pt x="75" y="210"/>
                  </a:lnTo>
                  <a:lnTo>
                    <a:pt x="20" y="221"/>
                  </a:lnTo>
                  <a:lnTo>
                    <a:pt x="10" y="195"/>
                  </a:lnTo>
                  <a:lnTo>
                    <a:pt x="15" y="165"/>
                  </a:lnTo>
                  <a:lnTo>
                    <a:pt x="0" y="150"/>
                  </a:lnTo>
                  <a:lnTo>
                    <a:pt x="15" y="130"/>
                  </a:lnTo>
                  <a:lnTo>
                    <a:pt x="15" y="120"/>
                  </a:lnTo>
                  <a:lnTo>
                    <a:pt x="10" y="105"/>
                  </a:lnTo>
                  <a:lnTo>
                    <a:pt x="10" y="95"/>
                  </a:lnTo>
                  <a:lnTo>
                    <a:pt x="25" y="90"/>
                  </a:lnTo>
                  <a:lnTo>
                    <a:pt x="25" y="80"/>
                  </a:lnTo>
                  <a:lnTo>
                    <a:pt x="35" y="70"/>
                  </a:lnTo>
                  <a:lnTo>
                    <a:pt x="20" y="65"/>
                  </a:lnTo>
                  <a:lnTo>
                    <a:pt x="20" y="55"/>
                  </a:lnTo>
                  <a:lnTo>
                    <a:pt x="25" y="40"/>
                  </a:lnTo>
                  <a:lnTo>
                    <a:pt x="20" y="2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19" name=""/>
          <p:cNvGrpSpPr/>
          <p:nvPr/>
        </p:nvGrpSpPr>
        <p:grpSpPr>
          <a:xfrm>
            <a:off x="7408800" y="1285920"/>
            <a:ext cx="351000" cy="581040"/>
            <a:chOff x="7408800" y="1285920"/>
            <a:chExt cx="351000" cy="581040"/>
          </a:xfrm>
        </p:grpSpPr>
        <p:sp>
          <p:nvSpPr>
            <p:cNvPr id="220" name=""/>
            <p:cNvSpPr/>
            <p:nvPr/>
          </p:nvSpPr>
          <p:spPr>
            <a:xfrm>
              <a:off x="7408800" y="1285920"/>
              <a:ext cx="351000" cy="581040"/>
            </a:xfrm>
            <a:custGeom>
              <a:avLst/>
              <a:gdLst/>
              <a:ahLst/>
              <a:rect l="l" t="t" r="r" b="b"/>
              <a:pathLst>
                <a:path w="221" h="366">
                  <a:moveTo>
                    <a:pt x="0" y="206"/>
                  </a:moveTo>
                  <a:lnTo>
                    <a:pt x="15" y="181"/>
                  </a:lnTo>
                  <a:lnTo>
                    <a:pt x="15" y="146"/>
                  </a:lnTo>
                  <a:lnTo>
                    <a:pt x="25" y="125"/>
                  </a:lnTo>
                  <a:lnTo>
                    <a:pt x="25" y="110"/>
                  </a:lnTo>
                  <a:lnTo>
                    <a:pt x="15" y="80"/>
                  </a:lnTo>
                  <a:lnTo>
                    <a:pt x="35" y="25"/>
                  </a:lnTo>
                  <a:lnTo>
                    <a:pt x="40" y="20"/>
                  </a:lnTo>
                  <a:lnTo>
                    <a:pt x="40" y="10"/>
                  </a:lnTo>
                  <a:lnTo>
                    <a:pt x="50" y="5"/>
                  </a:lnTo>
                  <a:lnTo>
                    <a:pt x="60" y="20"/>
                  </a:lnTo>
                  <a:lnTo>
                    <a:pt x="81" y="20"/>
                  </a:lnTo>
                  <a:lnTo>
                    <a:pt x="81" y="15"/>
                  </a:lnTo>
                  <a:lnTo>
                    <a:pt x="91" y="10"/>
                  </a:lnTo>
                  <a:lnTo>
                    <a:pt x="101" y="0"/>
                  </a:lnTo>
                  <a:lnTo>
                    <a:pt x="106" y="10"/>
                  </a:lnTo>
                  <a:lnTo>
                    <a:pt x="106" y="15"/>
                  </a:lnTo>
                  <a:lnTo>
                    <a:pt x="136" y="30"/>
                  </a:lnTo>
                  <a:lnTo>
                    <a:pt x="151" y="110"/>
                  </a:lnTo>
                  <a:lnTo>
                    <a:pt x="166" y="125"/>
                  </a:lnTo>
                  <a:lnTo>
                    <a:pt x="186" y="125"/>
                  </a:lnTo>
                  <a:lnTo>
                    <a:pt x="191" y="130"/>
                  </a:lnTo>
                  <a:lnTo>
                    <a:pt x="191" y="146"/>
                  </a:lnTo>
                  <a:lnTo>
                    <a:pt x="196" y="156"/>
                  </a:lnTo>
                  <a:lnTo>
                    <a:pt x="216" y="161"/>
                  </a:lnTo>
                  <a:lnTo>
                    <a:pt x="221" y="176"/>
                  </a:lnTo>
                  <a:lnTo>
                    <a:pt x="211" y="196"/>
                  </a:lnTo>
                  <a:lnTo>
                    <a:pt x="186" y="221"/>
                  </a:lnTo>
                  <a:lnTo>
                    <a:pt x="166" y="221"/>
                  </a:lnTo>
                  <a:lnTo>
                    <a:pt x="161" y="226"/>
                  </a:lnTo>
                  <a:lnTo>
                    <a:pt x="156" y="241"/>
                  </a:lnTo>
                  <a:lnTo>
                    <a:pt x="151" y="241"/>
                  </a:lnTo>
                  <a:lnTo>
                    <a:pt x="131" y="231"/>
                  </a:lnTo>
                  <a:lnTo>
                    <a:pt x="131" y="246"/>
                  </a:lnTo>
                  <a:lnTo>
                    <a:pt x="136" y="261"/>
                  </a:lnTo>
                  <a:lnTo>
                    <a:pt x="136" y="276"/>
                  </a:lnTo>
                  <a:lnTo>
                    <a:pt x="126" y="276"/>
                  </a:lnTo>
                  <a:lnTo>
                    <a:pt x="96" y="276"/>
                  </a:lnTo>
                  <a:lnTo>
                    <a:pt x="96" y="291"/>
                  </a:lnTo>
                  <a:lnTo>
                    <a:pt x="91" y="301"/>
                  </a:lnTo>
                  <a:lnTo>
                    <a:pt x="81" y="301"/>
                  </a:lnTo>
                  <a:lnTo>
                    <a:pt x="81" y="326"/>
                  </a:lnTo>
                  <a:lnTo>
                    <a:pt x="76" y="336"/>
                  </a:lnTo>
                  <a:lnTo>
                    <a:pt x="70" y="341"/>
                  </a:lnTo>
                  <a:lnTo>
                    <a:pt x="70" y="366"/>
                  </a:lnTo>
                  <a:lnTo>
                    <a:pt x="55" y="366"/>
                  </a:lnTo>
                  <a:lnTo>
                    <a:pt x="50" y="356"/>
                  </a:lnTo>
                  <a:lnTo>
                    <a:pt x="35" y="346"/>
                  </a:lnTo>
                  <a:lnTo>
                    <a:pt x="40" y="321"/>
                  </a:lnTo>
                  <a:lnTo>
                    <a:pt x="30" y="306"/>
                  </a:lnTo>
                  <a:lnTo>
                    <a:pt x="25" y="276"/>
                  </a:lnTo>
                  <a:lnTo>
                    <a:pt x="20" y="261"/>
                  </a:lnTo>
                  <a:lnTo>
                    <a:pt x="0" y="20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1" name=""/>
            <p:cNvSpPr/>
            <p:nvPr/>
          </p:nvSpPr>
          <p:spPr>
            <a:xfrm>
              <a:off x="7408800" y="1285920"/>
              <a:ext cx="351000" cy="581040"/>
            </a:xfrm>
            <a:custGeom>
              <a:avLst/>
              <a:gdLst/>
              <a:ahLst/>
              <a:rect l="l" t="t" r="r" b="b"/>
              <a:pathLst>
                <a:path w="221" h="366">
                  <a:moveTo>
                    <a:pt x="0" y="206"/>
                  </a:moveTo>
                  <a:lnTo>
                    <a:pt x="15" y="181"/>
                  </a:lnTo>
                  <a:lnTo>
                    <a:pt x="15" y="146"/>
                  </a:lnTo>
                  <a:lnTo>
                    <a:pt x="25" y="125"/>
                  </a:lnTo>
                  <a:lnTo>
                    <a:pt x="25" y="110"/>
                  </a:lnTo>
                  <a:lnTo>
                    <a:pt x="15" y="80"/>
                  </a:lnTo>
                  <a:lnTo>
                    <a:pt x="35" y="25"/>
                  </a:lnTo>
                  <a:lnTo>
                    <a:pt x="40" y="20"/>
                  </a:lnTo>
                  <a:lnTo>
                    <a:pt x="40" y="10"/>
                  </a:lnTo>
                  <a:lnTo>
                    <a:pt x="50" y="5"/>
                  </a:lnTo>
                  <a:lnTo>
                    <a:pt x="60" y="20"/>
                  </a:lnTo>
                  <a:lnTo>
                    <a:pt x="81" y="20"/>
                  </a:lnTo>
                  <a:lnTo>
                    <a:pt x="81" y="15"/>
                  </a:lnTo>
                  <a:lnTo>
                    <a:pt x="91" y="10"/>
                  </a:lnTo>
                  <a:lnTo>
                    <a:pt x="101" y="0"/>
                  </a:lnTo>
                  <a:lnTo>
                    <a:pt x="106" y="10"/>
                  </a:lnTo>
                  <a:lnTo>
                    <a:pt x="106" y="15"/>
                  </a:lnTo>
                  <a:lnTo>
                    <a:pt x="136" y="30"/>
                  </a:lnTo>
                  <a:lnTo>
                    <a:pt x="151" y="110"/>
                  </a:lnTo>
                  <a:lnTo>
                    <a:pt x="166" y="125"/>
                  </a:lnTo>
                  <a:lnTo>
                    <a:pt x="186" y="125"/>
                  </a:lnTo>
                  <a:lnTo>
                    <a:pt x="191" y="130"/>
                  </a:lnTo>
                  <a:lnTo>
                    <a:pt x="191" y="146"/>
                  </a:lnTo>
                  <a:lnTo>
                    <a:pt x="196" y="156"/>
                  </a:lnTo>
                  <a:lnTo>
                    <a:pt x="216" y="161"/>
                  </a:lnTo>
                  <a:lnTo>
                    <a:pt x="221" y="176"/>
                  </a:lnTo>
                  <a:lnTo>
                    <a:pt x="211" y="196"/>
                  </a:lnTo>
                  <a:lnTo>
                    <a:pt x="186" y="221"/>
                  </a:lnTo>
                  <a:lnTo>
                    <a:pt x="166" y="221"/>
                  </a:lnTo>
                  <a:lnTo>
                    <a:pt x="161" y="226"/>
                  </a:lnTo>
                  <a:lnTo>
                    <a:pt x="156" y="241"/>
                  </a:lnTo>
                  <a:lnTo>
                    <a:pt x="151" y="241"/>
                  </a:lnTo>
                  <a:lnTo>
                    <a:pt x="131" y="231"/>
                  </a:lnTo>
                  <a:lnTo>
                    <a:pt x="131" y="246"/>
                  </a:lnTo>
                  <a:lnTo>
                    <a:pt x="136" y="261"/>
                  </a:lnTo>
                  <a:lnTo>
                    <a:pt x="136" y="276"/>
                  </a:lnTo>
                  <a:lnTo>
                    <a:pt x="126" y="276"/>
                  </a:lnTo>
                  <a:lnTo>
                    <a:pt x="96" y="276"/>
                  </a:lnTo>
                  <a:lnTo>
                    <a:pt x="96" y="291"/>
                  </a:lnTo>
                  <a:lnTo>
                    <a:pt x="91" y="301"/>
                  </a:lnTo>
                  <a:lnTo>
                    <a:pt x="81" y="301"/>
                  </a:lnTo>
                  <a:lnTo>
                    <a:pt x="81" y="326"/>
                  </a:lnTo>
                  <a:lnTo>
                    <a:pt x="76" y="336"/>
                  </a:lnTo>
                  <a:lnTo>
                    <a:pt x="70" y="341"/>
                  </a:lnTo>
                  <a:lnTo>
                    <a:pt x="70" y="366"/>
                  </a:lnTo>
                  <a:lnTo>
                    <a:pt x="55" y="366"/>
                  </a:lnTo>
                  <a:lnTo>
                    <a:pt x="50" y="356"/>
                  </a:lnTo>
                  <a:lnTo>
                    <a:pt x="35" y="346"/>
                  </a:lnTo>
                  <a:lnTo>
                    <a:pt x="40" y="321"/>
                  </a:lnTo>
                  <a:lnTo>
                    <a:pt x="30" y="306"/>
                  </a:lnTo>
                  <a:lnTo>
                    <a:pt x="25" y="276"/>
                  </a:lnTo>
                  <a:lnTo>
                    <a:pt x="20" y="261"/>
                  </a:lnTo>
                  <a:lnTo>
                    <a:pt x="0" y="20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22" name=""/>
          <p:cNvGrpSpPr/>
          <p:nvPr/>
        </p:nvGrpSpPr>
        <p:grpSpPr>
          <a:xfrm>
            <a:off x="7281720" y="1906560"/>
            <a:ext cx="358920" cy="168480"/>
            <a:chOff x="7281720" y="1906560"/>
            <a:chExt cx="358920" cy="168480"/>
          </a:xfrm>
        </p:grpSpPr>
        <p:sp>
          <p:nvSpPr>
            <p:cNvPr id="223" name=""/>
            <p:cNvSpPr/>
            <p:nvPr/>
          </p:nvSpPr>
          <p:spPr>
            <a:xfrm>
              <a:off x="7281720" y="1906560"/>
              <a:ext cx="358920" cy="168480"/>
            </a:xfrm>
            <a:custGeom>
              <a:avLst/>
              <a:gdLst/>
              <a:ahLst/>
              <a:rect l="l" t="t" r="r" b="b"/>
              <a:pathLst>
                <a:path w="226" h="106">
                  <a:moveTo>
                    <a:pt x="10" y="46"/>
                  </a:moveTo>
                  <a:lnTo>
                    <a:pt x="55" y="31"/>
                  </a:lnTo>
                  <a:lnTo>
                    <a:pt x="110" y="20"/>
                  </a:lnTo>
                  <a:lnTo>
                    <a:pt x="120" y="20"/>
                  </a:lnTo>
                  <a:lnTo>
                    <a:pt x="120" y="5"/>
                  </a:lnTo>
                  <a:lnTo>
                    <a:pt x="135" y="5"/>
                  </a:lnTo>
                  <a:lnTo>
                    <a:pt x="140" y="0"/>
                  </a:lnTo>
                  <a:lnTo>
                    <a:pt x="150" y="0"/>
                  </a:lnTo>
                  <a:lnTo>
                    <a:pt x="150" y="31"/>
                  </a:lnTo>
                  <a:lnTo>
                    <a:pt x="156" y="41"/>
                  </a:lnTo>
                  <a:lnTo>
                    <a:pt x="171" y="61"/>
                  </a:lnTo>
                  <a:lnTo>
                    <a:pt x="176" y="71"/>
                  </a:lnTo>
                  <a:lnTo>
                    <a:pt x="191" y="71"/>
                  </a:lnTo>
                  <a:lnTo>
                    <a:pt x="201" y="66"/>
                  </a:lnTo>
                  <a:lnTo>
                    <a:pt x="196" y="61"/>
                  </a:lnTo>
                  <a:lnTo>
                    <a:pt x="196" y="46"/>
                  </a:lnTo>
                  <a:lnTo>
                    <a:pt x="206" y="51"/>
                  </a:lnTo>
                  <a:lnTo>
                    <a:pt x="221" y="56"/>
                  </a:lnTo>
                  <a:lnTo>
                    <a:pt x="226" y="61"/>
                  </a:lnTo>
                  <a:lnTo>
                    <a:pt x="216" y="76"/>
                  </a:lnTo>
                  <a:lnTo>
                    <a:pt x="211" y="86"/>
                  </a:lnTo>
                  <a:lnTo>
                    <a:pt x="226" y="86"/>
                  </a:lnTo>
                  <a:lnTo>
                    <a:pt x="226" y="101"/>
                  </a:lnTo>
                  <a:lnTo>
                    <a:pt x="211" y="106"/>
                  </a:lnTo>
                  <a:lnTo>
                    <a:pt x="211" y="91"/>
                  </a:lnTo>
                  <a:lnTo>
                    <a:pt x="201" y="91"/>
                  </a:lnTo>
                  <a:lnTo>
                    <a:pt x="181" y="96"/>
                  </a:lnTo>
                  <a:lnTo>
                    <a:pt x="176" y="86"/>
                  </a:lnTo>
                  <a:lnTo>
                    <a:pt x="166" y="96"/>
                  </a:lnTo>
                  <a:lnTo>
                    <a:pt x="161" y="101"/>
                  </a:lnTo>
                  <a:lnTo>
                    <a:pt x="150" y="101"/>
                  </a:lnTo>
                  <a:lnTo>
                    <a:pt x="150" y="86"/>
                  </a:lnTo>
                  <a:lnTo>
                    <a:pt x="140" y="86"/>
                  </a:lnTo>
                  <a:lnTo>
                    <a:pt x="135" y="71"/>
                  </a:lnTo>
                  <a:lnTo>
                    <a:pt x="130" y="66"/>
                  </a:lnTo>
                  <a:lnTo>
                    <a:pt x="120" y="71"/>
                  </a:lnTo>
                  <a:lnTo>
                    <a:pt x="100" y="76"/>
                  </a:lnTo>
                  <a:lnTo>
                    <a:pt x="80" y="81"/>
                  </a:lnTo>
                  <a:lnTo>
                    <a:pt x="60" y="86"/>
                  </a:lnTo>
                  <a:lnTo>
                    <a:pt x="45" y="96"/>
                  </a:lnTo>
                  <a:lnTo>
                    <a:pt x="35" y="86"/>
                  </a:lnTo>
                  <a:lnTo>
                    <a:pt x="25" y="101"/>
                  </a:lnTo>
                  <a:lnTo>
                    <a:pt x="10" y="101"/>
                  </a:lnTo>
                  <a:lnTo>
                    <a:pt x="0" y="86"/>
                  </a:lnTo>
                  <a:lnTo>
                    <a:pt x="10" y="4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 name=""/>
            <p:cNvSpPr/>
            <p:nvPr/>
          </p:nvSpPr>
          <p:spPr>
            <a:xfrm>
              <a:off x="7281720" y="1906560"/>
              <a:ext cx="358920" cy="168480"/>
            </a:xfrm>
            <a:custGeom>
              <a:avLst/>
              <a:gdLst/>
              <a:ahLst/>
              <a:rect l="l" t="t" r="r" b="b"/>
              <a:pathLst>
                <a:path w="226" h="106">
                  <a:moveTo>
                    <a:pt x="10" y="46"/>
                  </a:moveTo>
                  <a:lnTo>
                    <a:pt x="55" y="31"/>
                  </a:lnTo>
                  <a:lnTo>
                    <a:pt x="110" y="20"/>
                  </a:lnTo>
                  <a:lnTo>
                    <a:pt x="120" y="20"/>
                  </a:lnTo>
                  <a:lnTo>
                    <a:pt x="120" y="5"/>
                  </a:lnTo>
                  <a:lnTo>
                    <a:pt x="135" y="5"/>
                  </a:lnTo>
                  <a:lnTo>
                    <a:pt x="140" y="0"/>
                  </a:lnTo>
                  <a:lnTo>
                    <a:pt x="150" y="0"/>
                  </a:lnTo>
                  <a:lnTo>
                    <a:pt x="150" y="31"/>
                  </a:lnTo>
                  <a:lnTo>
                    <a:pt x="156" y="41"/>
                  </a:lnTo>
                  <a:lnTo>
                    <a:pt x="171" y="61"/>
                  </a:lnTo>
                  <a:lnTo>
                    <a:pt x="176" y="71"/>
                  </a:lnTo>
                  <a:lnTo>
                    <a:pt x="191" y="71"/>
                  </a:lnTo>
                  <a:lnTo>
                    <a:pt x="201" y="66"/>
                  </a:lnTo>
                  <a:lnTo>
                    <a:pt x="196" y="61"/>
                  </a:lnTo>
                  <a:lnTo>
                    <a:pt x="196" y="46"/>
                  </a:lnTo>
                  <a:lnTo>
                    <a:pt x="206" y="51"/>
                  </a:lnTo>
                  <a:lnTo>
                    <a:pt x="221" y="56"/>
                  </a:lnTo>
                  <a:lnTo>
                    <a:pt x="226" y="61"/>
                  </a:lnTo>
                  <a:lnTo>
                    <a:pt x="216" y="76"/>
                  </a:lnTo>
                  <a:lnTo>
                    <a:pt x="211" y="86"/>
                  </a:lnTo>
                  <a:lnTo>
                    <a:pt x="226" y="86"/>
                  </a:lnTo>
                  <a:lnTo>
                    <a:pt x="226" y="101"/>
                  </a:lnTo>
                  <a:lnTo>
                    <a:pt x="211" y="106"/>
                  </a:lnTo>
                  <a:lnTo>
                    <a:pt x="211" y="91"/>
                  </a:lnTo>
                  <a:lnTo>
                    <a:pt x="201" y="91"/>
                  </a:lnTo>
                  <a:lnTo>
                    <a:pt x="181" y="96"/>
                  </a:lnTo>
                  <a:lnTo>
                    <a:pt x="176" y="86"/>
                  </a:lnTo>
                  <a:lnTo>
                    <a:pt x="166" y="96"/>
                  </a:lnTo>
                  <a:lnTo>
                    <a:pt x="161" y="101"/>
                  </a:lnTo>
                  <a:lnTo>
                    <a:pt x="150" y="101"/>
                  </a:lnTo>
                  <a:lnTo>
                    <a:pt x="150" y="86"/>
                  </a:lnTo>
                  <a:lnTo>
                    <a:pt x="140" y="86"/>
                  </a:lnTo>
                  <a:lnTo>
                    <a:pt x="135" y="71"/>
                  </a:lnTo>
                  <a:lnTo>
                    <a:pt x="130" y="66"/>
                  </a:lnTo>
                  <a:lnTo>
                    <a:pt x="120" y="71"/>
                  </a:lnTo>
                  <a:lnTo>
                    <a:pt x="100" y="76"/>
                  </a:lnTo>
                  <a:lnTo>
                    <a:pt x="80" y="81"/>
                  </a:lnTo>
                  <a:lnTo>
                    <a:pt x="60" y="86"/>
                  </a:lnTo>
                  <a:lnTo>
                    <a:pt x="45" y="96"/>
                  </a:lnTo>
                  <a:lnTo>
                    <a:pt x="35" y="86"/>
                  </a:lnTo>
                  <a:lnTo>
                    <a:pt x="25" y="101"/>
                  </a:lnTo>
                  <a:lnTo>
                    <a:pt x="10" y="101"/>
                  </a:lnTo>
                  <a:lnTo>
                    <a:pt x="0" y="86"/>
                  </a:lnTo>
                  <a:lnTo>
                    <a:pt x="10" y="4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25" name=""/>
          <p:cNvGrpSpPr/>
          <p:nvPr/>
        </p:nvGrpSpPr>
        <p:grpSpPr>
          <a:xfrm>
            <a:off x="7456320" y="2011320"/>
            <a:ext cx="63720" cy="95400"/>
            <a:chOff x="7456320" y="2011320"/>
            <a:chExt cx="63720" cy="95400"/>
          </a:xfrm>
        </p:grpSpPr>
        <p:sp>
          <p:nvSpPr>
            <p:cNvPr id="226" name=""/>
            <p:cNvSpPr/>
            <p:nvPr/>
          </p:nvSpPr>
          <p:spPr>
            <a:xfrm>
              <a:off x="7456320" y="2011320"/>
              <a:ext cx="63720" cy="95400"/>
            </a:xfrm>
            <a:custGeom>
              <a:avLst/>
              <a:gdLst/>
              <a:ahLst/>
              <a:rect l="l" t="t" r="r" b="b"/>
              <a:pathLst>
                <a:path w="40" h="60">
                  <a:moveTo>
                    <a:pt x="20" y="0"/>
                  </a:moveTo>
                  <a:lnTo>
                    <a:pt x="10" y="5"/>
                  </a:lnTo>
                  <a:lnTo>
                    <a:pt x="0" y="10"/>
                  </a:lnTo>
                  <a:lnTo>
                    <a:pt x="5" y="40"/>
                  </a:lnTo>
                  <a:lnTo>
                    <a:pt x="10" y="60"/>
                  </a:lnTo>
                  <a:lnTo>
                    <a:pt x="35" y="50"/>
                  </a:lnTo>
                  <a:lnTo>
                    <a:pt x="40" y="30"/>
                  </a:lnTo>
                  <a:lnTo>
                    <a:pt x="40" y="20"/>
                  </a:lnTo>
                  <a:lnTo>
                    <a:pt x="25" y="20"/>
                  </a:lnTo>
                  <a:lnTo>
                    <a:pt x="2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 name=""/>
            <p:cNvSpPr/>
            <p:nvPr/>
          </p:nvSpPr>
          <p:spPr>
            <a:xfrm>
              <a:off x="7456320" y="2011320"/>
              <a:ext cx="63720" cy="95400"/>
            </a:xfrm>
            <a:custGeom>
              <a:avLst/>
              <a:gdLst/>
              <a:ahLst/>
              <a:rect l="l" t="t" r="r" b="b"/>
              <a:pathLst>
                <a:path w="40" h="60">
                  <a:moveTo>
                    <a:pt x="20" y="0"/>
                  </a:moveTo>
                  <a:lnTo>
                    <a:pt x="10" y="5"/>
                  </a:lnTo>
                  <a:lnTo>
                    <a:pt x="0" y="10"/>
                  </a:lnTo>
                  <a:lnTo>
                    <a:pt x="5" y="40"/>
                  </a:lnTo>
                  <a:lnTo>
                    <a:pt x="10" y="60"/>
                  </a:lnTo>
                  <a:lnTo>
                    <a:pt x="35" y="50"/>
                  </a:lnTo>
                  <a:lnTo>
                    <a:pt x="40" y="30"/>
                  </a:lnTo>
                  <a:lnTo>
                    <a:pt x="40" y="20"/>
                  </a:lnTo>
                  <a:lnTo>
                    <a:pt x="25" y="20"/>
                  </a:lnTo>
                  <a:lnTo>
                    <a:pt x="2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28" name=""/>
          <p:cNvGrpSpPr/>
          <p:nvPr/>
        </p:nvGrpSpPr>
        <p:grpSpPr>
          <a:xfrm>
            <a:off x="7297560" y="2019240"/>
            <a:ext cx="167040" cy="166680"/>
            <a:chOff x="7297560" y="2019240"/>
            <a:chExt cx="167040" cy="166680"/>
          </a:xfrm>
        </p:grpSpPr>
        <p:sp>
          <p:nvSpPr>
            <p:cNvPr id="229" name=""/>
            <p:cNvSpPr/>
            <p:nvPr/>
          </p:nvSpPr>
          <p:spPr>
            <a:xfrm>
              <a:off x="7297560" y="2019240"/>
              <a:ext cx="167040" cy="166680"/>
            </a:xfrm>
            <a:custGeom>
              <a:avLst/>
              <a:gdLst/>
              <a:ahLst/>
              <a:rect l="l" t="t" r="r" b="b"/>
              <a:pathLst>
                <a:path w="105" h="105">
                  <a:moveTo>
                    <a:pt x="100" y="0"/>
                  </a:moveTo>
                  <a:lnTo>
                    <a:pt x="100" y="35"/>
                  </a:lnTo>
                  <a:lnTo>
                    <a:pt x="105" y="55"/>
                  </a:lnTo>
                  <a:lnTo>
                    <a:pt x="105" y="65"/>
                  </a:lnTo>
                  <a:lnTo>
                    <a:pt x="90" y="70"/>
                  </a:lnTo>
                  <a:lnTo>
                    <a:pt x="70" y="80"/>
                  </a:lnTo>
                  <a:lnTo>
                    <a:pt x="55" y="90"/>
                  </a:lnTo>
                  <a:lnTo>
                    <a:pt x="50" y="100"/>
                  </a:lnTo>
                  <a:lnTo>
                    <a:pt x="30" y="105"/>
                  </a:lnTo>
                  <a:lnTo>
                    <a:pt x="5" y="100"/>
                  </a:lnTo>
                  <a:lnTo>
                    <a:pt x="20" y="90"/>
                  </a:lnTo>
                  <a:lnTo>
                    <a:pt x="10" y="80"/>
                  </a:lnTo>
                  <a:lnTo>
                    <a:pt x="10" y="65"/>
                  </a:lnTo>
                  <a:lnTo>
                    <a:pt x="5" y="50"/>
                  </a:lnTo>
                  <a:lnTo>
                    <a:pt x="0" y="25"/>
                  </a:lnTo>
                  <a:lnTo>
                    <a:pt x="20" y="30"/>
                  </a:lnTo>
                  <a:lnTo>
                    <a:pt x="30" y="20"/>
                  </a:lnTo>
                  <a:lnTo>
                    <a:pt x="35" y="25"/>
                  </a:lnTo>
                  <a:lnTo>
                    <a:pt x="50" y="15"/>
                  </a:lnTo>
                  <a:lnTo>
                    <a:pt x="10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 name=""/>
            <p:cNvSpPr/>
            <p:nvPr/>
          </p:nvSpPr>
          <p:spPr>
            <a:xfrm>
              <a:off x="7297560" y="2019240"/>
              <a:ext cx="167040" cy="166680"/>
            </a:xfrm>
            <a:custGeom>
              <a:avLst/>
              <a:gdLst/>
              <a:ahLst/>
              <a:rect l="l" t="t" r="r" b="b"/>
              <a:pathLst>
                <a:path w="105" h="105">
                  <a:moveTo>
                    <a:pt x="100" y="0"/>
                  </a:moveTo>
                  <a:lnTo>
                    <a:pt x="100" y="35"/>
                  </a:lnTo>
                  <a:lnTo>
                    <a:pt x="105" y="55"/>
                  </a:lnTo>
                  <a:lnTo>
                    <a:pt x="105" y="65"/>
                  </a:lnTo>
                  <a:lnTo>
                    <a:pt x="90" y="70"/>
                  </a:lnTo>
                  <a:lnTo>
                    <a:pt x="70" y="80"/>
                  </a:lnTo>
                  <a:lnTo>
                    <a:pt x="55" y="90"/>
                  </a:lnTo>
                  <a:lnTo>
                    <a:pt x="50" y="100"/>
                  </a:lnTo>
                  <a:lnTo>
                    <a:pt x="30" y="105"/>
                  </a:lnTo>
                  <a:lnTo>
                    <a:pt x="5" y="100"/>
                  </a:lnTo>
                  <a:lnTo>
                    <a:pt x="20" y="90"/>
                  </a:lnTo>
                  <a:lnTo>
                    <a:pt x="10" y="80"/>
                  </a:lnTo>
                  <a:lnTo>
                    <a:pt x="10" y="65"/>
                  </a:lnTo>
                  <a:lnTo>
                    <a:pt x="5" y="50"/>
                  </a:lnTo>
                  <a:lnTo>
                    <a:pt x="0" y="25"/>
                  </a:lnTo>
                  <a:lnTo>
                    <a:pt x="20" y="30"/>
                  </a:lnTo>
                  <a:lnTo>
                    <a:pt x="30" y="20"/>
                  </a:lnTo>
                  <a:lnTo>
                    <a:pt x="35" y="25"/>
                  </a:lnTo>
                  <a:lnTo>
                    <a:pt x="50" y="15"/>
                  </a:lnTo>
                  <a:lnTo>
                    <a:pt x="10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31" name=""/>
          <p:cNvGrpSpPr/>
          <p:nvPr/>
        </p:nvGrpSpPr>
        <p:grpSpPr>
          <a:xfrm>
            <a:off x="7337520" y="2138400"/>
            <a:ext cx="118800" cy="87120"/>
            <a:chOff x="7337520" y="2138400"/>
            <a:chExt cx="118800" cy="87120"/>
          </a:xfrm>
        </p:grpSpPr>
        <p:sp>
          <p:nvSpPr>
            <p:cNvPr id="232" name=""/>
            <p:cNvSpPr/>
            <p:nvPr/>
          </p:nvSpPr>
          <p:spPr>
            <a:xfrm>
              <a:off x="7337520" y="2138400"/>
              <a:ext cx="118800" cy="87120"/>
            </a:xfrm>
            <a:custGeom>
              <a:avLst/>
              <a:gdLst/>
              <a:ahLst/>
              <a:rect l="l" t="t" r="r" b="b"/>
              <a:pathLst>
                <a:path w="75" h="55">
                  <a:moveTo>
                    <a:pt x="30" y="15"/>
                  </a:moveTo>
                  <a:lnTo>
                    <a:pt x="45" y="15"/>
                  </a:lnTo>
                  <a:lnTo>
                    <a:pt x="55" y="15"/>
                  </a:lnTo>
                  <a:lnTo>
                    <a:pt x="65" y="5"/>
                  </a:lnTo>
                  <a:lnTo>
                    <a:pt x="75" y="0"/>
                  </a:lnTo>
                  <a:lnTo>
                    <a:pt x="75" y="15"/>
                  </a:lnTo>
                  <a:lnTo>
                    <a:pt x="60" y="25"/>
                  </a:lnTo>
                  <a:lnTo>
                    <a:pt x="55" y="35"/>
                  </a:lnTo>
                  <a:lnTo>
                    <a:pt x="55" y="45"/>
                  </a:lnTo>
                  <a:lnTo>
                    <a:pt x="45" y="45"/>
                  </a:lnTo>
                  <a:lnTo>
                    <a:pt x="30" y="50"/>
                  </a:lnTo>
                  <a:lnTo>
                    <a:pt x="5" y="55"/>
                  </a:lnTo>
                  <a:lnTo>
                    <a:pt x="0" y="30"/>
                  </a:lnTo>
                  <a:lnTo>
                    <a:pt x="20" y="30"/>
                  </a:lnTo>
                  <a:lnTo>
                    <a:pt x="30" y="15"/>
                  </a:lnTo>
                  <a:close/>
                </a:path>
              </a:pathLst>
            </a:custGeom>
            <a:solidFill>
              <a:srgbClr val="00f008"/>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233" name=""/>
            <p:cNvSpPr/>
            <p:nvPr/>
          </p:nvSpPr>
          <p:spPr>
            <a:xfrm>
              <a:off x="7337520" y="2138400"/>
              <a:ext cx="118800" cy="87120"/>
            </a:xfrm>
            <a:custGeom>
              <a:avLst/>
              <a:gdLst/>
              <a:ahLst/>
              <a:rect l="l" t="t" r="r" b="b"/>
              <a:pathLst>
                <a:path w="75" h="55">
                  <a:moveTo>
                    <a:pt x="30" y="15"/>
                  </a:moveTo>
                  <a:lnTo>
                    <a:pt x="45" y="15"/>
                  </a:lnTo>
                  <a:lnTo>
                    <a:pt x="55" y="15"/>
                  </a:lnTo>
                  <a:lnTo>
                    <a:pt x="65" y="5"/>
                  </a:lnTo>
                  <a:lnTo>
                    <a:pt x="75" y="0"/>
                  </a:lnTo>
                  <a:lnTo>
                    <a:pt x="75" y="15"/>
                  </a:lnTo>
                  <a:lnTo>
                    <a:pt x="60" y="25"/>
                  </a:lnTo>
                  <a:lnTo>
                    <a:pt x="55" y="35"/>
                  </a:lnTo>
                  <a:lnTo>
                    <a:pt x="55" y="45"/>
                  </a:lnTo>
                  <a:lnTo>
                    <a:pt x="45" y="45"/>
                  </a:lnTo>
                  <a:lnTo>
                    <a:pt x="30" y="50"/>
                  </a:lnTo>
                  <a:lnTo>
                    <a:pt x="5" y="55"/>
                  </a:lnTo>
                  <a:lnTo>
                    <a:pt x="0" y="30"/>
                  </a:lnTo>
                  <a:lnTo>
                    <a:pt x="20" y="30"/>
                  </a:lnTo>
                  <a:lnTo>
                    <a:pt x="30" y="15"/>
                  </a:lnTo>
                </a:path>
              </a:pathLst>
            </a:custGeom>
            <a:noFill/>
            <a:ln cap="rnd" w="7920">
              <a:solidFill>
                <a:srgbClr val="919191"/>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grpSp>
      <p:grpSp>
        <p:nvGrpSpPr>
          <p:cNvPr id="234" name=""/>
          <p:cNvGrpSpPr/>
          <p:nvPr/>
        </p:nvGrpSpPr>
        <p:grpSpPr>
          <a:xfrm>
            <a:off x="7553160" y="2050920"/>
            <a:ext cx="39960" cy="15840"/>
            <a:chOff x="7553160" y="2050920"/>
            <a:chExt cx="39960" cy="15840"/>
          </a:xfrm>
        </p:grpSpPr>
        <p:sp>
          <p:nvSpPr>
            <p:cNvPr id="235" name=""/>
            <p:cNvSpPr/>
            <p:nvPr/>
          </p:nvSpPr>
          <p:spPr>
            <a:xfrm>
              <a:off x="7553160" y="2050920"/>
              <a:ext cx="39960" cy="15840"/>
            </a:xfrm>
            <a:custGeom>
              <a:avLst/>
              <a:gdLst/>
              <a:ahLst/>
              <a:rect l="l" t="t" r="r" b="b"/>
              <a:pathLst>
                <a:path w="25" h="10">
                  <a:moveTo>
                    <a:pt x="5" y="0"/>
                  </a:moveTo>
                  <a:lnTo>
                    <a:pt x="25" y="0"/>
                  </a:lnTo>
                  <a:lnTo>
                    <a:pt x="20" y="5"/>
                  </a:lnTo>
                  <a:lnTo>
                    <a:pt x="0" y="10"/>
                  </a:lnTo>
                  <a:lnTo>
                    <a:pt x="5" y="0"/>
                  </a:lnTo>
                  <a:close/>
                </a:path>
              </a:pathLst>
            </a:custGeom>
            <a:solidFill>
              <a:srgbClr val="00f008"/>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36" name=""/>
            <p:cNvSpPr/>
            <p:nvPr/>
          </p:nvSpPr>
          <p:spPr>
            <a:xfrm>
              <a:off x="7553160" y="2050920"/>
              <a:ext cx="39960" cy="15840"/>
            </a:xfrm>
            <a:custGeom>
              <a:avLst/>
              <a:gdLst/>
              <a:ahLst/>
              <a:rect l="l" t="t" r="r" b="b"/>
              <a:pathLst>
                <a:path w="25" h="10">
                  <a:moveTo>
                    <a:pt x="5" y="0"/>
                  </a:moveTo>
                  <a:lnTo>
                    <a:pt x="25" y="0"/>
                  </a:lnTo>
                  <a:lnTo>
                    <a:pt x="20" y="5"/>
                  </a:lnTo>
                  <a:lnTo>
                    <a:pt x="0" y="10"/>
                  </a:lnTo>
                  <a:lnTo>
                    <a:pt x="5" y="0"/>
                  </a:lnTo>
                </a:path>
              </a:pathLst>
            </a:custGeom>
            <a:noFill/>
            <a:ln cap="rnd" w="7920">
              <a:solidFill>
                <a:srgbClr val="919191"/>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37" name=""/>
          <p:cNvGrpSpPr/>
          <p:nvPr/>
        </p:nvGrpSpPr>
        <p:grpSpPr>
          <a:xfrm>
            <a:off x="6477120" y="2481120"/>
            <a:ext cx="765000" cy="438120"/>
            <a:chOff x="6477120" y="2481120"/>
            <a:chExt cx="765000" cy="438120"/>
          </a:xfrm>
        </p:grpSpPr>
        <p:sp>
          <p:nvSpPr>
            <p:cNvPr id="238" name=""/>
            <p:cNvSpPr/>
            <p:nvPr/>
          </p:nvSpPr>
          <p:spPr>
            <a:xfrm>
              <a:off x="6477120" y="2481120"/>
              <a:ext cx="765000" cy="438120"/>
            </a:xfrm>
            <a:custGeom>
              <a:avLst/>
              <a:gdLst/>
              <a:ahLst/>
              <a:rect l="l" t="t" r="r" b="b"/>
              <a:pathLst>
                <a:path w="482" h="276">
                  <a:moveTo>
                    <a:pt x="0" y="276"/>
                  </a:moveTo>
                  <a:lnTo>
                    <a:pt x="5" y="266"/>
                  </a:lnTo>
                  <a:lnTo>
                    <a:pt x="10" y="266"/>
                  </a:lnTo>
                  <a:lnTo>
                    <a:pt x="15" y="256"/>
                  </a:lnTo>
                  <a:lnTo>
                    <a:pt x="30" y="261"/>
                  </a:lnTo>
                  <a:lnTo>
                    <a:pt x="30" y="251"/>
                  </a:lnTo>
                  <a:lnTo>
                    <a:pt x="45" y="241"/>
                  </a:lnTo>
                  <a:lnTo>
                    <a:pt x="45" y="226"/>
                  </a:lnTo>
                  <a:lnTo>
                    <a:pt x="55" y="215"/>
                  </a:lnTo>
                  <a:lnTo>
                    <a:pt x="60" y="221"/>
                  </a:lnTo>
                  <a:lnTo>
                    <a:pt x="70" y="215"/>
                  </a:lnTo>
                  <a:lnTo>
                    <a:pt x="75" y="210"/>
                  </a:lnTo>
                  <a:lnTo>
                    <a:pt x="80" y="195"/>
                  </a:lnTo>
                  <a:lnTo>
                    <a:pt x="96" y="200"/>
                  </a:lnTo>
                  <a:lnTo>
                    <a:pt x="101" y="215"/>
                  </a:lnTo>
                  <a:lnTo>
                    <a:pt x="121" y="205"/>
                  </a:lnTo>
                  <a:lnTo>
                    <a:pt x="121" y="200"/>
                  </a:lnTo>
                  <a:lnTo>
                    <a:pt x="131" y="200"/>
                  </a:lnTo>
                  <a:lnTo>
                    <a:pt x="146" y="205"/>
                  </a:lnTo>
                  <a:lnTo>
                    <a:pt x="146" y="195"/>
                  </a:lnTo>
                  <a:lnTo>
                    <a:pt x="161" y="195"/>
                  </a:lnTo>
                  <a:lnTo>
                    <a:pt x="166" y="180"/>
                  </a:lnTo>
                  <a:lnTo>
                    <a:pt x="181" y="185"/>
                  </a:lnTo>
                  <a:lnTo>
                    <a:pt x="186" y="165"/>
                  </a:lnTo>
                  <a:lnTo>
                    <a:pt x="191" y="160"/>
                  </a:lnTo>
                  <a:lnTo>
                    <a:pt x="196" y="145"/>
                  </a:lnTo>
                  <a:lnTo>
                    <a:pt x="206" y="135"/>
                  </a:lnTo>
                  <a:lnTo>
                    <a:pt x="201" y="115"/>
                  </a:lnTo>
                  <a:lnTo>
                    <a:pt x="211" y="105"/>
                  </a:lnTo>
                  <a:lnTo>
                    <a:pt x="216" y="85"/>
                  </a:lnTo>
                  <a:lnTo>
                    <a:pt x="231" y="85"/>
                  </a:lnTo>
                  <a:lnTo>
                    <a:pt x="236" y="95"/>
                  </a:lnTo>
                  <a:lnTo>
                    <a:pt x="251" y="65"/>
                  </a:lnTo>
                  <a:lnTo>
                    <a:pt x="271" y="65"/>
                  </a:lnTo>
                  <a:lnTo>
                    <a:pt x="271" y="50"/>
                  </a:lnTo>
                  <a:lnTo>
                    <a:pt x="266" y="40"/>
                  </a:lnTo>
                  <a:lnTo>
                    <a:pt x="286" y="40"/>
                  </a:lnTo>
                  <a:lnTo>
                    <a:pt x="281" y="20"/>
                  </a:lnTo>
                  <a:lnTo>
                    <a:pt x="281" y="5"/>
                  </a:lnTo>
                  <a:lnTo>
                    <a:pt x="301" y="20"/>
                  </a:lnTo>
                  <a:lnTo>
                    <a:pt x="321" y="15"/>
                  </a:lnTo>
                  <a:lnTo>
                    <a:pt x="326" y="0"/>
                  </a:lnTo>
                  <a:lnTo>
                    <a:pt x="336" y="0"/>
                  </a:lnTo>
                  <a:lnTo>
                    <a:pt x="336" y="15"/>
                  </a:lnTo>
                  <a:lnTo>
                    <a:pt x="371" y="20"/>
                  </a:lnTo>
                  <a:lnTo>
                    <a:pt x="371" y="30"/>
                  </a:lnTo>
                  <a:lnTo>
                    <a:pt x="361" y="40"/>
                  </a:lnTo>
                  <a:lnTo>
                    <a:pt x="366" y="75"/>
                  </a:lnTo>
                  <a:lnTo>
                    <a:pt x="392" y="75"/>
                  </a:lnTo>
                  <a:lnTo>
                    <a:pt x="402" y="85"/>
                  </a:lnTo>
                  <a:lnTo>
                    <a:pt x="412" y="95"/>
                  </a:lnTo>
                  <a:lnTo>
                    <a:pt x="427" y="90"/>
                  </a:lnTo>
                  <a:lnTo>
                    <a:pt x="437" y="100"/>
                  </a:lnTo>
                  <a:lnTo>
                    <a:pt x="427" y="110"/>
                  </a:lnTo>
                  <a:lnTo>
                    <a:pt x="432" y="130"/>
                  </a:lnTo>
                  <a:lnTo>
                    <a:pt x="427" y="145"/>
                  </a:lnTo>
                  <a:lnTo>
                    <a:pt x="437" y="160"/>
                  </a:lnTo>
                  <a:lnTo>
                    <a:pt x="437" y="170"/>
                  </a:lnTo>
                  <a:lnTo>
                    <a:pt x="462" y="170"/>
                  </a:lnTo>
                  <a:lnTo>
                    <a:pt x="482" y="195"/>
                  </a:lnTo>
                  <a:lnTo>
                    <a:pt x="412" y="210"/>
                  </a:lnTo>
                  <a:lnTo>
                    <a:pt x="316" y="231"/>
                  </a:lnTo>
                  <a:lnTo>
                    <a:pt x="196" y="246"/>
                  </a:lnTo>
                  <a:lnTo>
                    <a:pt x="0" y="27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 name=""/>
            <p:cNvSpPr/>
            <p:nvPr/>
          </p:nvSpPr>
          <p:spPr>
            <a:xfrm>
              <a:off x="6477120" y="2481120"/>
              <a:ext cx="765000" cy="438120"/>
            </a:xfrm>
            <a:custGeom>
              <a:avLst/>
              <a:gdLst/>
              <a:ahLst/>
              <a:rect l="l" t="t" r="r" b="b"/>
              <a:pathLst>
                <a:path w="482" h="276">
                  <a:moveTo>
                    <a:pt x="0" y="276"/>
                  </a:moveTo>
                  <a:lnTo>
                    <a:pt x="5" y="266"/>
                  </a:lnTo>
                  <a:lnTo>
                    <a:pt x="10" y="266"/>
                  </a:lnTo>
                  <a:lnTo>
                    <a:pt x="15" y="256"/>
                  </a:lnTo>
                  <a:lnTo>
                    <a:pt x="30" y="261"/>
                  </a:lnTo>
                  <a:lnTo>
                    <a:pt x="30" y="251"/>
                  </a:lnTo>
                  <a:lnTo>
                    <a:pt x="45" y="241"/>
                  </a:lnTo>
                  <a:lnTo>
                    <a:pt x="45" y="226"/>
                  </a:lnTo>
                  <a:lnTo>
                    <a:pt x="55" y="215"/>
                  </a:lnTo>
                  <a:lnTo>
                    <a:pt x="60" y="221"/>
                  </a:lnTo>
                  <a:lnTo>
                    <a:pt x="70" y="215"/>
                  </a:lnTo>
                  <a:lnTo>
                    <a:pt x="75" y="210"/>
                  </a:lnTo>
                  <a:lnTo>
                    <a:pt x="80" y="195"/>
                  </a:lnTo>
                  <a:lnTo>
                    <a:pt x="96" y="200"/>
                  </a:lnTo>
                  <a:lnTo>
                    <a:pt x="101" y="215"/>
                  </a:lnTo>
                  <a:lnTo>
                    <a:pt x="121" y="205"/>
                  </a:lnTo>
                  <a:lnTo>
                    <a:pt x="121" y="200"/>
                  </a:lnTo>
                  <a:lnTo>
                    <a:pt x="131" y="200"/>
                  </a:lnTo>
                  <a:lnTo>
                    <a:pt x="146" y="205"/>
                  </a:lnTo>
                  <a:lnTo>
                    <a:pt x="146" y="195"/>
                  </a:lnTo>
                  <a:lnTo>
                    <a:pt x="161" y="195"/>
                  </a:lnTo>
                  <a:lnTo>
                    <a:pt x="166" y="180"/>
                  </a:lnTo>
                  <a:lnTo>
                    <a:pt x="181" y="185"/>
                  </a:lnTo>
                  <a:lnTo>
                    <a:pt x="186" y="165"/>
                  </a:lnTo>
                  <a:lnTo>
                    <a:pt x="191" y="160"/>
                  </a:lnTo>
                  <a:lnTo>
                    <a:pt x="196" y="145"/>
                  </a:lnTo>
                  <a:lnTo>
                    <a:pt x="206" y="135"/>
                  </a:lnTo>
                  <a:lnTo>
                    <a:pt x="201" y="115"/>
                  </a:lnTo>
                  <a:lnTo>
                    <a:pt x="211" y="105"/>
                  </a:lnTo>
                  <a:lnTo>
                    <a:pt x="216" y="85"/>
                  </a:lnTo>
                  <a:lnTo>
                    <a:pt x="231" y="85"/>
                  </a:lnTo>
                  <a:lnTo>
                    <a:pt x="236" y="95"/>
                  </a:lnTo>
                  <a:lnTo>
                    <a:pt x="251" y="65"/>
                  </a:lnTo>
                  <a:lnTo>
                    <a:pt x="271" y="65"/>
                  </a:lnTo>
                  <a:lnTo>
                    <a:pt x="271" y="50"/>
                  </a:lnTo>
                  <a:lnTo>
                    <a:pt x="266" y="40"/>
                  </a:lnTo>
                  <a:lnTo>
                    <a:pt x="286" y="40"/>
                  </a:lnTo>
                  <a:lnTo>
                    <a:pt x="281" y="20"/>
                  </a:lnTo>
                  <a:lnTo>
                    <a:pt x="281" y="5"/>
                  </a:lnTo>
                  <a:lnTo>
                    <a:pt x="301" y="20"/>
                  </a:lnTo>
                  <a:lnTo>
                    <a:pt x="321" y="15"/>
                  </a:lnTo>
                  <a:lnTo>
                    <a:pt x="326" y="0"/>
                  </a:lnTo>
                  <a:lnTo>
                    <a:pt x="336" y="0"/>
                  </a:lnTo>
                  <a:lnTo>
                    <a:pt x="336" y="15"/>
                  </a:lnTo>
                  <a:lnTo>
                    <a:pt x="371" y="20"/>
                  </a:lnTo>
                  <a:lnTo>
                    <a:pt x="371" y="30"/>
                  </a:lnTo>
                  <a:lnTo>
                    <a:pt x="361" y="40"/>
                  </a:lnTo>
                  <a:lnTo>
                    <a:pt x="366" y="75"/>
                  </a:lnTo>
                  <a:lnTo>
                    <a:pt x="392" y="75"/>
                  </a:lnTo>
                  <a:lnTo>
                    <a:pt x="402" y="85"/>
                  </a:lnTo>
                  <a:lnTo>
                    <a:pt x="412" y="95"/>
                  </a:lnTo>
                  <a:lnTo>
                    <a:pt x="427" y="90"/>
                  </a:lnTo>
                  <a:lnTo>
                    <a:pt x="437" y="100"/>
                  </a:lnTo>
                  <a:lnTo>
                    <a:pt x="427" y="110"/>
                  </a:lnTo>
                  <a:lnTo>
                    <a:pt x="432" y="130"/>
                  </a:lnTo>
                  <a:lnTo>
                    <a:pt x="427" y="145"/>
                  </a:lnTo>
                  <a:lnTo>
                    <a:pt x="437" y="160"/>
                  </a:lnTo>
                  <a:lnTo>
                    <a:pt x="437" y="170"/>
                  </a:lnTo>
                  <a:lnTo>
                    <a:pt x="462" y="170"/>
                  </a:lnTo>
                  <a:lnTo>
                    <a:pt x="482" y="195"/>
                  </a:lnTo>
                  <a:lnTo>
                    <a:pt x="412" y="210"/>
                  </a:lnTo>
                  <a:lnTo>
                    <a:pt x="316" y="231"/>
                  </a:lnTo>
                  <a:lnTo>
                    <a:pt x="196" y="246"/>
                  </a:lnTo>
                  <a:lnTo>
                    <a:pt x="0" y="27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40" name=""/>
          <p:cNvGrpSpPr/>
          <p:nvPr/>
        </p:nvGrpSpPr>
        <p:grpSpPr>
          <a:xfrm>
            <a:off x="6429240" y="2790720"/>
            <a:ext cx="844560" cy="382680"/>
            <a:chOff x="6429240" y="2790720"/>
            <a:chExt cx="844560" cy="382680"/>
          </a:xfrm>
        </p:grpSpPr>
        <p:sp>
          <p:nvSpPr>
            <p:cNvPr id="241" name=""/>
            <p:cNvSpPr/>
            <p:nvPr/>
          </p:nvSpPr>
          <p:spPr>
            <a:xfrm>
              <a:off x="6429240" y="2790720"/>
              <a:ext cx="844560" cy="382680"/>
            </a:xfrm>
            <a:custGeom>
              <a:avLst/>
              <a:gdLst/>
              <a:ahLst/>
              <a:rect l="l" t="t" r="r" b="b"/>
              <a:pathLst>
                <a:path w="532" h="241">
                  <a:moveTo>
                    <a:pt x="151" y="61"/>
                  </a:moveTo>
                  <a:lnTo>
                    <a:pt x="151" y="86"/>
                  </a:lnTo>
                  <a:lnTo>
                    <a:pt x="136" y="86"/>
                  </a:lnTo>
                  <a:lnTo>
                    <a:pt x="141" y="111"/>
                  </a:lnTo>
                  <a:lnTo>
                    <a:pt x="120" y="111"/>
                  </a:lnTo>
                  <a:lnTo>
                    <a:pt x="115" y="116"/>
                  </a:lnTo>
                  <a:lnTo>
                    <a:pt x="100" y="121"/>
                  </a:lnTo>
                  <a:lnTo>
                    <a:pt x="90" y="121"/>
                  </a:lnTo>
                  <a:lnTo>
                    <a:pt x="85" y="141"/>
                  </a:lnTo>
                  <a:lnTo>
                    <a:pt x="65" y="146"/>
                  </a:lnTo>
                  <a:lnTo>
                    <a:pt x="60" y="156"/>
                  </a:lnTo>
                  <a:lnTo>
                    <a:pt x="45" y="166"/>
                  </a:lnTo>
                  <a:lnTo>
                    <a:pt x="35" y="171"/>
                  </a:lnTo>
                  <a:lnTo>
                    <a:pt x="20" y="176"/>
                  </a:lnTo>
                  <a:lnTo>
                    <a:pt x="15" y="181"/>
                  </a:lnTo>
                  <a:lnTo>
                    <a:pt x="20" y="186"/>
                  </a:lnTo>
                  <a:lnTo>
                    <a:pt x="5" y="201"/>
                  </a:lnTo>
                  <a:lnTo>
                    <a:pt x="0" y="216"/>
                  </a:lnTo>
                  <a:lnTo>
                    <a:pt x="35" y="211"/>
                  </a:lnTo>
                  <a:lnTo>
                    <a:pt x="70" y="206"/>
                  </a:lnTo>
                  <a:lnTo>
                    <a:pt x="80" y="206"/>
                  </a:lnTo>
                  <a:lnTo>
                    <a:pt x="95" y="211"/>
                  </a:lnTo>
                  <a:lnTo>
                    <a:pt x="120" y="176"/>
                  </a:lnTo>
                  <a:lnTo>
                    <a:pt x="156" y="181"/>
                  </a:lnTo>
                  <a:lnTo>
                    <a:pt x="166" y="171"/>
                  </a:lnTo>
                  <a:lnTo>
                    <a:pt x="221" y="171"/>
                  </a:lnTo>
                  <a:lnTo>
                    <a:pt x="231" y="186"/>
                  </a:lnTo>
                  <a:lnTo>
                    <a:pt x="306" y="186"/>
                  </a:lnTo>
                  <a:lnTo>
                    <a:pt x="386" y="241"/>
                  </a:lnTo>
                  <a:lnTo>
                    <a:pt x="386" y="236"/>
                  </a:lnTo>
                  <a:lnTo>
                    <a:pt x="391" y="236"/>
                  </a:lnTo>
                  <a:lnTo>
                    <a:pt x="396" y="241"/>
                  </a:lnTo>
                  <a:lnTo>
                    <a:pt x="422" y="236"/>
                  </a:lnTo>
                  <a:lnTo>
                    <a:pt x="427" y="226"/>
                  </a:lnTo>
                  <a:lnTo>
                    <a:pt x="432" y="196"/>
                  </a:lnTo>
                  <a:lnTo>
                    <a:pt x="447" y="181"/>
                  </a:lnTo>
                  <a:lnTo>
                    <a:pt x="457" y="171"/>
                  </a:lnTo>
                  <a:lnTo>
                    <a:pt x="462" y="161"/>
                  </a:lnTo>
                  <a:lnTo>
                    <a:pt x="467" y="166"/>
                  </a:lnTo>
                  <a:lnTo>
                    <a:pt x="482" y="151"/>
                  </a:lnTo>
                  <a:lnTo>
                    <a:pt x="507" y="146"/>
                  </a:lnTo>
                  <a:lnTo>
                    <a:pt x="507" y="136"/>
                  </a:lnTo>
                  <a:lnTo>
                    <a:pt x="522" y="121"/>
                  </a:lnTo>
                  <a:lnTo>
                    <a:pt x="487" y="121"/>
                  </a:lnTo>
                  <a:lnTo>
                    <a:pt x="492" y="116"/>
                  </a:lnTo>
                  <a:lnTo>
                    <a:pt x="487" y="96"/>
                  </a:lnTo>
                  <a:lnTo>
                    <a:pt x="497" y="96"/>
                  </a:lnTo>
                  <a:lnTo>
                    <a:pt x="512" y="86"/>
                  </a:lnTo>
                  <a:lnTo>
                    <a:pt x="522" y="86"/>
                  </a:lnTo>
                  <a:lnTo>
                    <a:pt x="527" y="71"/>
                  </a:lnTo>
                  <a:lnTo>
                    <a:pt x="532" y="66"/>
                  </a:lnTo>
                  <a:lnTo>
                    <a:pt x="532" y="41"/>
                  </a:lnTo>
                  <a:lnTo>
                    <a:pt x="522" y="46"/>
                  </a:lnTo>
                  <a:lnTo>
                    <a:pt x="477" y="51"/>
                  </a:lnTo>
                  <a:lnTo>
                    <a:pt x="472" y="46"/>
                  </a:lnTo>
                  <a:lnTo>
                    <a:pt x="497" y="26"/>
                  </a:lnTo>
                  <a:lnTo>
                    <a:pt x="507" y="26"/>
                  </a:lnTo>
                  <a:lnTo>
                    <a:pt x="522" y="31"/>
                  </a:lnTo>
                  <a:lnTo>
                    <a:pt x="532" y="26"/>
                  </a:lnTo>
                  <a:lnTo>
                    <a:pt x="512" y="0"/>
                  </a:lnTo>
                  <a:lnTo>
                    <a:pt x="447" y="15"/>
                  </a:lnTo>
                  <a:lnTo>
                    <a:pt x="276" y="46"/>
                  </a:lnTo>
                  <a:lnTo>
                    <a:pt x="151" y="61"/>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 name=""/>
            <p:cNvSpPr/>
            <p:nvPr/>
          </p:nvSpPr>
          <p:spPr>
            <a:xfrm>
              <a:off x="6429240" y="2790720"/>
              <a:ext cx="844560" cy="382680"/>
            </a:xfrm>
            <a:custGeom>
              <a:avLst/>
              <a:gdLst/>
              <a:ahLst/>
              <a:rect l="l" t="t" r="r" b="b"/>
              <a:pathLst>
                <a:path w="532" h="241">
                  <a:moveTo>
                    <a:pt x="151" y="61"/>
                  </a:moveTo>
                  <a:lnTo>
                    <a:pt x="151" y="86"/>
                  </a:lnTo>
                  <a:lnTo>
                    <a:pt x="136" y="86"/>
                  </a:lnTo>
                  <a:lnTo>
                    <a:pt x="141" y="111"/>
                  </a:lnTo>
                  <a:lnTo>
                    <a:pt x="120" y="111"/>
                  </a:lnTo>
                  <a:lnTo>
                    <a:pt x="115" y="116"/>
                  </a:lnTo>
                  <a:lnTo>
                    <a:pt x="100" y="121"/>
                  </a:lnTo>
                  <a:lnTo>
                    <a:pt x="90" y="121"/>
                  </a:lnTo>
                  <a:lnTo>
                    <a:pt x="85" y="141"/>
                  </a:lnTo>
                  <a:lnTo>
                    <a:pt x="65" y="146"/>
                  </a:lnTo>
                  <a:lnTo>
                    <a:pt x="60" y="156"/>
                  </a:lnTo>
                  <a:lnTo>
                    <a:pt x="45" y="166"/>
                  </a:lnTo>
                  <a:lnTo>
                    <a:pt x="35" y="171"/>
                  </a:lnTo>
                  <a:lnTo>
                    <a:pt x="20" y="176"/>
                  </a:lnTo>
                  <a:lnTo>
                    <a:pt x="15" y="181"/>
                  </a:lnTo>
                  <a:lnTo>
                    <a:pt x="20" y="186"/>
                  </a:lnTo>
                  <a:lnTo>
                    <a:pt x="5" y="201"/>
                  </a:lnTo>
                  <a:lnTo>
                    <a:pt x="0" y="216"/>
                  </a:lnTo>
                  <a:lnTo>
                    <a:pt x="35" y="211"/>
                  </a:lnTo>
                  <a:lnTo>
                    <a:pt x="70" y="206"/>
                  </a:lnTo>
                  <a:lnTo>
                    <a:pt x="80" y="206"/>
                  </a:lnTo>
                  <a:lnTo>
                    <a:pt x="95" y="211"/>
                  </a:lnTo>
                  <a:lnTo>
                    <a:pt x="120" y="176"/>
                  </a:lnTo>
                  <a:lnTo>
                    <a:pt x="156" y="181"/>
                  </a:lnTo>
                  <a:lnTo>
                    <a:pt x="166" y="171"/>
                  </a:lnTo>
                  <a:lnTo>
                    <a:pt x="221" y="171"/>
                  </a:lnTo>
                  <a:lnTo>
                    <a:pt x="231" y="186"/>
                  </a:lnTo>
                  <a:lnTo>
                    <a:pt x="306" y="186"/>
                  </a:lnTo>
                  <a:lnTo>
                    <a:pt x="386" y="241"/>
                  </a:lnTo>
                  <a:lnTo>
                    <a:pt x="386" y="236"/>
                  </a:lnTo>
                  <a:lnTo>
                    <a:pt x="391" y="236"/>
                  </a:lnTo>
                  <a:lnTo>
                    <a:pt x="396" y="241"/>
                  </a:lnTo>
                  <a:lnTo>
                    <a:pt x="422" y="236"/>
                  </a:lnTo>
                  <a:lnTo>
                    <a:pt x="427" y="226"/>
                  </a:lnTo>
                  <a:lnTo>
                    <a:pt x="432" y="196"/>
                  </a:lnTo>
                  <a:lnTo>
                    <a:pt x="447" y="181"/>
                  </a:lnTo>
                  <a:lnTo>
                    <a:pt x="457" y="171"/>
                  </a:lnTo>
                  <a:lnTo>
                    <a:pt x="462" y="161"/>
                  </a:lnTo>
                  <a:lnTo>
                    <a:pt x="467" y="166"/>
                  </a:lnTo>
                  <a:lnTo>
                    <a:pt x="482" y="151"/>
                  </a:lnTo>
                  <a:lnTo>
                    <a:pt x="507" y="146"/>
                  </a:lnTo>
                  <a:lnTo>
                    <a:pt x="507" y="136"/>
                  </a:lnTo>
                  <a:lnTo>
                    <a:pt x="522" y="121"/>
                  </a:lnTo>
                  <a:lnTo>
                    <a:pt x="487" y="121"/>
                  </a:lnTo>
                  <a:lnTo>
                    <a:pt x="492" y="116"/>
                  </a:lnTo>
                  <a:lnTo>
                    <a:pt x="487" y="96"/>
                  </a:lnTo>
                  <a:lnTo>
                    <a:pt x="497" y="96"/>
                  </a:lnTo>
                  <a:lnTo>
                    <a:pt x="512" y="86"/>
                  </a:lnTo>
                  <a:lnTo>
                    <a:pt x="522" y="86"/>
                  </a:lnTo>
                  <a:lnTo>
                    <a:pt x="527" y="71"/>
                  </a:lnTo>
                  <a:lnTo>
                    <a:pt x="532" y="66"/>
                  </a:lnTo>
                  <a:lnTo>
                    <a:pt x="532" y="41"/>
                  </a:lnTo>
                  <a:lnTo>
                    <a:pt x="522" y="46"/>
                  </a:lnTo>
                  <a:lnTo>
                    <a:pt x="477" y="51"/>
                  </a:lnTo>
                  <a:lnTo>
                    <a:pt x="472" y="46"/>
                  </a:lnTo>
                  <a:lnTo>
                    <a:pt x="497" y="26"/>
                  </a:lnTo>
                  <a:lnTo>
                    <a:pt x="507" y="26"/>
                  </a:lnTo>
                  <a:lnTo>
                    <a:pt x="522" y="31"/>
                  </a:lnTo>
                  <a:lnTo>
                    <a:pt x="532" y="26"/>
                  </a:lnTo>
                  <a:lnTo>
                    <a:pt x="512" y="0"/>
                  </a:lnTo>
                  <a:lnTo>
                    <a:pt x="447" y="15"/>
                  </a:lnTo>
                  <a:lnTo>
                    <a:pt x="276" y="46"/>
                  </a:lnTo>
                  <a:lnTo>
                    <a:pt x="151" y="61"/>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43" name=""/>
          <p:cNvGrpSpPr/>
          <p:nvPr/>
        </p:nvGrpSpPr>
        <p:grpSpPr>
          <a:xfrm>
            <a:off x="5832360" y="2887560"/>
            <a:ext cx="836640" cy="301680"/>
            <a:chOff x="5832360" y="2887560"/>
            <a:chExt cx="836640" cy="301680"/>
          </a:xfrm>
        </p:grpSpPr>
        <p:sp>
          <p:nvSpPr>
            <p:cNvPr id="244" name=""/>
            <p:cNvSpPr/>
            <p:nvPr/>
          </p:nvSpPr>
          <p:spPr>
            <a:xfrm>
              <a:off x="5832360" y="2887560"/>
              <a:ext cx="836640" cy="301680"/>
            </a:xfrm>
            <a:custGeom>
              <a:avLst/>
              <a:gdLst/>
              <a:ahLst/>
              <a:rect l="l" t="t" r="r" b="b"/>
              <a:pathLst>
                <a:path w="527" h="190">
                  <a:moveTo>
                    <a:pt x="527" y="0"/>
                  </a:moveTo>
                  <a:lnTo>
                    <a:pt x="522" y="25"/>
                  </a:lnTo>
                  <a:lnTo>
                    <a:pt x="512" y="25"/>
                  </a:lnTo>
                  <a:lnTo>
                    <a:pt x="512" y="45"/>
                  </a:lnTo>
                  <a:lnTo>
                    <a:pt x="502" y="50"/>
                  </a:lnTo>
                  <a:lnTo>
                    <a:pt x="476" y="60"/>
                  </a:lnTo>
                  <a:lnTo>
                    <a:pt x="466" y="60"/>
                  </a:lnTo>
                  <a:lnTo>
                    <a:pt x="461" y="80"/>
                  </a:lnTo>
                  <a:lnTo>
                    <a:pt x="441" y="80"/>
                  </a:lnTo>
                  <a:lnTo>
                    <a:pt x="436" y="95"/>
                  </a:lnTo>
                  <a:lnTo>
                    <a:pt x="406" y="110"/>
                  </a:lnTo>
                  <a:lnTo>
                    <a:pt x="391" y="115"/>
                  </a:lnTo>
                  <a:lnTo>
                    <a:pt x="396" y="125"/>
                  </a:lnTo>
                  <a:lnTo>
                    <a:pt x="376" y="140"/>
                  </a:lnTo>
                  <a:lnTo>
                    <a:pt x="371" y="150"/>
                  </a:lnTo>
                  <a:lnTo>
                    <a:pt x="251" y="165"/>
                  </a:lnTo>
                  <a:lnTo>
                    <a:pt x="175" y="180"/>
                  </a:lnTo>
                  <a:lnTo>
                    <a:pt x="105" y="185"/>
                  </a:lnTo>
                  <a:lnTo>
                    <a:pt x="10" y="190"/>
                  </a:lnTo>
                  <a:lnTo>
                    <a:pt x="10" y="180"/>
                  </a:lnTo>
                  <a:lnTo>
                    <a:pt x="15" y="175"/>
                  </a:lnTo>
                  <a:lnTo>
                    <a:pt x="0" y="165"/>
                  </a:lnTo>
                  <a:lnTo>
                    <a:pt x="10" y="150"/>
                  </a:lnTo>
                  <a:lnTo>
                    <a:pt x="20" y="145"/>
                  </a:lnTo>
                  <a:lnTo>
                    <a:pt x="20" y="130"/>
                  </a:lnTo>
                  <a:lnTo>
                    <a:pt x="30" y="120"/>
                  </a:lnTo>
                  <a:lnTo>
                    <a:pt x="30" y="110"/>
                  </a:lnTo>
                  <a:lnTo>
                    <a:pt x="35" y="80"/>
                  </a:lnTo>
                  <a:lnTo>
                    <a:pt x="40" y="75"/>
                  </a:lnTo>
                  <a:lnTo>
                    <a:pt x="55" y="70"/>
                  </a:lnTo>
                  <a:lnTo>
                    <a:pt x="80" y="70"/>
                  </a:lnTo>
                  <a:lnTo>
                    <a:pt x="95" y="70"/>
                  </a:lnTo>
                  <a:lnTo>
                    <a:pt x="135" y="45"/>
                  </a:lnTo>
                  <a:lnTo>
                    <a:pt x="145" y="50"/>
                  </a:lnTo>
                  <a:lnTo>
                    <a:pt x="160" y="55"/>
                  </a:lnTo>
                  <a:lnTo>
                    <a:pt x="170" y="40"/>
                  </a:lnTo>
                  <a:lnTo>
                    <a:pt x="246" y="40"/>
                  </a:lnTo>
                  <a:lnTo>
                    <a:pt x="356" y="30"/>
                  </a:lnTo>
                  <a:lnTo>
                    <a:pt x="461" y="10"/>
                  </a:lnTo>
                  <a:lnTo>
                    <a:pt x="527"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 name=""/>
            <p:cNvSpPr/>
            <p:nvPr/>
          </p:nvSpPr>
          <p:spPr>
            <a:xfrm>
              <a:off x="5832360" y="2887560"/>
              <a:ext cx="836640" cy="301680"/>
            </a:xfrm>
            <a:custGeom>
              <a:avLst/>
              <a:gdLst/>
              <a:ahLst/>
              <a:rect l="l" t="t" r="r" b="b"/>
              <a:pathLst>
                <a:path w="527" h="190">
                  <a:moveTo>
                    <a:pt x="527" y="0"/>
                  </a:moveTo>
                  <a:lnTo>
                    <a:pt x="522" y="25"/>
                  </a:lnTo>
                  <a:lnTo>
                    <a:pt x="512" y="25"/>
                  </a:lnTo>
                  <a:lnTo>
                    <a:pt x="512" y="45"/>
                  </a:lnTo>
                  <a:lnTo>
                    <a:pt x="502" y="50"/>
                  </a:lnTo>
                  <a:lnTo>
                    <a:pt x="476" y="60"/>
                  </a:lnTo>
                  <a:lnTo>
                    <a:pt x="466" y="60"/>
                  </a:lnTo>
                  <a:lnTo>
                    <a:pt x="461" y="80"/>
                  </a:lnTo>
                  <a:lnTo>
                    <a:pt x="441" y="80"/>
                  </a:lnTo>
                  <a:lnTo>
                    <a:pt x="436" y="95"/>
                  </a:lnTo>
                  <a:lnTo>
                    <a:pt x="406" y="110"/>
                  </a:lnTo>
                  <a:lnTo>
                    <a:pt x="391" y="115"/>
                  </a:lnTo>
                  <a:lnTo>
                    <a:pt x="396" y="125"/>
                  </a:lnTo>
                  <a:lnTo>
                    <a:pt x="376" y="140"/>
                  </a:lnTo>
                  <a:lnTo>
                    <a:pt x="371" y="150"/>
                  </a:lnTo>
                  <a:lnTo>
                    <a:pt x="251" y="165"/>
                  </a:lnTo>
                  <a:lnTo>
                    <a:pt x="175" y="180"/>
                  </a:lnTo>
                  <a:lnTo>
                    <a:pt x="105" y="185"/>
                  </a:lnTo>
                  <a:lnTo>
                    <a:pt x="10" y="190"/>
                  </a:lnTo>
                  <a:lnTo>
                    <a:pt x="10" y="180"/>
                  </a:lnTo>
                  <a:lnTo>
                    <a:pt x="15" y="175"/>
                  </a:lnTo>
                  <a:lnTo>
                    <a:pt x="0" y="165"/>
                  </a:lnTo>
                  <a:lnTo>
                    <a:pt x="10" y="150"/>
                  </a:lnTo>
                  <a:lnTo>
                    <a:pt x="20" y="145"/>
                  </a:lnTo>
                  <a:lnTo>
                    <a:pt x="20" y="130"/>
                  </a:lnTo>
                  <a:lnTo>
                    <a:pt x="30" y="120"/>
                  </a:lnTo>
                  <a:lnTo>
                    <a:pt x="30" y="110"/>
                  </a:lnTo>
                  <a:lnTo>
                    <a:pt x="35" y="80"/>
                  </a:lnTo>
                  <a:lnTo>
                    <a:pt x="40" y="75"/>
                  </a:lnTo>
                  <a:lnTo>
                    <a:pt x="55" y="70"/>
                  </a:lnTo>
                  <a:lnTo>
                    <a:pt x="80" y="70"/>
                  </a:lnTo>
                  <a:lnTo>
                    <a:pt x="95" y="70"/>
                  </a:lnTo>
                  <a:lnTo>
                    <a:pt x="135" y="45"/>
                  </a:lnTo>
                  <a:lnTo>
                    <a:pt x="145" y="50"/>
                  </a:lnTo>
                  <a:lnTo>
                    <a:pt x="160" y="55"/>
                  </a:lnTo>
                  <a:lnTo>
                    <a:pt x="170" y="40"/>
                  </a:lnTo>
                  <a:lnTo>
                    <a:pt x="246" y="40"/>
                  </a:lnTo>
                  <a:lnTo>
                    <a:pt x="356" y="30"/>
                  </a:lnTo>
                  <a:lnTo>
                    <a:pt x="461" y="10"/>
                  </a:lnTo>
                  <a:lnTo>
                    <a:pt x="527"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46" name=""/>
          <p:cNvGrpSpPr/>
          <p:nvPr/>
        </p:nvGrpSpPr>
        <p:grpSpPr>
          <a:xfrm>
            <a:off x="6532560" y="3062160"/>
            <a:ext cx="501480" cy="382680"/>
            <a:chOff x="6532560" y="3062160"/>
            <a:chExt cx="501480" cy="382680"/>
          </a:xfrm>
        </p:grpSpPr>
        <p:sp>
          <p:nvSpPr>
            <p:cNvPr id="247" name=""/>
            <p:cNvSpPr/>
            <p:nvPr/>
          </p:nvSpPr>
          <p:spPr>
            <a:xfrm>
              <a:off x="6532560" y="3062160"/>
              <a:ext cx="501480" cy="382680"/>
            </a:xfrm>
            <a:custGeom>
              <a:avLst/>
              <a:gdLst/>
              <a:ahLst/>
              <a:rect l="l" t="t" r="r" b="b"/>
              <a:pathLst>
                <a:path w="316" h="241">
                  <a:moveTo>
                    <a:pt x="10" y="35"/>
                  </a:moveTo>
                  <a:lnTo>
                    <a:pt x="30" y="35"/>
                  </a:lnTo>
                  <a:lnTo>
                    <a:pt x="50" y="5"/>
                  </a:lnTo>
                  <a:lnTo>
                    <a:pt x="71" y="5"/>
                  </a:lnTo>
                  <a:lnTo>
                    <a:pt x="86" y="10"/>
                  </a:lnTo>
                  <a:lnTo>
                    <a:pt x="96" y="0"/>
                  </a:lnTo>
                  <a:lnTo>
                    <a:pt x="156" y="0"/>
                  </a:lnTo>
                  <a:lnTo>
                    <a:pt x="166" y="15"/>
                  </a:lnTo>
                  <a:lnTo>
                    <a:pt x="241" y="15"/>
                  </a:lnTo>
                  <a:lnTo>
                    <a:pt x="316" y="65"/>
                  </a:lnTo>
                  <a:lnTo>
                    <a:pt x="311" y="80"/>
                  </a:lnTo>
                  <a:lnTo>
                    <a:pt x="286" y="120"/>
                  </a:lnTo>
                  <a:lnTo>
                    <a:pt x="286" y="141"/>
                  </a:lnTo>
                  <a:lnTo>
                    <a:pt x="271" y="141"/>
                  </a:lnTo>
                  <a:lnTo>
                    <a:pt x="271" y="161"/>
                  </a:lnTo>
                  <a:lnTo>
                    <a:pt x="266" y="166"/>
                  </a:lnTo>
                  <a:lnTo>
                    <a:pt x="251" y="166"/>
                  </a:lnTo>
                  <a:lnTo>
                    <a:pt x="246" y="181"/>
                  </a:lnTo>
                  <a:lnTo>
                    <a:pt x="241" y="191"/>
                  </a:lnTo>
                  <a:lnTo>
                    <a:pt x="226" y="191"/>
                  </a:lnTo>
                  <a:lnTo>
                    <a:pt x="221" y="196"/>
                  </a:lnTo>
                  <a:lnTo>
                    <a:pt x="211" y="196"/>
                  </a:lnTo>
                  <a:lnTo>
                    <a:pt x="206" y="206"/>
                  </a:lnTo>
                  <a:lnTo>
                    <a:pt x="206" y="226"/>
                  </a:lnTo>
                  <a:lnTo>
                    <a:pt x="201" y="236"/>
                  </a:lnTo>
                  <a:lnTo>
                    <a:pt x="196" y="241"/>
                  </a:lnTo>
                  <a:lnTo>
                    <a:pt x="181" y="231"/>
                  </a:lnTo>
                  <a:lnTo>
                    <a:pt x="171" y="211"/>
                  </a:lnTo>
                  <a:lnTo>
                    <a:pt x="161" y="211"/>
                  </a:lnTo>
                  <a:lnTo>
                    <a:pt x="161" y="191"/>
                  </a:lnTo>
                  <a:lnTo>
                    <a:pt x="151" y="186"/>
                  </a:lnTo>
                  <a:lnTo>
                    <a:pt x="146" y="171"/>
                  </a:lnTo>
                  <a:lnTo>
                    <a:pt x="136" y="171"/>
                  </a:lnTo>
                  <a:lnTo>
                    <a:pt x="131" y="171"/>
                  </a:lnTo>
                  <a:lnTo>
                    <a:pt x="121" y="171"/>
                  </a:lnTo>
                  <a:lnTo>
                    <a:pt x="116" y="166"/>
                  </a:lnTo>
                  <a:lnTo>
                    <a:pt x="116" y="156"/>
                  </a:lnTo>
                  <a:lnTo>
                    <a:pt x="106" y="146"/>
                  </a:lnTo>
                  <a:lnTo>
                    <a:pt x="96" y="141"/>
                  </a:lnTo>
                  <a:lnTo>
                    <a:pt x="96" y="131"/>
                  </a:lnTo>
                  <a:lnTo>
                    <a:pt x="81" y="115"/>
                  </a:lnTo>
                  <a:lnTo>
                    <a:pt x="71" y="115"/>
                  </a:lnTo>
                  <a:lnTo>
                    <a:pt x="71" y="105"/>
                  </a:lnTo>
                  <a:lnTo>
                    <a:pt x="55" y="100"/>
                  </a:lnTo>
                  <a:lnTo>
                    <a:pt x="45" y="90"/>
                  </a:lnTo>
                  <a:lnTo>
                    <a:pt x="35" y="75"/>
                  </a:lnTo>
                  <a:lnTo>
                    <a:pt x="25" y="70"/>
                  </a:lnTo>
                  <a:lnTo>
                    <a:pt x="10" y="65"/>
                  </a:lnTo>
                  <a:lnTo>
                    <a:pt x="0" y="55"/>
                  </a:lnTo>
                  <a:lnTo>
                    <a:pt x="5" y="50"/>
                  </a:lnTo>
                  <a:lnTo>
                    <a:pt x="10" y="3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 name=""/>
            <p:cNvSpPr/>
            <p:nvPr/>
          </p:nvSpPr>
          <p:spPr>
            <a:xfrm>
              <a:off x="6532560" y="3062160"/>
              <a:ext cx="501480" cy="382680"/>
            </a:xfrm>
            <a:custGeom>
              <a:avLst/>
              <a:gdLst/>
              <a:ahLst/>
              <a:rect l="l" t="t" r="r" b="b"/>
              <a:pathLst>
                <a:path w="316" h="241">
                  <a:moveTo>
                    <a:pt x="10" y="35"/>
                  </a:moveTo>
                  <a:lnTo>
                    <a:pt x="30" y="35"/>
                  </a:lnTo>
                  <a:lnTo>
                    <a:pt x="50" y="5"/>
                  </a:lnTo>
                  <a:lnTo>
                    <a:pt x="71" y="5"/>
                  </a:lnTo>
                  <a:lnTo>
                    <a:pt x="86" y="10"/>
                  </a:lnTo>
                  <a:lnTo>
                    <a:pt x="96" y="0"/>
                  </a:lnTo>
                  <a:lnTo>
                    <a:pt x="156" y="0"/>
                  </a:lnTo>
                  <a:lnTo>
                    <a:pt x="166" y="15"/>
                  </a:lnTo>
                  <a:lnTo>
                    <a:pt x="241" y="15"/>
                  </a:lnTo>
                  <a:lnTo>
                    <a:pt x="316" y="65"/>
                  </a:lnTo>
                  <a:lnTo>
                    <a:pt x="311" y="80"/>
                  </a:lnTo>
                  <a:lnTo>
                    <a:pt x="286" y="120"/>
                  </a:lnTo>
                  <a:lnTo>
                    <a:pt x="286" y="141"/>
                  </a:lnTo>
                  <a:lnTo>
                    <a:pt x="271" y="141"/>
                  </a:lnTo>
                  <a:lnTo>
                    <a:pt x="271" y="161"/>
                  </a:lnTo>
                  <a:lnTo>
                    <a:pt x="266" y="166"/>
                  </a:lnTo>
                  <a:lnTo>
                    <a:pt x="251" y="166"/>
                  </a:lnTo>
                  <a:lnTo>
                    <a:pt x="246" y="181"/>
                  </a:lnTo>
                  <a:lnTo>
                    <a:pt x="241" y="191"/>
                  </a:lnTo>
                  <a:lnTo>
                    <a:pt x="226" y="191"/>
                  </a:lnTo>
                  <a:lnTo>
                    <a:pt x="221" y="196"/>
                  </a:lnTo>
                  <a:lnTo>
                    <a:pt x="211" y="196"/>
                  </a:lnTo>
                  <a:lnTo>
                    <a:pt x="206" y="206"/>
                  </a:lnTo>
                  <a:lnTo>
                    <a:pt x="206" y="226"/>
                  </a:lnTo>
                  <a:lnTo>
                    <a:pt x="201" y="236"/>
                  </a:lnTo>
                  <a:lnTo>
                    <a:pt x="196" y="241"/>
                  </a:lnTo>
                  <a:lnTo>
                    <a:pt x="181" y="231"/>
                  </a:lnTo>
                  <a:lnTo>
                    <a:pt x="171" y="211"/>
                  </a:lnTo>
                  <a:lnTo>
                    <a:pt x="161" y="211"/>
                  </a:lnTo>
                  <a:lnTo>
                    <a:pt x="161" y="191"/>
                  </a:lnTo>
                  <a:lnTo>
                    <a:pt x="151" y="186"/>
                  </a:lnTo>
                  <a:lnTo>
                    <a:pt x="146" y="171"/>
                  </a:lnTo>
                  <a:lnTo>
                    <a:pt x="136" y="171"/>
                  </a:lnTo>
                  <a:lnTo>
                    <a:pt x="131" y="171"/>
                  </a:lnTo>
                  <a:lnTo>
                    <a:pt x="121" y="171"/>
                  </a:lnTo>
                  <a:lnTo>
                    <a:pt x="116" y="166"/>
                  </a:lnTo>
                  <a:lnTo>
                    <a:pt x="116" y="156"/>
                  </a:lnTo>
                  <a:lnTo>
                    <a:pt x="106" y="146"/>
                  </a:lnTo>
                  <a:lnTo>
                    <a:pt x="96" y="141"/>
                  </a:lnTo>
                  <a:lnTo>
                    <a:pt x="96" y="131"/>
                  </a:lnTo>
                  <a:lnTo>
                    <a:pt x="81" y="115"/>
                  </a:lnTo>
                  <a:lnTo>
                    <a:pt x="71" y="115"/>
                  </a:lnTo>
                  <a:lnTo>
                    <a:pt x="71" y="105"/>
                  </a:lnTo>
                  <a:lnTo>
                    <a:pt x="55" y="100"/>
                  </a:lnTo>
                  <a:lnTo>
                    <a:pt x="45" y="90"/>
                  </a:lnTo>
                  <a:lnTo>
                    <a:pt x="35" y="75"/>
                  </a:lnTo>
                  <a:lnTo>
                    <a:pt x="25" y="70"/>
                  </a:lnTo>
                  <a:lnTo>
                    <a:pt x="10" y="65"/>
                  </a:lnTo>
                  <a:lnTo>
                    <a:pt x="0" y="55"/>
                  </a:lnTo>
                  <a:lnTo>
                    <a:pt x="5" y="50"/>
                  </a:lnTo>
                  <a:lnTo>
                    <a:pt x="10" y="3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49" name=""/>
          <p:cNvGrpSpPr/>
          <p:nvPr/>
        </p:nvGrpSpPr>
        <p:grpSpPr>
          <a:xfrm>
            <a:off x="6310440" y="3117960"/>
            <a:ext cx="533160" cy="557280"/>
            <a:chOff x="6310440" y="3117960"/>
            <a:chExt cx="533160" cy="557280"/>
          </a:xfrm>
        </p:grpSpPr>
        <p:sp>
          <p:nvSpPr>
            <p:cNvPr id="250" name=""/>
            <p:cNvSpPr/>
            <p:nvPr/>
          </p:nvSpPr>
          <p:spPr>
            <a:xfrm>
              <a:off x="6310440" y="3117960"/>
              <a:ext cx="533160" cy="557280"/>
            </a:xfrm>
            <a:custGeom>
              <a:avLst/>
              <a:gdLst/>
              <a:ahLst/>
              <a:rect l="l" t="t" r="r" b="b"/>
              <a:pathLst>
                <a:path w="336" h="351">
                  <a:moveTo>
                    <a:pt x="0" y="20"/>
                  </a:moveTo>
                  <a:lnTo>
                    <a:pt x="75" y="10"/>
                  </a:lnTo>
                  <a:lnTo>
                    <a:pt x="150" y="0"/>
                  </a:lnTo>
                  <a:lnTo>
                    <a:pt x="145" y="20"/>
                  </a:lnTo>
                  <a:lnTo>
                    <a:pt x="150" y="35"/>
                  </a:lnTo>
                  <a:lnTo>
                    <a:pt x="175" y="35"/>
                  </a:lnTo>
                  <a:lnTo>
                    <a:pt x="185" y="60"/>
                  </a:lnTo>
                  <a:lnTo>
                    <a:pt x="206" y="70"/>
                  </a:lnTo>
                  <a:lnTo>
                    <a:pt x="211" y="80"/>
                  </a:lnTo>
                  <a:lnTo>
                    <a:pt x="221" y="80"/>
                  </a:lnTo>
                  <a:lnTo>
                    <a:pt x="231" y="90"/>
                  </a:lnTo>
                  <a:lnTo>
                    <a:pt x="231" y="106"/>
                  </a:lnTo>
                  <a:lnTo>
                    <a:pt x="251" y="116"/>
                  </a:lnTo>
                  <a:lnTo>
                    <a:pt x="256" y="126"/>
                  </a:lnTo>
                  <a:lnTo>
                    <a:pt x="256" y="136"/>
                  </a:lnTo>
                  <a:lnTo>
                    <a:pt x="271" y="131"/>
                  </a:lnTo>
                  <a:lnTo>
                    <a:pt x="286" y="141"/>
                  </a:lnTo>
                  <a:lnTo>
                    <a:pt x="296" y="156"/>
                  </a:lnTo>
                  <a:lnTo>
                    <a:pt x="301" y="171"/>
                  </a:lnTo>
                  <a:lnTo>
                    <a:pt x="316" y="176"/>
                  </a:lnTo>
                  <a:lnTo>
                    <a:pt x="321" y="196"/>
                  </a:lnTo>
                  <a:lnTo>
                    <a:pt x="336" y="206"/>
                  </a:lnTo>
                  <a:lnTo>
                    <a:pt x="336" y="226"/>
                  </a:lnTo>
                  <a:lnTo>
                    <a:pt x="321" y="226"/>
                  </a:lnTo>
                  <a:lnTo>
                    <a:pt x="321" y="236"/>
                  </a:lnTo>
                  <a:lnTo>
                    <a:pt x="316" y="241"/>
                  </a:lnTo>
                  <a:lnTo>
                    <a:pt x="321" y="251"/>
                  </a:lnTo>
                  <a:lnTo>
                    <a:pt x="326" y="266"/>
                  </a:lnTo>
                  <a:lnTo>
                    <a:pt x="316" y="271"/>
                  </a:lnTo>
                  <a:lnTo>
                    <a:pt x="316" y="291"/>
                  </a:lnTo>
                  <a:lnTo>
                    <a:pt x="311" y="291"/>
                  </a:lnTo>
                  <a:lnTo>
                    <a:pt x="316" y="301"/>
                  </a:lnTo>
                  <a:lnTo>
                    <a:pt x="316" y="321"/>
                  </a:lnTo>
                  <a:lnTo>
                    <a:pt x="301" y="321"/>
                  </a:lnTo>
                  <a:lnTo>
                    <a:pt x="296" y="311"/>
                  </a:lnTo>
                  <a:lnTo>
                    <a:pt x="286" y="316"/>
                  </a:lnTo>
                  <a:lnTo>
                    <a:pt x="281" y="321"/>
                  </a:lnTo>
                  <a:lnTo>
                    <a:pt x="281" y="336"/>
                  </a:lnTo>
                  <a:lnTo>
                    <a:pt x="286" y="336"/>
                  </a:lnTo>
                  <a:lnTo>
                    <a:pt x="286" y="351"/>
                  </a:lnTo>
                  <a:lnTo>
                    <a:pt x="276" y="351"/>
                  </a:lnTo>
                  <a:lnTo>
                    <a:pt x="266" y="341"/>
                  </a:lnTo>
                  <a:lnTo>
                    <a:pt x="190" y="341"/>
                  </a:lnTo>
                  <a:lnTo>
                    <a:pt x="85" y="346"/>
                  </a:lnTo>
                  <a:lnTo>
                    <a:pt x="75" y="326"/>
                  </a:lnTo>
                  <a:lnTo>
                    <a:pt x="75" y="316"/>
                  </a:lnTo>
                  <a:lnTo>
                    <a:pt x="70" y="311"/>
                  </a:lnTo>
                  <a:lnTo>
                    <a:pt x="60" y="311"/>
                  </a:lnTo>
                  <a:lnTo>
                    <a:pt x="65" y="301"/>
                  </a:lnTo>
                  <a:lnTo>
                    <a:pt x="70" y="266"/>
                  </a:lnTo>
                  <a:lnTo>
                    <a:pt x="65" y="266"/>
                  </a:lnTo>
                  <a:lnTo>
                    <a:pt x="65" y="246"/>
                  </a:lnTo>
                  <a:lnTo>
                    <a:pt x="75" y="226"/>
                  </a:lnTo>
                  <a:lnTo>
                    <a:pt x="65" y="226"/>
                  </a:lnTo>
                  <a:lnTo>
                    <a:pt x="60" y="216"/>
                  </a:lnTo>
                  <a:lnTo>
                    <a:pt x="50" y="211"/>
                  </a:lnTo>
                  <a:lnTo>
                    <a:pt x="50" y="201"/>
                  </a:lnTo>
                  <a:lnTo>
                    <a:pt x="60" y="191"/>
                  </a:lnTo>
                  <a:lnTo>
                    <a:pt x="55" y="186"/>
                  </a:lnTo>
                  <a:lnTo>
                    <a:pt x="50" y="181"/>
                  </a:lnTo>
                  <a:lnTo>
                    <a:pt x="30" y="116"/>
                  </a:lnTo>
                  <a:lnTo>
                    <a:pt x="0" y="2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 name=""/>
            <p:cNvSpPr/>
            <p:nvPr/>
          </p:nvSpPr>
          <p:spPr>
            <a:xfrm>
              <a:off x="6310440" y="3117960"/>
              <a:ext cx="533160" cy="557280"/>
            </a:xfrm>
            <a:custGeom>
              <a:avLst/>
              <a:gdLst/>
              <a:ahLst/>
              <a:rect l="l" t="t" r="r" b="b"/>
              <a:pathLst>
                <a:path w="336" h="351">
                  <a:moveTo>
                    <a:pt x="0" y="20"/>
                  </a:moveTo>
                  <a:lnTo>
                    <a:pt x="75" y="10"/>
                  </a:lnTo>
                  <a:lnTo>
                    <a:pt x="150" y="0"/>
                  </a:lnTo>
                  <a:lnTo>
                    <a:pt x="145" y="20"/>
                  </a:lnTo>
                  <a:lnTo>
                    <a:pt x="150" y="35"/>
                  </a:lnTo>
                  <a:lnTo>
                    <a:pt x="175" y="35"/>
                  </a:lnTo>
                  <a:lnTo>
                    <a:pt x="185" y="60"/>
                  </a:lnTo>
                  <a:lnTo>
                    <a:pt x="206" y="70"/>
                  </a:lnTo>
                  <a:lnTo>
                    <a:pt x="211" y="80"/>
                  </a:lnTo>
                  <a:lnTo>
                    <a:pt x="221" y="80"/>
                  </a:lnTo>
                  <a:lnTo>
                    <a:pt x="231" y="90"/>
                  </a:lnTo>
                  <a:lnTo>
                    <a:pt x="231" y="106"/>
                  </a:lnTo>
                  <a:lnTo>
                    <a:pt x="251" y="116"/>
                  </a:lnTo>
                  <a:lnTo>
                    <a:pt x="256" y="126"/>
                  </a:lnTo>
                  <a:lnTo>
                    <a:pt x="256" y="136"/>
                  </a:lnTo>
                  <a:lnTo>
                    <a:pt x="271" y="131"/>
                  </a:lnTo>
                  <a:lnTo>
                    <a:pt x="286" y="141"/>
                  </a:lnTo>
                  <a:lnTo>
                    <a:pt x="296" y="156"/>
                  </a:lnTo>
                  <a:lnTo>
                    <a:pt x="301" y="171"/>
                  </a:lnTo>
                  <a:lnTo>
                    <a:pt x="316" y="176"/>
                  </a:lnTo>
                  <a:lnTo>
                    <a:pt x="321" y="196"/>
                  </a:lnTo>
                  <a:lnTo>
                    <a:pt x="336" y="206"/>
                  </a:lnTo>
                  <a:lnTo>
                    <a:pt x="336" y="226"/>
                  </a:lnTo>
                  <a:lnTo>
                    <a:pt x="321" y="226"/>
                  </a:lnTo>
                  <a:lnTo>
                    <a:pt x="321" y="236"/>
                  </a:lnTo>
                  <a:lnTo>
                    <a:pt x="316" y="241"/>
                  </a:lnTo>
                  <a:lnTo>
                    <a:pt x="321" y="251"/>
                  </a:lnTo>
                  <a:lnTo>
                    <a:pt x="326" y="266"/>
                  </a:lnTo>
                  <a:lnTo>
                    <a:pt x="316" y="271"/>
                  </a:lnTo>
                  <a:lnTo>
                    <a:pt x="316" y="291"/>
                  </a:lnTo>
                  <a:lnTo>
                    <a:pt x="311" y="291"/>
                  </a:lnTo>
                  <a:lnTo>
                    <a:pt x="316" y="301"/>
                  </a:lnTo>
                  <a:lnTo>
                    <a:pt x="316" y="321"/>
                  </a:lnTo>
                  <a:lnTo>
                    <a:pt x="301" y="321"/>
                  </a:lnTo>
                  <a:lnTo>
                    <a:pt x="296" y="311"/>
                  </a:lnTo>
                  <a:lnTo>
                    <a:pt x="286" y="316"/>
                  </a:lnTo>
                  <a:lnTo>
                    <a:pt x="281" y="321"/>
                  </a:lnTo>
                  <a:lnTo>
                    <a:pt x="281" y="336"/>
                  </a:lnTo>
                  <a:lnTo>
                    <a:pt x="286" y="336"/>
                  </a:lnTo>
                  <a:lnTo>
                    <a:pt x="286" y="351"/>
                  </a:lnTo>
                  <a:lnTo>
                    <a:pt x="276" y="351"/>
                  </a:lnTo>
                  <a:lnTo>
                    <a:pt x="266" y="341"/>
                  </a:lnTo>
                  <a:lnTo>
                    <a:pt x="190" y="341"/>
                  </a:lnTo>
                  <a:lnTo>
                    <a:pt x="85" y="346"/>
                  </a:lnTo>
                  <a:lnTo>
                    <a:pt x="75" y="326"/>
                  </a:lnTo>
                  <a:lnTo>
                    <a:pt x="75" y="316"/>
                  </a:lnTo>
                  <a:lnTo>
                    <a:pt x="70" y="311"/>
                  </a:lnTo>
                  <a:lnTo>
                    <a:pt x="60" y="311"/>
                  </a:lnTo>
                  <a:lnTo>
                    <a:pt x="65" y="301"/>
                  </a:lnTo>
                  <a:lnTo>
                    <a:pt x="70" y="266"/>
                  </a:lnTo>
                  <a:lnTo>
                    <a:pt x="65" y="266"/>
                  </a:lnTo>
                  <a:lnTo>
                    <a:pt x="65" y="246"/>
                  </a:lnTo>
                  <a:lnTo>
                    <a:pt x="75" y="226"/>
                  </a:lnTo>
                  <a:lnTo>
                    <a:pt x="65" y="226"/>
                  </a:lnTo>
                  <a:lnTo>
                    <a:pt x="60" y="216"/>
                  </a:lnTo>
                  <a:lnTo>
                    <a:pt x="50" y="211"/>
                  </a:lnTo>
                  <a:lnTo>
                    <a:pt x="50" y="201"/>
                  </a:lnTo>
                  <a:lnTo>
                    <a:pt x="60" y="191"/>
                  </a:lnTo>
                  <a:lnTo>
                    <a:pt x="55" y="186"/>
                  </a:lnTo>
                  <a:lnTo>
                    <a:pt x="50" y="181"/>
                  </a:lnTo>
                  <a:lnTo>
                    <a:pt x="30" y="116"/>
                  </a:lnTo>
                  <a:lnTo>
                    <a:pt x="0" y="2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52" name=""/>
          <p:cNvGrpSpPr/>
          <p:nvPr/>
        </p:nvGrpSpPr>
        <p:grpSpPr>
          <a:xfrm>
            <a:off x="6046920" y="3149640"/>
            <a:ext cx="382320" cy="638280"/>
            <a:chOff x="6046920" y="3149640"/>
            <a:chExt cx="382320" cy="638280"/>
          </a:xfrm>
        </p:grpSpPr>
        <p:sp>
          <p:nvSpPr>
            <p:cNvPr id="253" name=""/>
            <p:cNvSpPr/>
            <p:nvPr/>
          </p:nvSpPr>
          <p:spPr>
            <a:xfrm>
              <a:off x="6046920" y="3149640"/>
              <a:ext cx="382320" cy="638280"/>
            </a:xfrm>
            <a:custGeom>
              <a:avLst/>
              <a:gdLst/>
              <a:ahLst/>
              <a:rect l="l" t="t" r="r" b="b"/>
              <a:pathLst>
                <a:path w="241" h="402">
                  <a:moveTo>
                    <a:pt x="0" y="20"/>
                  </a:moveTo>
                  <a:lnTo>
                    <a:pt x="75" y="10"/>
                  </a:lnTo>
                  <a:lnTo>
                    <a:pt x="166" y="0"/>
                  </a:lnTo>
                  <a:lnTo>
                    <a:pt x="216" y="161"/>
                  </a:lnTo>
                  <a:lnTo>
                    <a:pt x="221" y="171"/>
                  </a:lnTo>
                  <a:lnTo>
                    <a:pt x="211" y="186"/>
                  </a:lnTo>
                  <a:lnTo>
                    <a:pt x="216" y="191"/>
                  </a:lnTo>
                  <a:lnTo>
                    <a:pt x="226" y="196"/>
                  </a:lnTo>
                  <a:lnTo>
                    <a:pt x="241" y="211"/>
                  </a:lnTo>
                  <a:lnTo>
                    <a:pt x="231" y="221"/>
                  </a:lnTo>
                  <a:lnTo>
                    <a:pt x="231" y="241"/>
                  </a:lnTo>
                  <a:lnTo>
                    <a:pt x="236" y="251"/>
                  </a:lnTo>
                  <a:lnTo>
                    <a:pt x="226" y="291"/>
                  </a:lnTo>
                  <a:lnTo>
                    <a:pt x="241" y="291"/>
                  </a:lnTo>
                  <a:lnTo>
                    <a:pt x="241" y="306"/>
                  </a:lnTo>
                  <a:lnTo>
                    <a:pt x="111" y="326"/>
                  </a:lnTo>
                  <a:lnTo>
                    <a:pt x="81" y="326"/>
                  </a:lnTo>
                  <a:lnTo>
                    <a:pt x="65" y="336"/>
                  </a:lnTo>
                  <a:lnTo>
                    <a:pt x="65" y="341"/>
                  </a:lnTo>
                  <a:lnTo>
                    <a:pt x="70" y="352"/>
                  </a:lnTo>
                  <a:lnTo>
                    <a:pt x="91" y="357"/>
                  </a:lnTo>
                  <a:lnTo>
                    <a:pt x="86" y="362"/>
                  </a:lnTo>
                  <a:lnTo>
                    <a:pt x="91" y="382"/>
                  </a:lnTo>
                  <a:lnTo>
                    <a:pt x="86" y="387"/>
                  </a:lnTo>
                  <a:lnTo>
                    <a:pt x="81" y="402"/>
                  </a:lnTo>
                  <a:lnTo>
                    <a:pt x="70" y="402"/>
                  </a:lnTo>
                  <a:lnTo>
                    <a:pt x="55" y="387"/>
                  </a:lnTo>
                  <a:lnTo>
                    <a:pt x="50" y="377"/>
                  </a:lnTo>
                  <a:lnTo>
                    <a:pt x="45" y="377"/>
                  </a:lnTo>
                  <a:lnTo>
                    <a:pt x="40" y="397"/>
                  </a:lnTo>
                  <a:lnTo>
                    <a:pt x="20" y="397"/>
                  </a:lnTo>
                  <a:lnTo>
                    <a:pt x="10" y="296"/>
                  </a:lnTo>
                  <a:lnTo>
                    <a:pt x="5" y="146"/>
                  </a:lnTo>
                  <a:lnTo>
                    <a:pt x="0" y="2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 name=""/>
            <p:cNvSpPr/>
            <p:nvPr/>
          </p:nvSpPr>
          <p:spPr>
            <a:xfrm>
              <a:off x="6046920" y="3149640"/>
              <a:ext cx="382320" cy="638280"/>
            </a:xfrm>
            <a:custGeom>
              <a:avLst/>
              <a:gdLst/>
              <a:ahLst/>
              <a:rect l="l" t="t" r="r" b="b"/>
              <a:pathLst>
                <a:path w="241" h="402">
                  <a:moveTo>
                    <a:pt x="0" y="20"/>
                  </a:moveTo>
                  <a:lnTo>
                    <a:pt x="75" y="10"/>
                  </a:lnTo>
                  <a:lnTo>
                    <a:pt x="166" y="0"/>
                  </a:lnTo>
                  <a:lnTo>
                    <a:pt x="216" y="161"/>
                  </a:lnTo>
                  <a:lnTo>
                    <a:pt x="221" y="171"/>
                  </a:lnTo>
                  <a:lnTo>
                    <a:pt x="211" y="186"/>
                  </a:lnTo>
                  <a:lnTo>
                    <a:pt x="216" y="191"/>
                  </a:lnTo>
                  <a:lnTo>
                    <a:pt x="226" y="196"/>
                  </a:lnTo>
                  <a:lnTo>
                    <a:pt x="241" y="211"/>
                  </a:lnTo>
                  <a:lnTo>
                    <a:pt x="231" y="221"/>
                  </a:lnTo>
                  <a:lnTo>
                    <a:pt x="231" y="241"/>
                  </a:lnTo>
                  <a:lnTo>
                    <a:pt x="236" y="251"/>
                  </a:lnTo>
                  <a:lnTo>
                    <a:pt x="226" y="291"/>
                  </a:lnTo>
                  <a:lnTo>
                    <a:pt x="241" y="291"/>
                  </a:lnTo>
                  <a:lnTo>
                    <a:pt x="241" y="306"/>
                  </a:lnTo>
                  <a:lnTo>
                    <a:pt x="111" y="326"/>
                  </a:lnTo>
                  <a:lnTo>
                    <a:pt x="81" y="326"/>
                  </a:lnTo>
                  <a:lnTo>
                    <a:pt x="65" y="336"/>
                  </a:lnTo>
                  <a:lnTo>
                    <a:pt x="65" y="341"/>
                  </a:lnTo>
                  <a:lnTo>
                    <a:pt x="70" y="352"/>
                  </a:lnTo>
                  <a:lnTo>
                    <a:pt x="91" y="357"/>
                  </a:lnTo>
                  <a:lnTo>
                    <a:pt x="86" y="362"/>
                  </a:lnTo>
                  <a:lnTo>
                    <a:pt x="91" y="382"/>
                  </a:lnTo>
                  <a:lnTo>
                    <a:pt x="86" y="387"/>
                  </a:lnTo>
                  <a:lnTo>
                    <a:pt x="81" y="402"/>
                  </a:lnTo>
                  <a:lnTo>
                    <a:pt x="70" y="402"/>
                  </a:lnTo>
                  <a:lnTo>
                    <a:pt x="55" y="387"/>
                  </a:lnTo>
                  <a:lnTo>
                    <a:pt x="50" y="377"/>
                  </a:lnTo>
                  <a:lnTo>
                    <a:pt x="45" y="377"/>
                  </a:lnTo>
                  <a:lnTo>
                    <a:pt x="40" y="397"/>
                  </a:lnTo>
                  <a:lnTo>
                    <a:pt x="20" y="397"/>
                  </a:lnTo>
                  <a:lnTo>
                    <a:pt x="10" y="296"/>
                  </a:lnTo>
                  <a:lnTo>
                    <a:pt x="5" y="146"/>
                  </a:lnTo>
                  <a:lnTo>
                    <a:pt x="0" y="2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55" name=""/>
          <p:cNvGrpSpPr/>
          <p:nvPr/>
        </p:nvGrpSpPr>
        <p:grpSpPr>
          <a:xfrm>
            <a:off x="5729400" y="3173400"/>
            <a:ext cx="349200" cy="630360"/>
            <a:chOff x="5729400" y="3173400"/>
            <a:chExt cx="349200" cy="630360"/>
          </a:xfrm>
        </p:grpSpPr>
        <p:sp>
          <p:nvSpPr>
            <p:cNvPr id="256" name=""/>
            <p:cNvSpPr/>
            <p:nvPr/>
          </p:nvSpPr>
          <p:spPr>
            <a:xfrm>
              <a:off x="5729400" y="3173400"/>
              <a:ext cx="349200" cy="630360"/>
            </a:xfrm>
            <a:custGeom>
              <a:avLst/>
              <a:gdLst/>
              <a:ahLst/>
              <a:rect l="l" t="t" r="r" b="b"/>
              <a:pathLst>
                <a:path w="220" h="397">
                  <a:moveTo>
                    <a:pt x="75" y="10"/>
                  </a:moveTo>
                  <a:lnTo>
                    <a:pt x="75" y="15"/>
                  </a:lnTo>
                  <a:lnTo>
                    <a:pt x="65" y="15"/>
                  </a:lnTo>
                  <a:lnTo>
                    <a:pt x="50" y="30"/>
                  </a:lnTo>
                  <a:lnTo>
                    <a:pt x="50" y="61"/>
                  </a:lnTo>
                  <a:lnTo>
                    <a:pt x="40" y="55"/>
                  </a:lnTo>
                  <a:lnTo>
                    <a:pt x="30" y="71"/>
                  </a:lnTo>
                  <a:lnTo>
                    <a:pt x="20" y="76"/>
                  </a:lnTo>
                  <a:lnTo>
                    <a:pt x="20" y="91"/>
                  </a:lnTo>
                  <a:lnTo>
                    <a:pt x="25" y="101"/>
                  </a:lnTo>
                  <a:lnTo>
                    <a:pt x="30" y="116"/>
                  </a:lnTo>
                  <a:lnTo>
                    <a:pt x="15" y="121"/>
                  </a:lnTo>
                  <a:lnTo>
                    <a:pt x="25" y="151"/>
                  </a:lnTo>
                  <a:lnTo>
                    <a:pt x="20" y="156"/>
                  </a:lnTo>
                  <a:lnTo>
                    <a:pt x="20" y="176"/>
                  </a:lnTo>
                  <a:lnTo>
                    <a:pt x="30" y="186"/>
                  </a:lnTo>
                  <a:lnTo>
                    <a:pt x="35" y="196"/>
                  </a:lnTo>
                  <a:lnTo>
                    <a:pt x="25" y="206"/>
                  </a:lnTo>
                  <a:lnTo>
                    <a:pt x="35" y="211"/>
                  </a:lnTo>
                  <a:lnTo>
                    <a:pt x="40" y="231"/>
                  </a:lnTo>
                  <a:lnTo>
                    <a:pt x="35" y="241"/>
                  </a:lnTo>
                  <a:lnTo>
                    <a:pt x="25" y="266"/>
                  </a:lnTo>
                  <a:lnTo>
                    <a:pt x="15" y="276"/>
                  </a:lnTo>
                  <a:lnTo>
                    <a:pt x="15" y="296"/>
                  </a:lnTo>
                  <a:lnTo>
                    <a:pt x="0" y="321"/>
                  </a:lnTo>
                  <a:lnTo>
                    <a:pt x="15" y="342"/>
                  </a:lnTo>
                  <a:lnTo>
                    <a:pt x="55" y="342"/>
                  </a:lnTo>
                  <a:lnTo>
                    <a:pt x="110" y="331"/>
                  </a:lnTo>
                  <a:lnTo>
                    <a:pt x="130" y="331"/>
                  </a:lnTo>
                  <a:lnTo>
                    <a:pt x="125" y="352"/>
                  </a:lnTo>
                  <a:lnTo>
                    <a:pt x="150" y="397"/>
                  </a:lnTo>
                  <a:lnTo>
                    <a:pt x="180" y="377"/>
                  </a:lnTo>
                  <a:lnTo>
                    <a:pt x="220" y="377"/>
                  </a:lnTo>
                  <a:lnTo>
                    <a:pt x="210" y="241"/>
                  </a:lnTo>
                  <a:lnTo>
                    <a:pt x="200" y="0"/>
                  </a:lnTo>
                  <a:lnTo>
                    <a:pt x="75" y="1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 name=""/>
            <p:cNvSpPr/>
            <p:nvPr/>
          </p:nvSpPr>
          <p:spPr>
            <a:xfrm>
              <a:off x="5729400" y="3173400"/>
              <a:ext cx="349200" cy="630360"/>
            </a:xfrm>
            <a:custGeom>
              <a:avLst/>
              <a:gdLst/>
              <a:ahLst/>
              <a:rect l="l" t="t" r="r" b="b"/>
              <a:pathLst>
                <a:path w="220" h="397">
                  <a:moveTo>
                    <a:pt x="75" y="10"/>
                  </a:moveTo>
                  <a:lnTo>
                    <a:pt x="75" y="15"/>
                  </a:lnTo>
                  <a:lnTo>
                    <a:pt x="65" y="15"/>
                  </a:lnTo>
                  <a:lnTo>
                    <a:pt x="50" y="30"/>
                  </a:lnTo>
                  <a:lnTo>
                    <a:pt x="50" y="61"/>
                  </a:lnTo>
                  <a:lnTo>
                    <a:pt x="40" y="55"/>
                  </a:lnTo>
                  <a:lnTo>
                    <a:pt x="30" y="71"/>
                  </a:lnTo>
                  <a:lnTo>
                    <a:pt x="20" y="76"/>
                  </a:lnTo>
                  <a:lnTo>
                    <a:pt x="20" y="91"/>
                  </a:lnTo>
                  <a:lnTo>
                    <a:pt x="25" y="101"/>
                  </a:lnTo>
                  <a:lnTo>
                    <a:pt x="30" y="116"/>
                  </a:lnTo>
                  <a:lnTo>
                    <a:pt x="15" y="121"/>
                  </a:lnTo>
                  <a:lnTo>
                    <a:pt x="25" y="151"/>
                  </a:lnTo>
                  <a:lnTo>
                    <a:pt x="20" y="156"/>
                  </a:lnTo>
                  <a:lnTo>
                    <a:pt x="20" y="176"/>
                  </a:lnTo>
                  <a:lnTo>
                    <a:pt x="30" y="186"/>
                  </a:lnTo>
                  <a:lnTo>
                    <a:pt x="35" y="196"/>
                  </a:lnTo>
                  <a:lnTo>
                    <a:pt x="25" y="206"/>
                  </a:lnTo>
                  <a:lnTo>
                    <a:pt x="35" y="211"/>
                  </a:lnTo>
                  <a:lnTo>
                    <a:pt x="40" y="231"/>
                  </a:lnTo>
                  <a:lnTo>
                    <a:pt x="35" y="241"/>
                  </a:lnTo>
                  <a:lnTo>
                    <a:pt x="25" y="266"/>
                  </a:lnTo>
                  <a:lnTo>
                    <a:pt x="15" y="276"/>
                  </a:lnTo>
                  <a:lnTo>
                    <a:pt x="15" y="296"/>
                  </a:lnTo>
                  <a:lnTo>
                    <a:pt x="0" y="321"/>
                  </a:lnTo>
                  <a:lnTo>
                    <a:pt x="15" y="342"/>
                  </a:lnTo>
                  <a:lnTo>
                    <a:pt x="55" y="342"/>
                  </a:lnTo>
                  <a:lnTo>
                    <a:pt x="110" y="331"/>
                  </a:lnTo>
                  <a:lnTo>
                    <a:pt x="130" y="331"/>
                  </a:lnTo>
                  <a:lnTo>
                    <a:pt x="125" y="352"/>
                  </a:lnTo>
                  <a:lnTo>
                    <a:pt x="150" y="397"/>
                  </a:lnTo>
                  <a:lnTo>
                    <a:pt x="180" y="377"/>
                  </a:lnTo>
                  <a:lnTo>
                    <a:pt x="220" y="377"/>
                  </a:lnTo>
                  <a:lnTo>
                    <a:pt x="210" y="241"/>
                  </a:lnTo>
                  <a:lnTo>
                    <a:pt x="200" y="0"/>
                  </a:lnTo>
                  <a:lnTo>
                    <a:pt x="75" y="1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58" name=""/>
          <p:cNvGrpSpPr/>
          <p:nvPr/>
        </p:nvGrpSpPr>
        <p:grpSpPr>
          <a:xfrm>
            <a:off x="4135320" y="3006720"/>
            <a:ext cx="1386000" cy="1370160"/>
            <a:chOff x="4135320" y="3006720"/>
            <a:chExt cx="1386000" cy="1370160"/>
          </a:xfrm>
        </p:grpSpPr>
        <p:sp>
          <p:nvSpPr>
            <p:cNvPr id="259" name=""/>
            <p:cNvSpPr/>
            <p:nvPr/>
          </p:nvSpPr>
          <p:spPr>
            <a:xfrm>
              <a:off x="4135320" y="3006720"/>
              <a:ext cx="1386000" cy="1370160"/>
            </a:xfrm>
            <a:custGeom>
              <a:avLst/>
              <a:gdLst/>
              <a:ahLst/>
              <a:rect l="l" t="t" r="r" b="b"/>
              <a:pathLst>
                <a:path w="873" h="863">
                  <a:moveTo>
                    <a:pt x="10" y="341"/>
                  </a:moveTo>
                  <a:lnTo>
                    <a:pt x="0" y="356"/>
                  </a:lnTo>
                  <a:lnTo>
                    <a:pt x="15" y="361"/>
                  </a:lnTo>
                  <a:lnTo>
                    <a:pt x="25" y="376"/>
                  </a:lnTo>
                  <a:lnTo>
                    <a:pt x="25" y="391"/>
                  </a:lnTo>
                  <a:lnTo>
                    <a:pt x="40" y="396"/>
                  </a:lnTo>
                  <a:lnTo>
                    <a:pt x="50" y="406"/>
                  </a:lnTo>
                  <a:lnTo>
                    <a:pt x="60" y="421"/>
                  </a:lnTo>
                  <a:lnTo>
                    <a:pt x="70" y="426"/>
                  </a:lnTo>
                  <a:lnTo>
                    <a:pt x="85" y="452"/>
                  </a:lnTo>
                  <a:lnTo>
                    <a:pt x="110" y="457"/>
                  </a:lnTo>
                  <a:lnTo>
                    <a:pt x="105" y="467"/>
                  </a:lnTo>
                  <a:lnTo>
                    <a:pt x="115" y="492"/>
                  </a:lnTo>
                  <a:lnTo>
                    <a:pt x="115" y="532"/>
                  </a:lnTo>
                  <a:lnTo>
                    <a:pt x="130" y="542"/>
                  </a:lnTo>
                  <a:lnTo>
                    <a:pt x="135" y="552"/>
                  </a:lnTo>
                  <a:lnTo>
                    <a:pt x="140" y="557"/>
                  </a:lnTo>
                  <a:lnTo>
                    <a:pt x="166" y="577"/>
                  </a:lnTo>
                  <a:lnTo>
                    <a:pt x="176" y="582"/>
                  </a:lnTo>
                  <a:lnTo>
                    <a:pt x="181" y="587"/>
                  </a:lnTo>
                  <a:lnTo>
                    <a:pt x="191" y="597"/>
                  </a:lnTo>
                  <a:lnTo>
                    <a:pt x="226" y="607"/>
                  </a:lnTo>
                  <a:lnTo>
                    <a:pt x="236" y="587"/>
                  </a:lnTo>
                  <a:lnTo>
                    <a:pt x="246" y="582"/>
                  </a:lnTo>
                  <a:lnTo>
                    <a:pt x="241" y="557"/>
                  </a:lnTo>
                  <a:lnTo>
                    <a:pt x="246" y="547"/>
                  </a:lnTo>
                  <a:lnTo>
                    <a:pt x="266" y="547"/>
                  </a:lnTo>
                  <a:lnTo>
                    <a:pt x="271" y="542"/>
                  </a:lnTo>
                  <a:lnTo>
                    <a:pt x="276" y="532"/>
                  </a:lnTo>
                  <a:lnTo>
                    <a:pt x="281" y="532"/>
                  </a:lnTo>
                  <a:lnTo>
                    <a:pt x="286" y="542"/>
                  </a:lnTo>
                  <a:lnTo>
                    <a:pt x="306" y="542"/>
                  </a:lnTo>
                  <a:lnTo>
                    <a:pt x="341" y="547"/>
                  </a:lnTo>
                  <a:lnTo>
                    <a:pt x="356" y="562"/>
                  </a:lnTo>
                  <a:lnTo>
                    <a:pt x="381" y="597"/>
                  </a:lnTo>
                  <a:lnTo>
                    <a:pt x="396" y="622"/>
                  </a:lnTo>
                  <a:lnTo>
                    <a:pt x="396" y="637"/>
                  </a:lnTo>
                  <a:lnTo>
                    <a:pt x="432" y="687"/>
                  </a:lnTo>
                  <a:lnTo>
                    <a:pt x="437" y="707"/>
                  </a:lnTo>
                  <a:lnTo>
                    <a:pt x="462" y="723"/>
                  </a:lnTo>
                  <a:lnTo>
                    <a:pt x="467" y="748"/>
                  </a:lnTo>
                  <a:lnTo>
                    <a:pt x="472" y="763"/>
                  </a:lnTo>
                  <a:lnTo>
                    <a:pt x="477" y="788"/>
                  </a:lnTo>
                  <a:lnTo>
                    <a:pt x="487" y="793"/>
                  </a:lnTo>
                  <a:lnTo>
                    <a:pt x="492" y="808"/>
                  </a:lnTo>
                  <a:lnTo>
                    <a:pt x="492" y="828"/>
                  </a:lnTo>
                  <a:lnTo>
                    <a:pt x="497" y="828"/>
                  </a:lnTo>
                  <a:lnTo>
                    <a:pt x="512" y="823"/>
                  </a:lnTo>
                  <a:lnTo>
                    <a:pt x="527" y="843"/>
                  </a:lnTo>
                  <a:lnTo>
                    <a:pt x="542" y="843"/>
                  </a:lnTo>
                  <a:lnTo>
                    <a:pt x="557" y="853"/>
                  </a:lnTo>
                  <a:lnTo>
                    <a:pt x="577" y="853"/>
                  </a:lnTo>
                  <a:lnTo>
                    <a:pt x="592" y="848"/>
                  </a:lnTo>
                  <a:lnTo>
                    <a:pt x="607" y="863"/>
                  </a:lnTo>
                  <a:lnTo>
                    <a:pt x="622" y="863"/>
                  </a:lnTo>
                  <a:lnTo>
                    <a:pt x="627" y="853"/>
                  </a:lnTo>
                  <a:lnTo>
                    <a:pt x="637" y="853"/>
                  </a:lnTo>
                  <a:lnTo>
                    <a:pt x="647" y="838"/>
                  </a:lnTo>
                  <a:lnTo>
                    <a:pt x="627" y="838"/>
                  </a:lnTo>
                  <a:lnTo>
                    <a:pt x="617" y="818"/>
                  </a:lnTo>
                  <a:lnTo>
                    <a:pt x="617" y="813"/>
                  </a:lnTo>
                  <a:lnTo>
                    <a:pt x="612" y="783"/>
                  </a:lnTo>
                  <a:lnTo>
                    <a:pt x="607" y="773"/>
                  </a:lnTo>
                  <a:lnTo>
                    <a:pt x="617" y="758"/>
                  </a:lnTo>
                  <a:lnTo>
                    <a:pt x="617" y="743"/>
                  </a:lnTo>
                  <a:lnTo>
                    <a:pt x="622" y="728"/>
                  </a:lnTo>
                  <a:lnTo>
                    <a:pt x="622" y="712"/>
                  </a:lnTo>
                  <a:lnTo>
                    <a:pt x="622" y="707"/>
                  </a:lnTo>
                  <a:lnTo>
                    <a:pt x="632" y="697"/>
                  </a:lnTo>
                  <a:lnTo>
                    <a:pt x="637" y="687"/>
                  </a:lnTo>
                  <a:lnTo>
                    <a:pt x="647" y="682"/>
                  </a:lnTo>
                  <a:lnTo>
                    <a:pt x="662" y="672"/>
                  </a:lnTo>
                  <a:lnTo>
                    <a:pt x="662" y="667"/>
                  </a:lnTo>
                  <a:lnTo>
                    <a:pt x="672" y="667"/>
                  </a:lnTo>
                  <a:lnTo>
                    <a:pt x="682" y="662"/>
                  </a:lnTo>
                  <a:lnTo>
                    <a:pt x="682" y="642"/>
                  </a:lnTo>
                  <a:lnTo>
                    <a:pt x="692" y="647"/>
                  </a:lnTo>
                  <a:lnTo>
                    <a:pt x="718" y="647"/>
                  </a:lnTo>
                  <a:lnTo>
                    <a:pt x="743" y="632"/>
                  </a:lnTo>
                  <a:lnTo>
                    <a:pt x="758" y="617"/>
                  </a:lnTo>
                  <a:lnTo>
                    <a:pt x="773" y="612"/>
                  </a:lnTo>
                  <a:lnTo>
                    <a:pt x="783" y="597"/>
                  </a:lnTo>
                  <a:lnTo>
                    <a:pt x="798" y="592"/>
                  </a:lnTo>
                  <a:lnTo>
                    <a:pt x="793" y="572"/>
                  </a:lnTo>
                  <a:lnTo>
                    <a:pt x="778" y="562"/>
                  </a:lnTo>
                  <a:lnTo>
                    <a:pt x="778" y="542"/>
                  </a:lnTo>
                  <a:lnTo>
                    <a:pt x="793" y="552"/>
                  </a:lnTo>
                  <a:lnTo>
                    <a:pt x="803" y="572"/>
                  </a:lnTo>
                  <a:lnTo>
                    <a:pt x="833" y="572"/>
                  </a:lnTo>
                  <a:lnTo>
                    <a:pt x="848" y="552"/>
                  </a:lnTo>
                  <a:lnTo>
                    <a:pt x="848" y="542"/>
                  </a:lnTo>
                  <a:lnTo>
                    <a:pt x="858" y="532"/>
                  </a:lnTo>
                  <a:lnTo>
                    <a:pt x="863" y="522"/>
                  </a:lnTo>
                  <a:lnTo>
                    <a:pt x="858" y="512"/>
                  </a:lnTo>
                  <a:lnTo>
                    <a:pt x="858" y="502"/>
                  </a:lnTo>
                  <a:lnTo>
                    <a:pt x="863" y="497"/>
                  </a:lnTo>
                  <a:lnTo>
                    <a:pt x="863" y="477"/>
                  </a:lnTo>
                  <a:lnTo>
                    <a:pt x="868" y="462"/>
                  </a:lnTo>
                  <a:lnTo>
                    <a:pt x="873" y="436"/>
                  </a:lnTo>
                  <a:lnTo>
                    <a:pt x="863" y="426"/>
                  </a:lnTo>
                  <a:lnTo>
                    <a:pt x="853" y="401"/>
                  </a:lnTo>
                  <a:lnTo>
                    <a:pt x="853" y="381"/>
                  </a:lnTo>
                  <a:lnTo>
                    <a:pt x="833" y="371"/>
                  </a:lnTo>
                  <a:lnTo>
                    <a:pt x="828" y="246"/>
                  </a:lnTo>
                  <a:lnTo>
                    <a:pt x="798" y="246"/>
                  </a:lnTo>
                  <a:lnTo>
                    <a:pt x="793" y="231"/>
                  </a:lnTo>
                  <a:lnTo>
                    <a:pt x="783" y="236"/>
                  </a:lnTo>
                  <a:lnTo>
                    <a:pt x="768" y="216"/>
                  </a:lnTo>
                  <a:lnTo>
                    <a:pt x="763" y="216"/>
                  </a:lnTo>
                  <a:lnTo>
                    <a:pt x="743" y="231"/>
                  </a:lnTo>
                  <a:lnTo>
                    <a:pt x="733" y="216"/>
                  </a:lnTo>
                  <a:lnTo>
                    <a:pt x="718" y="216"/>
                  </a:lnTo>
                  <a:lnTo>
                    <a:pt x="702" y="231"/>
                  </a:lnTo>
                  <a:lnTo>
                    <a:pt x="682" y="226"/>
                  </a:lnTo>
                  <a:lnTo>
                    <a:pt x="667" y="221"/>
                  </a:lnTo>
                  <a:lnTo>
                    <a:pt x="647" y="221"/>
                  </a:lnTo>
                  <a:lnTo>
                    <a:pt x="637" y="231"/>
                  </a:lnTo>
                  <a:lnTo>
                    <a:pt x="617" y="216"/>
                  </a:lnTo>
                  <a:lnTo>
                    <a:pt x="587" y="221"/>
                  </a:lnTo>
                  <a:lnTo>
                    <a:pt x="572" y="211"/>
                  </a:lnTo>
                  <a:lnTo>
                    <a:pt x="567" y="196"/>
                  </a:lnTo>
                  <a:lnTo>
                    <a:pt x="547" y="191"/>
                  </a:lnTo>
                  <a:lnTo>
                    <a:pt x="537" y="196"/>
                  </a:lnTo>
                  <a:lnTo>
                    <a:pt x="507" y="196"/>
                  </a:lnTo>
                  <a:lnTo>
                    <a:pt x="502" y="186"/>
                  </a:lnTo>
                  <a:lnTo>
                    <a:pt x="497" y="176"/>
                  </a:lnTo>
                  <a:lnTo>
                    <a:pt x="492" y="171"/>
                  </a:lnTo>
                  <a:lnTo>
                    <a:pt x="467" y="181"/>
                  </a:lnTo>
                  <a:lnTo>
                    <a:pt x="457" y="176"/>
                  </a:lnTo>
                  <a:lnTo>
                    <a:pt x="452" y="145"/>
                  </a:lnTo>
                  <a:lnTo>
                    <a:pt x="442" y="80"/>
                  </a:lnTo>
                  <a:lnTo>
                    <a:pt x="437" y="15"/>
                  </a:lnTo>
                  <a:lnTo>
                    <a:pt x="261" y="0"/>
                  </a:lnTo>
                  <a:lnTo>
                    <a:pt x="236" y="356"/>
                  </a:lnTo>
                  <a:lnTo>
                    <a:pt x="10" y="341"/>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 name=""/>
            <p:cNvSpPr/>
            <p:nvPr/>
          </p:nvSpPr>
          <p:spPr>
            <a:xfrm>
              <a:off x="4135320" y="3006720"/>
              <a:ext cx="1386000" cy="1370160"/>
            </a:xfrm>
            <a:custGeom>
              <a:avLst/>
              <a:gdLst/>
              <a:ahLst/>
              <a:rect l="l" t="t" r="r" b="b"/>
              <a:pathLst>
                <a:path w="873" h="863">
                  <a:moveTo>
                    <a:pt x="10" y="341"/>
                  </a:moveTo>
                  <a:lnTo>
                    <a:pt x="0" y="356"/>
                  </a:lnTo>
                  <a:lnTo>
                    <a:pt x="15" y="361"/>
                  </a:lnTo>
                  <a:lnTo>
                    <a:pt x="25" y="376"/>
                  </a:lnTo>
                  <a:lnTo>
                    <a:pt x="25" y="391"/>
                  </a:lnTo>
                  <a:lnTo>
                    <a:pt x="40" y="396"/>
                  </a:lnTo>
                  <a:lnTo>
                    <a:pt x="50" y="406"/>
                  </a:lnTo>
                  <a:lnTo>
                    <a:pt x="60" y="421"/>
                  </a:lnTo>
                  <a:lnTo>
                    <a:pt x="70" y="426"/>
                  </a:lnTo>
                  <a:lnTo>
                    <a:pt x="85" y="452"/>
                  </a:lnTo>
                  <a:lnTo>
                    <a:pt x="110" y="457"/>
                  </a:lnTo>
                  <a:lnTo>
                    <a:pt x="105" y="467"/>
                  </a:lnTo>
                  <a:lnTo>
                    <a:pt x="115" y="492"/>
                  </a:lnTo>
                  <a:lnTo>
                    <a:pt x="115" y="532"/>
                  </a:lnTo>
                  <a:lnTo>
                    <a:pt x="130" y="542"/>
                  </a:lnTo>
                  <a:lnTo>
                    <a:pt x="135" y="552"/>
                  </a:lnTo>
                  <a:lnTo>
                    <a:pt x="140" y="557"/>
                  </a:lnTo>
                  <a:lnTo>
                    <a:pt x="166" y="577"/>
                  </a:lnTo>
                  <a:lnTo>
                    <a:pt x="176" y="582"/>
                  </a:lnTo>
                  <a:lnTo>
                    <a:pt x="181" y="587"/>
                  </a:lnTo>
                  <a:lnTo>
                    <a:pt x="191" y="597"/>
                  </a:lnTo>
                  <a:lnTo>
                    <a:pt x="226" y="607"/>
                  </a:lnTo>
                  <a:lnTo>
                    <a:pt x="236" y="587"/>
                  </a:lnTo>
                  <a:lnTo>
                    <a:pt x="246" y="582"/>
                  </a:lnTo>
                  <a:lnTo>
                    <a:pt x="241" y="557"/>
                  </a:lnTo>
                  <a:lnTo>
                    <a:pt x="246" y="547"/>
                  </a:lnTo>
                  <a:lnTo>
                    <a:pt x="266" y="547"/>
                  </a:lnTo>
                  <a:lnTo>
                    <a:pt x="271" y="542"/>
                  </a:lnTo>
                  <a:lnTo>
                    <a:pt x="276" y="532"/>
                  </a:lnTo>
                  <a:lnTo>
                    <a:pt x="281" y="532"/>
                  </a:lnTo>
                  <a:lnTo>
                    <a:pt x="286" y="542"/>
                  </a:lnTo>
                  <a:lnTo>
                    <a:pt x="306" y="542"/>
                  </a:lnTo>
                  <a:lnTo>
                    <a:pt x="341" y="547"/>
                  </a:lnTo>
                  <a:lnTo>
                    <a:pt x="356" y="562"/>
                  </a:lnTo>
                  <a:lnTo>
                    <a:pt x="381" y="597"/>
                  </a:lnTo>
                  <a:lnTo>
                    <a:pt x="396" y="622"/>
                  </a:lnTo>
                  <a:lnTo>
                    <a:pt x="396" y="637"/>
                  </a:lnTo>
                  <a:lnTo>
                    <a:pt x="432" y="687"/>
                  </a:lnTo>
                  <a:lnTo>
                    <a:pt x="437" y="707"/>
                  </a:lnTo>
                  <a:lnTo>
                    <a:pt x="462" y="723"/>
                  </a:lnTo>
                  <a:lnTo>
                    <a:pt x="467" y="748"/>
                  </a:lnTo>
                  <a:lnTo>
                    <a:pt x="472" y="763"/>
                  </a:lnTo>
                  <a:lnTo>
                    <a:pt x="477" y="788"/>
                  </a:lnTo>
                  <a:lnTo>
                    <a:pt x="487" y="793"/>
                  </a:lnTo>
                  <a:lnTo>
                    <a:pt x="492" y="808"/>
                  </a:lnTo>
                  <a:lnTo>
                    <a:pt x="492" y="828"/>
                  </a:lnTo>
                  <a:lnTo>
                    <a:pt x="497" y="828"/>
                  </a:lnTo>
                  <a:lnTo>
                    <a:pt x="512" y="823"/>
                  </a:lnTo>
                  <a:lnTo>
                    <a:pt x="527" y="843"/>
                  </a:lnTo>
                  <a:lnTo>
                    <a:pt x="542" y="843"/>
                  </a:lnTo>
                  <a:lnTo>
                    <a:pt x="557" y="853"/>
                  </a:lnTo>
                  <a:lnTo>
                    <a:pt x="577" y="853"/>
                  </a:lnTo>
                  <a:lnTo>
                    <a:pt x="592" y="848"/>
                  </a:lnTo>
                  <a:lnTo>
                    <a:pt x="607" y="863"/>
                  </a:lnTo>
                  <a:lnTo>
                    <a:pt x="622" y="863"/>
                  </a:lnTo>
                  <a:lnTo>
                    <a:pt x="627" y="853"/>
                  </a:lnTo>
                  <a:lnTo>
                    <a:pt x="637" y="853"/>
                  </a:lnTo>
                  <a:lnTo>
                    <a:pt x="647" y="838"/>
                  </a:lnTo>
                  <a:lnTo>
                    <a:pt x="627" y="838"/>
                  </a:lnTo>
                  <a:lnTo>
                    <a:pt x="617" y="818"/>
                  </a:lnTo>
                  <a:lnTo>
                    <a:pt x="617" y="813"/>
                  </a:lnTo>
                  <a:lnTo>
                    <a:pt x="612" y="783"/>
                  </a:lnTo>
                  <a:lnTo>
                    <a:pt x="607" y="773"/>
                  </a:lnTo>
                  <a:lnTo>
                    <a:pt x="617" y="758"/>
                  </a:lnTo>
                  <a:lnTo>
                    <a:pt x="617" y="743"/>
                  </a:lnTo>
                  <a:lnTo>
                    <a:pt x="622" y="728"/>
                  </a:lnTo>
                  <a:lnTo>
                    <a:pt x="622" y="712"/>
                  </a:lnTo>
                  <a:lnTo>
                    <a:pt x="622" y="707"/>
                  </a:lnTo>
                  <a:lnTo>
                    <a:pt x="632" y="697"/>
                  </a:lnTo>
                  <a:lnTo>
                    <a:pt x="637" y="687"/>
                  </a:lnTo>
                  <a:lnTo>
                    <a:pt x="647" y="682"/>
                  </a:lnTo>
                  <a:lnTo>
                    <a:pt x="662" y="672"/>
                  </a:lnTo>
                  <a:lnTo>
                    <a:pt x="662" y="667"/>
                  </a:lnTo>
                  <a:lnTo>
                    <a:pt x="672" y="667"/>
                  </a:lnTo>
                  <a:lnTo>
                    <a:pt x="682" y="662"/>
                  </a:lnTo>
                  <a:lnTo>
                    <a:pt x="682" y="642"/>
                  </a:lnTo>
                  <a:lnTo>
                    <a:pt x="692" y="647"/>
                  </a:lnTo>
                  <a:lnTo>
                    <a:pt x="718" y="647"/>
                  </a:lnTo>
                  <a:lnTo>
                    <a:pt x="743" y="632"/>
                  </a:lnTo>
                  <a:lnTo>
                    <a:pt x="758" y="617"/>
                  </a:lnTo>
                  <a:lnTo>
                    <a:pt x="773" y="612"/>
                  </a:lnTo>
                  <a:lnTo>
                    <a:pt x="783" y="597"/>
                  </a:lnTo>
                  <a:lnTo>
                    <a:pt x="798" y="592"/>
                  </a:lnTo>
                  <a:lnTo>
                    <a:pt x="793" y="572"/>
                  </a:lnTo>
                  <a:lnTo>
                    <a:pt x="778" y="562"/>
                  </a:lnTo>
                  <a:lnTo>
                    <a:pt x="778" y="542"/>
                  </a:lnTo>
                  <a:lnTo>
                    <a:pt x="793" y="552"/>
                  </a:lnTo>
                  <a:lnTo>
                    <a:pt x="803" y="572"/>
                  </a:lnTo>
                  <a:lnTo>
                    <a:pt x="833" y="572"/>
                  </a:lnTo>
                  <a:lnTo>
                    <a:pt x="848" y="552"/>
                  </a:lnTo>
                  <a:lnTo>
                    <a:pt x="848" y="542"/>
                  </a:lnTo>
                  <a:lnTo>
                    <a:pt x="858" y="532"/>
                  </a:lnTo>
                  <a:lnTo>
                    <a:pt x="863" y="522"/>
                  </a:lnTo>
                  <a:lnTo>
                    <a:pt x="858" y="512"/>
                  </a:lnTo>
                  <a:lnTo>
                    <a:pt x="858" y="502"/>
                  </a:lnTo>
                  <a:lnTo>
                    <a:pt x="863" y="497"/>
                  </a:lnTo>
                  <a:lnTo>
                    <a:pt x="863" y="477"/>
                  </a:lnTo>
                  <a:lnTo>
                    <a:pt x="868" y="462"/>
                  </a:lnTo>
                  <a:lnTo>
                    <a:pt x="873" y="436"/>
                  </a:lnTo>
                  <a:lnTo>
                    <a:pt x="863" y="426"/>
                  </a:lnTo>
                  <a:lnTo>
                    <a:pt x="853" y="401"/>
                  </a:lnTo>
                  <a:lnTo>
                    <a:pt x="853" y="381"/>
                  </a:lnTo>
                  <a:lnTo>
                    <a:pt x="833" y="371"/>
                  </a:lnTo>
                  <a:lnTo>
                    <a:pt x="828" y="246"/>
                  </a:lnTo>
                  <a:lnTo>
                    <a:pt x="798" y="246"/>
                  </a:lnTo>
                  <a:lnTo>
                    <a:pt x="793" y="231"/>
                  </a:lnTo>
                  <a:lnTo>
                    <a:pt x="783" y="236"/>
                  </a:lnTo>
                  <a:lnTo>
                    <a:pt x="768" y="216"/>
                  </a:lnTo>
                  <a:lnTo>
                    <a:pt x="763" y="216"/>
                  </a:lnTo>
                  <a:lnTo>
                    <a:pt x="743" y="231"/>
                  </a:lnTo>
                  <a:lnTo>
                    <a:pt x="733" y="216"/>
                  </a:lnTo>
                  <a:lnTo>
                    <a:pt x="718" y="216"/>
                  </a:lnTo>
                  <a:lnTo>
                    <a:pt x="702" y="231"/>
                  </a:lnTo>
                  <a:lnTo>
                    <a:pt x="682" y="226"/>
                  </a:lnTo>
                  <a:lnTo>
                    <a:pt x="667" y="221"/>
                  </a:lnTo>
                  <a:lnTo>
                    <a:pt x="647" y="221"/>
                  </a:lnTo>
                  <a:lnTo>
                    <a:pt x="637" y="231"/>
                  </a:lnTo>
                  <a:lnTo>
                    <a:pt x="617" y="216"/>
                  </a:lnTo>
                  <a:lnTo>
                    <a:pt x="587" y="221"/>
                  </a:lnTo>
                  <a:lnTo>
                    <a:pt x="572" y="211"/>
                  </a:lnTo>
                  <a:lnTo>
                    <a:pt x="567" y="196"/>
                  </a:lnTo>
                  <a:lnTo>
                    <a:pt x="547" y="191"/>
                  </a:lnTo>
                  <a:lnTo>
                    <a:pt x="537" y="196"/>
                  </a:lnTo>
                  <a:lnTo>
                    <a:pt x="507" y="196"/>
                  </a:lnTo>
                  <a:lnTo>
                    <a:pt x="502" y="186"/>
                  </a:lnTo>
                  <a:lnTo>
                    <a:pt x="497" y="176"/>
                  </a:lnTo>
                  <a:lnTo>
                    <a:pt x="492" y="171"/>
                  </a:lnTo>
                  <a:lnTo>
                    <a:pt x="467" y="181"/>
                  </a:lnTo>
                  <a:lnTo>
                    <a:pt x="457" y="176"/>
                  </a:lnTo>
                  <a:lnTo>
                    <a:pt x="452" y="145"/>
                  </a:lnTo>
                  <a:lnTo>
                    <a:pt x="442" y="80"/>
                  </a:lnTo>
                  <a:lnTo>
                    <a:pt x="437" y="15"/>
                  </a:lnTo>
                  <a:lnTo>
                    <a:pt x="261" y="0"/>
                  </a:lnTo>
                  <a:lnTo>
                    <a:pt x="236" y="356"/>
                  </a:lnTo>
                  <a:lnTo>
                    <a:pt x="10" y="341"/>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61" name=""/>
          <p:cNvGrpSpPr/>
          <p:nvPr/>
        </p:nvGrpSpPr>
        <p:grpSpPr>
          <a:xfrm>
            <a:off x="6500880" y="1947960"/>
            <a:ext cx="7920" cy="1440"/>
            <a:chOff x="6500880" y="1947960"/>
            <a:chExt cx="7920" cy="1440"/>
          </a:xfrm>
        </p:grpSpPr>
        <p:sp>
          <p:nvSpPr>
            <p:cNvPr id="262" name=""/>
            <p:cNvSpPr/>
            <p:nvPr/>
          </p:nvSpPr>
          <p:spPr>
            <a:xfrm>
              <a:off x="6500880" y="1947960"/>
              <a:ext cx="7920" cy="1440"/>
            </a:xfrm>
            <a:custGeom>
              <a:avLst/>
              <a:gdLst/>
              <a:ahLst/>
              <a:rect l="l" t="t" r="r" b="b"/>
              <a:pathLst>
                <a:path w="5" h="0">
                  <a:moveTo>
                    <a:pt x="0" y="0"/>
                  </a:moveTo>
                  <a:lnTo>
                    <a:pt x="5" y="0"/>
                  </a:lnTo>
                  <a:lnTo>
                    <a:pt x="0" y="0"/>
                  </a:lnTo>
                  <a:close/>
                </a:path>
              </a:pathLst>
            </a:custGeom>
            <a:solidFill>
              <a:srgbClr val="00f008"/>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63" name=""/>
            <p:cNvSpPr/>
            <p:nvPr/>
          </p:nvSpPr>
          <p:spPr>
            <a:xfrm>
              <a:off x="6500880" y="1947960"/>
              <a:ext cx="7920" cy="1440"/>
            </a:xfrm>
            <a:prstGeom prst="line">
              <a:avLst/>
            </a:prstGeom>
            <a:ln cap="rnd" w="7920">
              <a:solidFill>
                <a:srgbClr val="919191"/>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grpSp>
      <p:grpSp>
        <p:nvGrpSpPr>
          <p:cNvPr id="264" name=""/>
          <p:cNvGrpSpPr/>
          <p:nvPr/>
        </p:nvGrpSpPr>
        <p:grpSpPr>
          <a:xfrm>
            <a:off x="5792760" y="1525680"/>
            <a:ext cx="71640" cy="55440"/>
            <a:chOff x="5792760" y="1525680"/>
            <a:chExt cx="71640" cy="55440"/>
          </a:xfrm>
        </p:grpSpPr>
        <p:sp>
          <p:nvSpPr>
            <p:cNvPr id="265" name=""/>
            <p:cNvSpPr/>
            <p:nvPr/>
          </p:nvSpPr>
          <p:spPr>
            <a:xfrm>
              <a:off x="5792760" y="1525680"/>
              <a:ext cx="71640" cy="55440"/>
            </a:xfrm>
            <a:custGeom>
              <a:avLst/>
              <a:gdLst/>
              <a:ahLst/>
              <a:rect l="l" t="t" r="r" b="b"/>
              <a:pathLst>
                <a:path w="45" h="35">
                  <a:moveTo>
                    <a:pt x="45" y="0"/>
                  </a:moveTo>
                  <a:lnTo>
                    <a:pt x="30" y="0"/>
                  </a:lnTo>
                  <a:lnTo>
                    <a:pt x="20" y="15"/>
                  </a:lnTo>
                  <a:lnTo>
                    <a:pt x="5" y="25"/>
                  </a:lnTo>
                  <a:lnTo>
                    <a:pt x="0" y="35"/>
                  </a:lnTo>
                  <a:lnTo>
                    <a:pt x="30" y="30"/>
                  </a:lnTo>
                  <a:lnTo>
                    <a:pt x="40" y="15"/>
                  </a:lnTo>
                  <a:lnTo>
                    <a:pt x="45" y="10"/>
                  </a:lnTo>
                  <a:lnTo>
                    <a:pt x="45" y="0"/>
                  </a:lnTo>
                  <a:close/>
                </a:path>
              </a:pathLst>
            </a:custGeom>
            <a:solidFill>
              <a:srgbClr val="00f008"/>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66" name=""/>
            <p:cNvSpPr/>
            <p:nvPr/>
          </p:nvSpPr>
          <p:spPr>
            <a:xfrm>
              <a:off x="5792760" y="1525680"/>
              <a:ext cx="71640" cy="55440"/>
            </a:xfrm>
            <a:custGeom>
              <a:avLst/>
              <a:gdLst/>
              <a:ahLst/>
              <a:rect l="l" t="t" r="r" b="b"/>
              <a:pathLst>
                <a:path w="45" h="35">
                  <a:moveTo>
                    <a:pt x="45" y="0"/>
                  </a:moveTo>
                  <a:lnTo>
                    <a:pt x="30" y="0"/>
                  </a:lnTo>
                  <a:lnTo>
                    <a:pt x="20" y="15"/>
                  </a:lnTo>
                  <a:lnTo>
                    <a:pt x="5" y="25"/>
                  </a:lnTo>
                  <a:lnTo>
                    <a:pt x="0" y="35"/>
                  </a:lnTo>
                  <a:lnTo>
                    <a:pt x="30" y="30"/>
                  </a:lnTo>
                  <a:lnTo>
                    <a:pt x="40" y="15"/>
                  </a:lnTo>
                  <a:lnTo>
                    <a:pt x="45" y="10"/>
                  </a:lnTo>
                  <a:lnTo>
                    <a:pt x="45" y="0"/>
                  </a:lnTo>
                </a:path>
              </a:pathLst>
            </a:custGeom>
            <a:noFill/>
            <a:ln cap="rnd" w="7920">
              <a:solidFill>
                <a:srgbClr val="919191"/>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grpSp>
      <p:grpSp>
        <p:nvGrpSpPr>
          <p:cNvPr id="267" name=""/>
          <p:cNvGrpSpPr/>
          <p:nvPr/>
        </p:nvGrpSpPr>
        <p:grpSpPr>
          <a:xfrm>
            <a:off x="6062760" y="1557360"/>
            <a:ext cx="55440" cy="7920"/>
            <a:chOff x="6062760" y="1557360"/>
            <a:chExt cx="55440" cy="7920"/>
          </a:xfrm>
        </p:grpSpPr>
        <p:sp>
          <p:nvSpPr>
            <p:cNvPr id="268" name=""/>
            <p:cNvSpPr/>
            <p:nvPr/>
          </p:nvSpPr>
          <p:spPr>
            <a:xfrm>
              <a:off x="6062760" y="1557360"/>
              <a:ext cx="55440" cy="7920"/>
            </a:xfrm>
            <a:custGeom>
              <a:avLst/>
              <a:gdLst/>
              <a:ahLst/>
              <a:rect l="l" t="t" r="r" b="b"/>
              <a:pathLst>
                <a:path w="35" h="5">
                  <a:moveTo>
                    <a:pt x="5" y="0"/>
                  </a:moveTo>
                  <a:lnTo>
                    <a:pt x="0" y="5"/>
                  </a:lnTo>
                  <a:lnTo>
                    <a:pt x="0" y="5"/>
                  </a:lnTo>
                  <a:lnTo>
                    <a:pt x="25" y="5"/>
                  </a:lnTo>
                  <a:lnTo>
                    <a:pt x="35" y="5"/>
                  </a:lnTo>
                  <a:lnTo>
                    <a:pt x="35" y="0"/>
                  </a:lnTo>
                  <a:lnTo>
                    <a:pt x="5" y="0"/>
                  </a:lnTo>
                  <a:close/>
                </a:path>
              </a:pathLst>
            </a:custGeom>
            <a:solidFill>
              <a:srgbClr val="00f008"/>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69" name=""/>
            <p:cNvSpPr/>
            <p:nvPr/>
          </p:nvSpPr>
          <p:spPr>
            <a:xfrm>
              <a:off x="6062760" y="1557360"/>
              <a:ext cx="55440" cy="7920"/>
            </a:xfrm>
            <a:custGeom>
              <a:avLst/>
              <a:gdLst/>
              <a:ahLst/>
              <a:rect l="l" t="t" r="r" b="b"/>
              <a:pathLst>
                <a:path w="35" h="5">
                  <a:moveTo>
                    <a:pt x="5" y="0"/>
                  </a:moveTo>
                  <a:lnTo>
                    <a:pt x="0" y="5"/>
                  </a:lnTo>
                  <a:lnTo>
                    <a:pt x="0" y="5"/>
                  </a:lnTo>
                  <a:lnTo>
                    <a:pt x="25" y="5"/>
                  </a:lnTo>
                  <a:lnTo>
                    <a:pt x="35" y="5"/>
                  </a:lnTo>
                  <a:lnTo>
                    <a:pt x="35" y="0"/>
                  </a:lnTo>
                  <a:lnTo>
                    <a:pt x="5" y="0"/>
                  </a:lnTo>
                </a:path>
              </a:pathLst>
            </a:custGeom>
            <a:noFill/>
            <a:ln cap="rnd" w="7920">
              <a:solidFill>
                <a:srgbClr val="919191"/>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grpSp>
      <p:grpSp>
        <p:nvGrpSpPr>
          <p:cNvPr id="270" name=""/>
          <p:cNvGrpSpPr/>
          <p:nvPr/>
        </p:nvGrpSpPr>
        <p:grpSpPr>
          <a:xfrm>
            <a:off x="6716880" y="1684440"/>
            <a:ext cx="628560" cy="780840"/>
            <a:chOff x="6716880" y="1684440"/>
            <a:chExt cx="628560" cy="780840"/>
          </a:xfrm>
        </p:grpSpPr>
        <p:sp>
          <p:nvSpPr>
            <p:cNvPr id="271" name=""/>
            <p:cNvSpPr/>
            <p:nvPr/>
          </p:nvSpPr>
          <p:spPr>
            <a:xfrm>
              <a:off x="6716880" y="1684440"/>
              <a:ext cx="628560" cy="780840"/>
            </a:xfrm>
            <a:custGeom>
              <a:avLst/>
              <a:gdLst/>
              <a:ahLst/>
              <a:rect l="l" t="t" r="r" b="b"/>
              <a:pathLst>
                <a:path w="396" h="492">
                  <a:moveTo>
                    <a:pt x="316" y="0"/>
                  </a:moveTo>
                  <a:lnTo>
                    <a:pt x="301" y="10"/>
                  </a:lnTo>
                  <a:lnTo>
                    <a:pt x="266" y="5"/>
                  </a:lnTo>
                  <a:lnTo>
                    <a:pt x="241" y="20"/>
                  </a:lnTo>
                  <a:lnTo>
                    <a:pt x="210" y="35"/>
                  </a:lnTo>
                  <a:lnTo>
                    <a:pt x="195" y="50"/>
                  </a:lnTo>
                  <a:lnTo>
                    <a:pt x="195" y="70"/>
                  </a:lnTo>
                  <a:lnTo>
                    <a:pt x="180" y="80"/>
                  </a:lnTo>
                  <a:lnTo>
                    <a:pt x="170" y="95"/>
                  </a:lnTo>
                  <a:lnTo>
                    <a:pt x="170" y="100"/>
                  </a:lnTo>
                  <a:lnTo>
                    <a:pt x="175" y="115"/>
                  </a:lnTo>
                  <a:lnTo>
                    <a:pt x="180" y="120"/>
                  </a:lnTo>
                  <a:lnTo>
                    <a:pt x="175" y="130"/>
                  </a:lnTo>
                  <a:lnTo>
                    <a:pt x="175" y="135"/>
                  </a:lnTo>
                  <a:lnTo>
                    <a:pt x="180" y="145"/>
                  </a:lnTo>
                  <a:lnTo>
                    <a:pt x="175" y="155"/>
                  </a:lnTo>
                  <a:lnTo>
                    <a:pt x="165" y="155"/>
                  </a:lnTo>
                  <a:lnTo>
                    <a:pt x="150" y="181"/>
                  </a:lnTo>
                  <a:lnTo>
                    <a:pt x="130" y="186"/>
                  </a:lnTo>
                  <a:lnTo>
                    <a:pt x="85" y="186"/>
                  </a:lnTo>
                  <a:lnTo>
                    <a:pt x="80" y="191"/>
                  </a:lnTo>
                  <a:lnTo>
                    <a:pt x="35" y="191"/>
                  </a:lnTo>
                  <a:lnTo>
                    <a:pt x="25" y="201"/>
                  </a:lnTo>
                  <a:lnTo>
                    <a:pt x="25" y="216"/>
                  </a:lnTo>
                  <a:lnTo>
                    <a:pt x="35" y="231"/>
                  </a:lnTo>
                  <a:lnTo>
                    <a:pt x="45" y="241"/>
                  </a:lnTo>
                  <a:lnTo>
                    <a:pt x="40" y="256"/>
                  </a:lnTo>
                  <a:lnTo>
                    <a:pt x="20" y="276"/>
                  </a:lnTo>
                  <a:lnTo>
                    <a:pt x="0" y="291"/>
                  </a:lnTo>
                  <a:lnTo>
                    <a:pt x="10" y="301"/>
                  </a:lnTo>
                  <a:lnTo>
                    <a:pt x="5" y="316"/>
                  </a:lnTo>
                  <a:lnTo>
                    <a:pt x="75" y="301"/>
                  </a:lnTo>
                  <a:lnTo>
                    <a:pt x="266" y="261"/>
                  </a:lnTo>
                  <a:lnTo>
                    <a:pt x="266" y="266"/>
                  </a:lnTo>
                  <a:lnTo>
                    <a:pt x="281" y="271"/>
                  </a:lnTo>
                  <a:lnTo>
                    <a:pt x="286" y="291"/>
                  </a:lnTo>
                  <a:lnTo>
                    <a:pt x="301" y="296"/>
                  </a:lnTo>
                  <a:lnTo>
                    <a:pt x="306" y="301"/>
                  </a:lnTo>
                  <a:lnTo>
                    <a:pt x="301" y="311"/>
                  </a:lnTo>
                  <a:lnTo>
                    <a:pt x="296" y="326"/>
                  </a:lnTo>
                  <a:lnTo>
                    <a:pt x="291" y="336"/>
                  </a:lnTo>
                  <a:lnTo>
                    <a:pt x="296" y="351"/>
                  </a:lnTo>
                  <a:lnTo>
                    <a:pt x="286" y="356"/>
                  </a:lnTo>
                  <a:lnTo>
                    <a:pt x="296" y="371"/>
                  </a:lnTo>
                  <a:lnTo>
                    <a:pt x="296" y="386"/>
                  </a:lnTo>
                  <a:lnTo>
                    <a:pt x="316" y="386"/>
                  </a:lnTo>
                  <a:lnTo>
                    <a:pt x="321" y="401"/>
                  </a:lnTo>
                  <a:lnTo>
                    <a:pt x="311" y="421"/>
                  </a:lnTo>
                  <a:lnTo>
                    <a:pt x="291" y="436"/>
                  </a:lnTo>
                  <a:lnTo>
                    <a:pt x="291" y="452"/>
                  </a:lnTo>
                  <a:lnTo>
                    <a:pt x="296" y="457"/>
                  </a:lnTo>
                  <a:lnTo>
                    <a:pt x="301" y="472"/>
                  </a:lnTo>
                  <a:lnTo>
                    <a:pt x="311" y="472"/>
                  </a:lnTo>
                  <a:lnTo>
                    <a:pt x="326" y="472"/>
                  </a:lnTo>
                  <a:lnTo>
                    <a:pt x="331" y="477"/>
                  </a:lnTo>
                  <a:lnTo>
                    <a:pt x="346" y="492"/>
                  </a:lnTo>
                  <a:lnTo>
                    <a:pt x="351" y="487"/>
                  </a:lnTo>
                  <a:lnTo>
                    <a:pt x="351" y="472"/>
                  </a:lnTo>
                  <a:lnTo>
                    <a:pt x="366" y="462"/>
                  </a:lnTo>
                  <a:lnTo>
                    <a:pt x="371" y="447"/>
                  </a:lnTo>
                  <a:lnTo>
                    <a:pt x="371" y="416"/>
                  </a:lnTo>
                  <a:lnTo>
                    <a:pt x="376" y="406"/>
                  </a:lnTo>
                  <a:lnTo>
                    <a:pt x="376" y="371"/>
                  </a:lnTo>
                  <a:lnTo>
                    <a:pt x="371" y="366"/>
                  </a:lnTo>
                  <a:lnTo>
                    <a:pt x="361" y="361"/>
                  </a:lnTo>
                  <a:lnTo>
                    <a:pt x="356" y="361"/>
                  </a:lnTo>
                  <a:lnTo>
                    <a:pt x="361" y="351"/>
                  </a:lnTo>
                  <a:lnTo>
                    <a:pt x="366" y="336"/>
                  </a:lnTo>
                  <a:lnTo>
                    <a:pt x="371" y="346"/>
                  </a:lnTo>
                  <a:lnTo>
                    <a:pt x="371" y="356"/>
                  </a:lnTo>
                  <a:lnTo>
                    <a:pt x="396" y="346"/>
                  </a:lnTo>
                  <a:lnTo>
                    <a:pt x="396" y="331"/>
                  </a:lnTo>
                  <a:lnTo>
                    <a:pt x="391" y="321"/>
                  </a:lnTo>
                  <a:lnTo>
                    <a:pt x="391" y="316"/>
                  </a:lnTo>
                  <a:lnTo>
                    <a:pt x="381" y="316"/>
                  </a:lnTo>
                  <a:lnTo>
                    <a:pt x="371" y="306"/>
                  </a:lnTo>
                  <a:lnTo>
                    <a:pt x="386" y="301"/>
                  </a:lnTo>
                  <a:lnTo>
                    <a:pt x="376" y="286"/>
                  </a:lnTo>
                  <a:lnTo>
                    <a:pt x="371" y="276"/>
                  </a:lnTo>
                  <a:lnTo>
                    <a:pt x="366" y="236"/>
                  </a:lnTo>
                  <a:lnTo>
                    <a:pt x="366" y="236"/>
                  </a:lnTo>
                  <a:lnTo>
                    <a:pt x="356" y="226"/>
                  </a:lnTo>
                  <a:lnTo>
                    <a:pt x="366" y="186"/>
                  </a:lnTo>
                  <a:lnTo>
                    <a:pt x="361" y="176"/>
                  </a:lnTo>
                  <a:lnTo>
                    <a:pt x="356" y="160"/>
                  </a:lnTo>
                  <a:lnTo>
                    <a:pt x="361" y="150"/>
                  </a:lnTo>
                  <a:lnTo>
                    <a:pt x="351" y="115"/>
                  </a:lnTo>
                  <a:lnTo>
                    <a:pt x="331" y="115"/>
                  </a:lnTo>
                  <a:lnTo>
                    <a:pt x="336" y="100"/>
                  </a:lnTo>
                  <a:lnTo>
                    <a:pt x="336" y="85"/>
                  </a:lnTo>
                  <a:lnTo>
                    <a:pt x="326" y="75"/>
                  </a:lnTo>
                  <a:lnTo>
                    <a:pt x="331" y="65"/>
                  </a:lnTo>
                  <a:lnTo>
                    <a:pt x="326" y="45"/>
                  </a:lnTo>
                  <a:lnTo>
                    <a:pt x="316" y="35"/>
                  </a:lnTo>
                  <a:lnTo>
                    <a:pt x="316"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 name=""/>
            <p:cNvSpPr/>
            <p:nvPr/>
          </p:nvSpPr>
          <p:spPr>
            <a:xfrm>
              <a:off x="6716880" y="1684440"/>
              <a:ext cx="628560" cy="780840"/>
            </a:xfrm>
            <a:custGeom>
              <a:avLst/>
              <a:gdLst/>
              <a:ahLst/>
              <a:rect l="l" t="t" r="r" b="b"/>
              <a:pathLst>
                <a:path w="396" h="492">
                  <a:moveTo>
                    <a:pt x="316" y="0"/>
                  </a:moveTo>
                  <a:lnTo>
                    <a:pt x="301" y="10"/>
                  </a:lnTo>
                  <a:lnTo>
                    <a:pt x="266" y="5"/>
                  </a:lnTo>
                  <a:lnTo>
                    <a:pt x="241" y="20"/>
                  </a:lnTo>
                  <a:lnTo>
                    <a:pt x="210" y="35"/>
                  </a:lnTo>
                  <a:lnTo>
                    <a:pt x="195" y="50"/>
                  </a:lnTo>
                  <a:lnTo>
                    <a:pt x="195" y="70"/>
                  </a:lnTo>
                  <a:lnTo>
                    <a:pt x="180" y="80"/>
                  </a:lnTo>
                  <a:lnTo>
                    <a:pt x="170" y="95"/>
                  </a:lnTo>
                  <a:lnTo>
                    <a:pt x="170" y="100"/>
                  </a:lnTo>
                  <a:lnTo>
                    <a:pt x="175" y="115"/>
                  </a:lnTo>
                  <a:lnTo>
                    <a:pt x="180" y="120"/>
                  </a:lnTo>
                  <a:lnTo>
                    <a:pt x="175" y="130"/>
                  </a:lnTo>
                  <a:lnTo>
                    <a:pt x="175" y="135"/>
                  </a:lnTo>
                  <a:lnTo>
                    <a:pt x="180" y="145"/>
                  </a:lnTo>
                  <a:lnTo>
                    <a:pt x="175" y="155"/>
                  </a:lnTo>
                  <a:lnTo>
                    <a:pt x="165" y="155"/>
                  </a:lnTo>
                  <a:lnTo>
                    <a:pt x="150" y="181"/>
                  </a:lnTo>
                  <a:lnTo>
                    <a:pt x="130" y="186"/>
                  </a:lnTo>
                  <a:lnTo>
                    <a:pt x="85" y="186"/>
                  </a:lnTo>
                  <a:lnTo>
                    <a:pt x="80" y="191"/>
                  </a:lnTo>
                  <a:lnTo>
                    <a:pt x="35" y="191"/>
                  </a:lnTo>
                  <a:lnTo>
                    <a:pt x="25" y="201"/>
                  </a:lnTo>
                  <a:lnTo>
                    <a:pt x="25" y="216"/>
                  </a:lnTo>
                  <a:lnTo>
                    <a:pt x="35" y="231"/>
                  </a:lnTo>
                  <a:lnTo>
                    <a:pt x="45" y="241"/>
                  </a:lnTo>
                  <a:lnTo>
                    <a:pt x="40" y="256"/>
                  </a:lnTo>
                  <a:lnTo>
                    <a:pt x="20" y="276"/>
                  </a:lnTo>
                  <a:lnTo>
                    <a:pt x="0" y="291"/>
                  </a:lnTo>
                  <a:lnTo>
                    <a:pt x="10" y="301"/>
                  </a:lnTo>
                  <a:lnTo>
                    <a:pt x="5" y="316"/>
                  </a:lnTo>
                  <a:lnTo>
                    <a:pt x="75" y="301"/>
                  </a:lnTo>
                  <a:lnTo>
                    <a:pt x="266" y="261"/>
                  </a:lnTo>
                  <a:lnTo>
                    <a:pt x="266" y="266"/>
                  </a:lnTo>
                  <a:lnTo>
                    <a:pt x="281" y="271"/>
                  </a:lnTo>
                  <a:lnTo>
                    <a:pt x="286" y="291"/>
                  </a:lnTo>
                  <a:lnTo>
                    <a:pt x="301" y="296"/>
                  </a:lnTo>
                  <a:lnTo>
                    <a:pt x="306" y="301"/>
                  </a:lnTo>
                  <a:lnTo>
                    <a:pt x="301" y="311"/>
                  </a:lnTo>
                  <a:lnTo>
                    <a:pt x="296" y="326"/>
                  </a:lnTo>
                  <a:lnTo>
                    <a:pt x="291" y="336"/>
                  </a:lnTo>
                  <a:lnTo>
                    <a:pt x="296" y="351"/>
                  </a:lnTo>
                  <a:lnTo>
                    <a:pt x="286" y="356"/>
                  </a:lnTo>
                  <a:lnTo>
                    <a:pt x="296" y="371"/>
                  </a:lnTo>
                  <a:lnTo>
                    <a:pt x="296" y="386"/>
                  </a:lnTo>
                  <a:lnTo>
                    <a:pt x="316" y="386"/>
                  </a:lnTo>
                  <a:lnTo>
                    <a:pt x="321" y="401"/>
                  </a:lnTo>
                  <a:lnTo>
                    <a:pt x="311" y="421"/>
                  </a:lnTo>
                  <a:lnTo>
                    <a:pt x="291" y="436"/>
                  </a:lnTo>
                  <a:lnTo>
                    <a:pt x="291" y="452"/>
                  </a:lnTo>
                  <a:lnTo>
                    <a:pt x="296" y="457"/>
                  </a:lnTo>
                  <a:lnTo>
                    <a:pt x="301" y="472"/>
                  </a:lnTo>
                  <a:lnTo>
                    <a:pt x="311" y="472"/>
                  </a:lnTo>
                  <a:lnTo>
                    <a:pt x="326" y="472"/>
                  </a:lnTo>
                  <a:lnTo>
                    <a:pt x="331" y="477"/>
                  </a:lnTo>
                  <a:lnTo>
                    <a:pt x="346" y="492"/>
                  </a:lnTo>
                  <a:lnTo>
                    <a:pt x="351" y="487"/>
                  </a:lnTo>
                  <a:lnTo>
                    <a:pt x="351" y="472"/>
                  </a:lnTo>
                  <a:lnTo>
                    <a:pt x="366" y="462"/>
                  </a:lnTo>
                  <a:lnTo>
                    <a:pt x="371" y="447"/>
                  </a:lnTo>
                  <a:lnTo>
                    <a:pt x="371" y="416"/>
                  </a:lnTo>
                  <a:lnTo>
                    <a:pt x="376" y="406"/>
                  </a:lnTo>
                  <a:lnTo>
                    <a:pt x="376" y="371"/>
                  </a:lnTo>
                  <a:lnTo>
                    <a:pt x="371" y="366"/>
                  </a:lnTo>
                  <a:lnTo>
                    <a:pt x="361" y="361"/>
                  </a:lnTo>
                  <a:lnTo>
                    <a:pt x="356" y="361"/>
                  </a:lnTo>
                  <a:lnTo>
                    <a:pt x="361" y="351"/>
                  </a:lnTo>
                  <a:lnTo>
                    <a:pt x="366" y="336"/>
                  </a:lnTo>
                  <a:lnTo>
                    <a:pt x="371" y="346"/>
                  </a:lnTo>
                  <a:lnTo>
                    <a:pt x="371" y="356"/>
                  </a:lnTo>
                  <a:lnTo>
                    <a:pt x="396" y="346"/>
                  </a:lnTo>
                  <a:lnTo>
                    <a:pt x="396" y="331"/>
                  </a:lnTo>
                  <a:lnTo>
                    <a:pt x="391" y="321"/>
                  </a:lnTo>
                  <a:lnTo>
                    <a:pt x="391" y="316"/>
                  </a:lnTo>
                  <a:lnTo>
                    <a:pt x="381" y="316"/>
                  </a:lnTo>
                  <a:lnTo>
                    <a:pt x="371" y="306"/>
                  </a:lnTo>
                  <a:lnTo>
                    <a:pt x="386" y="301"/>
                  </a:lnTo>
                  <a:lnTo>
                    <a:pt x="376" y="286"/>
                  </a:lnTo>
                  <a:lnTo>
                    <a:pt x="371" y="276"/>
                  </a:lnTo>
                  <a:lnTo>
                    <a:pt x="366" y="236"/>
                  </a:lnTo>
                  <a:lnTo>
                    <a:pt x="366" y="236"/>
                  </a:lnTo>
                  <a:lnTo>
                    <a:pt x="356" y="226"/>
                  </a:lnTo>
                  <a:lnTo>
                    <a:pt x="366" y="186"/>
                  </a:lnTo>
                  <a:lnTo>
                    <a:pt x="361" y="176"/>
                  </a:lnTo>
                  <a:lnTo>
                    <a:pt x="356" y="160"/>
                  </a:lnTo>
                  <a:lnTo>
                    <a:pt x="361" y="150"/>
                  </a:lnTo>
                  <a:lnTo>
                    <a:pt x="351" y="115"/>
                  </a:lnTo>
                  <a:lnTo>
                    <a:pt x="331" y="115"/>
                  </a:lnTo>
                  <a:lnTo>
                    <a:pt x="336" y="100"/>
                  </a:lnTo>
                  <a:lnTo>
                    <a:pt x="336" y="85"/>
                  </a:lnTo>
                  <a:lnTo>
                    <a:pt x="326" y="75"/>
                  </a:lnTo>
                  <a:lnTo>
                    <a:pt x="331" y="65"/>
                  </a:lnTo>
                  <a:lnTo>
                    <a:pt x="326" y="45"/>
                  </a:lnTo>
                  <a:lnTo>
                    <a:pt x="316" y="35"/>
                  </a:lnTo>
                  <a:lnTo>
                    <a:pt x="316"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73" name=""/>
          <p:cNvGrpSpPr/>
          <p:nvPr/>
        </p:nvGrpSpPr>
        <p:grpSpPr>
          <a:xfrm>
            <a:off x="7155000" y="2384280"/>
            <a:ext cx="110880" cy="160560"/>
            <a:chOff x="7155000" y="2384280"/>
            <a:chExt cx="110880" cy="160560"/>
          </a:xfrm>
        </p:grpSpPr>
        <p:sp>
          <p:nvSpPr>
            <p:cNvPr id="274" name=""/>
            <p:cNvSpPr/>
            <p:nvPr/>
          </p:nvSpPr>
          <p:spPr>
            <a:xfrm>
              <a:off x="7155000" y="2384280"/>
              <a:ext cx="110880" cy="160560"/>
            </a:xfrm>
            <a:custGeom>
              <a:avLst/>
              <a:gdLst/>
              <a:ahLst/>
              <a:rect l="l" t="t" r="r" b="b"/>
              <a:pathLst>
                <a:path w="70" h="101">
                  <a:moveTo>
                    <a:pt x="15" y="0"/>
                  </a:moveTo>
                  <a:lnTo>
                    <a:pt x="25" y="31"/>
                  </a:lnTo>
                  <a:lnTo>
                    <a:pt x="30" y="31"/>
                  </a:lnTo>
                  <a:lnTo>
                    <a:pt x="40" y="46"/>
                  </a:lnTo>
                  <a:lnTo>
                    <a:pt x="45" y="56"/>
                  </a:lnTo>
                  <a:lnTo>
                    <a:pt x="55" y="61"/>
                  </a:lnTo>
                  <a:lnTo>
                    <a:pt x="70" y="71"/>
                  </a:lnTo>
                  <a:lnTo>
                    <a:pt x="70" y="91"/>
                  </a:lnTo>
                  <a:lnTo>
                    <a:pt x="65" y="101"/>
                  </a:lnTo>
                  <a:lnTo>
                    <a:pt x="30" y="101"/>
                  </a:lnTo>
                  <a:lnTo>
                    <a:pt x="0" y="11"/>
                  </a:lnTo>
                  <a:lnTo>
                    <a:pt x="15"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 name=""/>
            <p:cNvSpPr/>
            <p:nvPr/>
          </p:nvSpPr>
          <p:spPr>
            <a:xfrm>
              <a:off x="7155000" y="2384280"/>
              <a:ext cx="110880" cy="160560"/>
            </a:xfrm>
            <a:custGeom>
              <a:avLst/>
              <a:gdLst/>
              <a:ahLst/>
              <a:rect l="l" t="t" r="r" b="b"/>
              <a:pathLst>
                <a:path w="70" h="101">
                  <a:moveTo>
                    <a:pt x="15" y="0"/>
                  </a:moveTo>
                  <a:lnTo>
                    <a:pt x="25" y="31"/>
                  </a:lnTo>
                  <a:lnTo>
                    <a:pt x="30" y="31"/>
                  </a:lnTo>
                  <a:lnTo>
                    <a:pt x="40" y="46"/>
                  </a:lnTo>
                  <a:lnTo>
                    <a:pt x="45" y="56"/>
                  </a:lnTo>
                  <a:lnTo>
                    <a:pt x="55" y="61"/>
                  </a:lnTo>
                  <a:lnTo>
                    <a:pt x="70" y="71"/>
                  </a:lnTo>
                  <a:lnTo>
                    <a:pt x="70" y="91"/>
                  </a:lnTo>
                  <a:lnTo>
                    <a:pt x="65" y="101"/>
                  </a:lnTo>
                  <a:lnTo>
                    <a:pt x="30" y="101"/>
                  </a:lnTo>
                  <a:lnTo>
                    <a:pt x="0" y="11"/>
                  </a:lnTo>
                  <a:lnTo>
                    <a:pt x="15"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76" name=""/>
          <p:cNvGrpSpPr/>
          <p:nvPr/>
        </p:nvGrpSpPr>
        <p:grpSpPr>
          <a:xfrm>
            <a:off x="6286680" y="1724040"/>
            <a:ext cx="198360" cy="87120"/>
            <a:chOff x="6286680" y="1724040"/>
            <a:chExt cx="198360" cy="87120"/>
          </a:xfrm>
        </p:grpSpPr>
        <p:sp>
          <p:nvSpPr>
            <p:cNvPr id="277" name=""/>
            <p:cNvSpPr/>
            <p:nvPr/>
          </p:nvSpPr>
          <p:spPr>
            <a:xfrm>
              <a:off x="6286680" y="1724040"/>
              <a:ext cx="198360" cy="87120"/>
            </a:xfrm>
            <a:custGeom>
              <a:avLst/>
              <a:gdLst/>
              <a:ahLst/>
              <a:rect l="l" t="t" r="r" b="b"/>
              <a:pathLst>
                <a:path w="125" h="55">
                  <a:moveTo>
                    <a:pt x="125" y="15"/>
                  </a:moveTo>
                  <a:lnTo>
                    <a:pt x="115" y="15"/>
                  </a:lnTo>
                  <a:lnTo>
                    <a:pt x="105" y="20"/>
                  </a:lnTo>
                  <a:lnTo>
                    <a:pt x="95" y="10"/>
                  </a:lnTo>
                  <a:lnTo>
                    <a:pt x="70" y="10"/>
                  </a:lnTo>
                  <a:lnTo>
                    <a:pt x="55" y="15"/>
                  </a:lnTo>
                  <a:lnTo>
                    <a:pt x="50" y="0"/>
                  </a:lnTo>
                  <a:lnTo>
                    <a:pt x="35" y="10"/>
                  </a:lnTo>
                  <a:lnTo>
                    <a:pt x="25" y="5"/>
                  </a:lnTo>
                  <a:lnTo>
                    <a:pt x="15" y="10"/>
                  </a:lnTo>
                  <a:lnTo>
                    <a:pt x="0" y="10"/>
                  </a:lnTo>
                  <a:lnTo>
                    <a:pt x="0" y="15"/>
                  </a:lnTo>
                  <a:lnTo>
                    <a:pt x="20" y="30"/>
                  </a:lnTo>
                  <a:lnTo>
                    <a:pt x="45" y="25"/>
                  </a:lnTo>
                  <a:lnTo>
                    <a:pt x="65" y="30"/>
                  </a:lnTo>
                  <a:lnTo>
                    <a:pt x="85" y="40"/>
                  </a:lnTo>
                  <a:lnTo>
                    <a:pt x="95" y="30"/>
                  </a:lnTo>
                  <a:lnTo>
                    <a:pt x="105" y="40"/>
                  </a:lnTo>
                  <a:lnTo>
                    <a:pt x="100" y="55"/>
                  </a:lnTo>
                  <a:lnTo>
                    <a:pt x="110" y="55"/>
                  </a:lnTo>
                  <a:lnTo>
                    <a:pt x="125" y="15"/>
                  </a:lnTo>
                  <a:close/>
                </a:path>
              </a:pathLst>
            </a:custGeom>
            <a:solidFill>
              <a:srgbClr val="00f008"/>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278" name=""/>
            <p:cNvSpPr/>
            <p:nvPr/>
          </p:nvSpPr>
          <p:spPr>
            <a:xfrm>
              <a:off x="6286680" y="1724040"/>
              <a:ext cx="198360" cy="87120"/>
            </a:xfrm>
            <a:custGeom>
              <a:avLst/>
              <a:gdLst/>
              <a:ahLst/>
              <a:rect l="l" t="t" r="r" b="b"/>
              <a:pathLst>
                <a:path w="125" h="55">
                  <a:moveTo>
                    <a:pt x="125" y="15"/>
                  </a:moveTo>
                  <a:lnTo>
                    <a:pt x="115" y="15"/>
                  </a:lnTo>
                  <a:lnTo>
                    <a:pt x="105" y="20"/>
                  </a:lnTo>
                  <a:lnTo>
                    <a:pt x="95" y="10"/>
                  </a:lnTo>
                  <a:lnTo>
                    <a:pt x="70" y="10"/>
                  </a:lnTo>
                  <a:lnTo>
                    <a:pt x="55" y="15"/>
                  </a:lnTo>
                  <a:lnTo>
                    <a:pt x="50" y="0"/>
                  </a:lnTo>
                  <a:lnTo>
                    <a:pt x="35" y="10"/>
                  </a:lnTo>
                  <a:lnTo>
                    <a:pt x="25" y="5"/>
                  </a:lnTo>
                  <a:lnTo>
                    <a:pt x="15" y="10"/>
                  </a:lnTo>
                  <a:lnTo>
                    <a:pt x="0" y="10"/>
                  </a:lnTo>
                  <a:lnTo>
                    <a:pt x="0" y="15"/>
                  </a:lnTo>
                  <a:lnTo>
                    <a:pt x="20" y="30"/>
                  </a:lnTo>
                  <a:lnTo>
                    <a:pt x="45" y="25"/>
                  </a:lnTo>
                  <a:lnTo>
                    <a:pt x="65" y="30"/>
                  </a:lnTo>
                  <a:lnTo>
                    <a:pt x="85" y="40"/>
                  </a:lnTo>
                  <a:lnTo>
                    <a:pt x="95" y="30"/>
                  </a:lnTo>
                  <a:lnTo>
                    <a:pt x="105" y="40"/>
                  </a:lnTo>
                  <a:lnTo>
                    <a:pt x="100" y="55"/>
                  </a:lnTo>
                  <a:lnTo>
                    <a:pt x="110" y="55"/>
                  </a:lnTo>
                  <a:lnTo>
                    <a:pt x="125" y="15"/>
                  </a:lnTo>
                </a:path>
              </a:pathLst>
            </a:custGeom>
            <a:noFill/>
            <a:ln cap="rnd" w="7920">
              <a:solidFill>
                <a:srgbClr val="919191"/>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grpSp>
      <p:grpSp>
        <p:nvGrpSpPr>
          <p:cNvPr id="279" name=""/>
          <p:cNvGrpSpPr/>
          <p:nvPr/>
        </p:nvGrpSpPr>
        <p:grpSpPr>
          <a:xfrm>
            <a:off x="7218360" y="1644480"/>
            <a:ext cx="174600" cy="335160"/>
            <a:chOff x="7218360" y="1644480"/>
            <a:chExt cx="174600" cy="335160"/>
          </a:xfrm>
        </p:grpSpPr>
        <p:sp>
          <p:nvSpPr>
            <p:cNvPr id="280" name=""/>
            <p:cNvSpPr/>
            <p:nvPr/>
          </p:nvSpPr>
          <p:spPr>
            <a:xfrm>
              <a:off x="7218360" y="1644480"/>
              <a:ext cx="174600" cy="335160"/>
            </a:xfrm>
            <a:custGeom>
              <a:avLst/>
              <a:gdLst/>
              <a:ahLst/>
              <a:rect l="l" t="t" r="r" b="b"/>
              <a:pathLst>
                <a:path w="110" h="211">
                  <a:moveTo>
                    <a:pt x="0" y="25"/>
                  </a:moveTo>
                  <a:lnTo>
                    <a:pt x="65" y="15"/>
                  </a:lnTo>
                  <a:lnTo>
                    <a:pt x="95" y="0"/>
                  </a:lnTo>
                  <a:lnTo>
                    <a:pt x="100" y="20"/>
                  </a:lnTo>
                  <a:lnTo>
                    <a:pt x="100" y="30"/>
                  </a:lnTo>
                  <a:lnTo>
                    <a:pt x="100" y="40"/>
                  </a:lnTo>
                  <a:lnTo>
                    <a:pt x="110" y="45"/>
                  </a:lnTo>
                  <a:lnTo>
                    <a:pt x="105" y="50"/>
                  </a:lnTo>
                  <a:lnTo>
                    <a:pt x="105" y="65"/>
                  </a:lnTo>
                  <a:lnTo>
                    <a:pt x="95" y="70"/>
                  </a:lnTo>
                  <a:lnTo>
                    <a:pt x="85" y="70"/>
                  </a:lnTo>
                  <a:lnTo>
                    <a:pt x="85" y="85"/>
                  </a:lnTo>
                  <a:lnTo>
                    <a:pt x="90" y="95"/>
                  </a:lnTo>
                  <a:lnTo>
                    <a:pt x="90" y="105"/>
                  </a:lnTo>
                  <a:lnTo>
                    <a:pt x="80" y="115"/>
                  </a:lnTo>
                  <a:lnTo>
                    <a:pt x="75" y="125"/>
                  </a:lnTo>
                  <a:lnTo>
                    <a:pt x="90" y="140"/>
                  </a:lnTo>
                  <a:lnTo>
                    <a:pt x="85" y="170"/>
                  </a:lnTo>
                  <a:lnTo>
                    <a:pt x="100" y="196"/>
                  </a:lnTo>
                  <a:lnTo>
                    <a:pt x="75" y="206"/>
                  </a:lnTo>
                  <a:lnTo>
                    <a:pt x="50" y="211"/>
                  </a:lnTo>
                  <a:lnTo>
                    <a:pt x="40" y="180"/>
                  </a:lnTo>
                  <a:lnTo>
                    <a:pt x="45" y="170"/>
                  </a:lnTo>
                  <a:lnTo>
                    <a:pt x="35" y="140"/>
                  </a:lnTo>
                  <a:lnTo>
                    <a:pt x="15" y="140"/>
                  </a:lnTo>
                  <a:lnTo>
                    <a:pt x="25" y="130"/>
                  </a:lnTo>
                  <a:lnTo>
                    <a:pt x="25" y="110"/>
                  </a:lnTo>
                  <a:lnTo>
                    <a:pt x="10" y="100"/>
                  </a:lnTo>
                  <a:lnTo>
                    <a:pt x="15" y="85"/>
                  </a:lnTo>
                  <a:lnTo>
                    <a:pt x="10" y="70"/>
                  </a:lnTo>
                  <a:lnTo>
                    <a:pt x="0" y="65"/>
                  </a:lnTo>
                  <a:lnTo>
                    <a:pt x="0" y="2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 name=""/>
            <p:cNvSpPr/>
            <p:nvPr/>
          </p:nvSpPr>
          <p:spPr>
            <a:xfrm>
              <a:off x="7218360" y="1644480"/>
              <a:ext cx="174600" cy="335160"/>
            </a:xfrm>
            <a:custGeom>
              <a:avLst/>
              <a:gdLst/>
              <a:ahLst/>
              <a:rect l="l" t="t" r="r" b="b"/>
              <a:pathLst>
                <a:path w="110" h="211">
                  <a:moveTo>
                    <a:pt x="0" y="25"/>
                  </a:moveTo>
                  <a:lnTo>
                    <a:pt x="65" y="15"/>
                  </a:lnTo>
                  <a:lnTo>
                    <a:pt x="95" y="0"/>
                  </a:lnTo>
                  <a:lnTo>
                    <a:pt x="100" y="20"/>
                  </a:lnTo>
                  <a:lnTo>
                    <a:pt x="100" y="30"/>
                  </a:lnTo>
                  <a:lnTo>
                    <a:pt x="100" y="40"/>
                  </a:lnTo>
                  <a:lnTo>
                    <a:pt x="110" y="45"/>
                  </a:lnTo>
                  <a:lnTo>
                    <a:pt x="105" y="50"/>
                  </a:lnTo>
                  <a:lnTo>
                    <a:pt x="105" y="65"/>
                  </a:lnTo>
                  <a:lnTo>
                    <a:pt x="95" y="70"/>
                  </a:lnTo>
                  <a:lnTo>
                    <a:pt x="85" y="70"/>
                  </a:lnTo>
                  <a:lnTo>
                    <a:pt x="85" y="85"/>
                  </a:lnTo>
                  <a:lnTo>
                    <a:pt x="90" y="95"/>
                  </a:lnTo>
                  <a:lnTo>
                    <a:pt x="90" y="105"/>
                  </a:lnTo>
                  <a:lnTo>
                    <a:pt x="80" y="115"/>
                  </a:lnTo>
                  <a:lnTo>
                    <a:pt x="75" y="125"/>
                  </a:lnTo>
                  <a:lnTo>
                    <a:pt x="90" y="140"/>
                  </a:lnTo>
                  <a:lnTo>
                    <a:pt x="85" y="170"/>
                  </a:lnTo>
                  <a:lnTo>
                    <a:pt x="100" y="196"/>
                  </a:lnTo>
                  <a:lnTo>
                    <a:pt x="75" y="206"/>
                  </a:lnTo>
                  <a:lnTo>
                    <a:pt x="50" y="211"/>
                  </a:lnTo>
                  <a:lnTo>
                    <a:pt x="40" y="180"/>
                  </a:lnTo>
                  <a:lnTo>
                    <a:pt x="45" y="170"/>
                  </a:lnTo>
                  <a:lnTo>
                    <a:pt x="35" y="140"/>
                  </a:lnTo>
                  <a:lnTo>
                    <a:pt x="15" y="140"/>
                  </a:lnTo>
                  <a:lnTo>
                    <a:pt x="25" y="130"/>
                  </a:lnTo>
                  <a:lnTo>
                    <a:pt x="25" y="110"/>
                  </a:lnTo>
                  <a:lnTo>
                    <a:pt x="10" y="100"/>
                  </a:lnTo>
                  <a:lnTo>
                    <a:pt x="15" y="85"/>
                  </a:lnTo>
                  <a:lnTo>
                    <a:pt x="10" y="70"/>
                  </a:lnTo>
                  <a:lnTo>
                    <a:pt x="0" y="65"/>
                  </a:lnTo>
                  <a:lnTo>
                    <a:pt x="0" y="2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82" name=""/>
          <p:cNvGrpSpPr/>
          <p:nvPr/>
        </p:nvGrpSpPr>
        <p:grpSpPr>
          <a:xfrm>
            <a:off x="5457960" y="3452760"/>
            <a:ext cx="581040" cy="501840"/>
            <a:chOff x="5457960" y="3452760"/>
            <a:chExt cx="581040" cy="501840"/>
          </a:xfrm>
        </p:grpSpPr>
        <p:sp>
          <p:nvSpPr>
            <p:cNvPr id="283" name=""/>
            <p:cNvSpPr/>
            <p:nvPr/>
          </p:nvSpPr>
          <p:spPr>
            <a:xfrm>
              <a:off x="5457960" y="3452760"/>
              <a:ext cx="581040" cy="501840"/>
            </a:xfrm>
            <a:custGeom>
              <a:avLst/>
              <a:gdLst/>
              <a:ahLst/>
              <a:rect l="l" t="t" r="r" b="b"/>
              <a:pathLst>
                <a:path w="366" h="316">
                  <a:moveTo>
                    <a:pt x="0" y="10"/>
                  </a:moveTo>
                  <a:lnTo>
                    <a:pt x="70" y="5"/>
                  </a:lnTo>
                  <a:lnTo>
                    <a:pt x="186" y="0"/>
                  </a:lnTo>
                  <a:lnTo>
                    <a:pt x="201" y="5"/>
                  </a:lnTo>
                  <a:lnTo>
                    <a:pt x="201" y="20"/>
                  </a:lnTo>
                  <a:lnTo>
                    <a:pt x="196" y="25"/>
                  </a:lnTo>
                  <a:lnTo>
                    <a:pt x="206" y="40"/>
                  </a:lnTo>
                  <a:lnTo>
                    <a:pt x="211" y="55"/>
                  </a:lnTo>
                  <a:lnTo>
                    <a:pt x="201" y="65"/>
                  </a:lnTo>
                  <a:lnTo>
                    <a:pt x="201" y="80"/>
                  </a:lnTo>
                  <a:lnTo>
                    <a:pt x="196" y="85"/>
                  </a:lnTo>
                  <a:lnTo>
                    <a:pt x="181" y="100"/>
                  </a:lnTo>
                  <a:lnTo>
                    <a:pt x="181" y="120"/>
                  </a:lnTo>
                  <a:lnTo>
                    <a:pt x="171" y="145"/>
                  </a:lnTo>
                  <a:lnTo>
                    <a:pt x="181" y="166"/>
                  </a:lnTo>
                  <a:lnTo>
                    <a:pt x="296" y="155"/>
                  </a:lnTo>
                  <a:lnTo>
                    <a:pt x="291" y="176"/>
                  </a:lnTo>
                  <a:lnTo>
                    <a:pt x="321" y="221"/>
                  </a:lnTo>
                  <a:lnTo>
                    <a:pt x="326" y="216"/>
                  </a:lnTo>
                  <a:lnTo>
                    <a:pt x="336" y="236"/>
                  </a:lnTo>
                  <a:lnTo>
                    <a:pt x="321" y="256"/>
                  </a:lnTo>
                  <a:lnTo>
                    <a:pt x="331" y="266"/>
                  </a:lnTo>
                  <a:lnTo>
                    <a:pt x="351" y="271"/>
                  </a:lnTo>
                  <a:lnTo>
                    <a:pt x="351" y="286"/>
                  </a:lnTo>
                  <a:lnTo>
                    <a:pt x="366" y="296"/>
                  </a:lnTo>
                  <a:lnTo>
                    <a:pt x="361" y="306"/>
                  </a:lnTo>
                  <a:lnTo>
                    <a:pt x="336" y="316"/>
                  </a:lnTo>
                  <a:lnTo>
                    <a:pt x="321" y="296"/>
                  </a:lnTo>
                  <a:lnTo>
                    <a:pt x="311" y="286"/>
                  </a:lnTo>
                  <a:lnTo>
                    <a:pt x="286" y="311"/>
                  </a:lnTo>
                  <a:lnTo>
                    <a:pt x="266" y="301"/>
                  </a:lnTo>
                  <a:lnTo>
                    <a:pt x="251" y="301"/>
                  </a:lnTo>
                  <a:lnTo>
                    <a:pt x="246" y="316"/>
                  </a:lnTo>
                  <a:lnTo>
                    <a:pt x="221" y="301"/>
                  </a:lnTo>
                  <a:lnTo>
                    <a:pt x="165" y="281"/>
                  </a:lnTo>
                  <a:lnTo>
                    <a:pt x="150" y="281"/>
                  </a:lnTo>
                  <a:lnTo>
                    <a:pt x="140" y="286"/>
                  </a:lnTo>
                  <a:lnTo>
                    <a:pt x="120" y="281"/>
                  </a:lnTo>
                  <a:lnTo>
                    <a:pt x="100" y="271"/>
                  </a:lnTo>
                  <a:lnTo>
                    <a:pt x="80" y="271"/>
                  </a:lnTo>
                  <a:lnTo>
                    <a:pt x="55" y="261"/>
                  </a:lnTo>
                  <a:lnTo>
                    <a:pt x="45" y="266"/>
                  </a:lnTo>
                  <a:lnTo>
                    <a:pt x="15" y="266"/>
                  </a:lnTo>
                  <a:lnTo>
                    <a:pt x="30" y="251"/>
                  </a:lnTo>
                  <a:lnTo>
                    <a:pt x="30" y="241"/>
                  </a:lnTo>
                  <a:lnTo>
                    <a:pt x="30" y="226"/>
                  </a:lnTo>
                  <a:lnTo>
                    <a:pt x="30" y="216"/>
                  </a:lnTo>
                  <a:lnTo>
                    <a:pt x="30" y="196"/>
                  </a:lnTo>
                  <a:lnTo>
                    <a:pt x="35" y="181"/>
                  </a:lnTo>
                  <a:lnTo>
                    <a:pt x="40" y="150"/>
                  </a:lnTo>
                  <a:lnTo>
                    <a:pt x="30" y="145"/>
                  </a:lnTo>
                  <a:lnTo>
                    <a:pt x="25" y="130"/>
                  </a:lnTo>
                  <a:lnTo>
                    <a:pt x="20" y="120"/>
                  </a:lnTo>
                  <a:lnTo>
                    <a:pt x="20" y="105"/>
                  </a:lnTo>
                  <a:lnTo>
                    <a:pt x="15" y="100"/>
                  </a:lnTo>
                  <a:lnTo>
                    <a:pt x="0" y="90"/>
                  </a:lnTo>
                  <a:lnTo>
                    <a:pt x="0" y="1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4" name=""/>
            <p:cNvSpPr/>
            <p:nvPr/>
          </p:nvSpPr>
          <p:spPr>
            <a:xfrm>
              <a:off x="5457960" y="3452760"/>
              <a:ext cx="581040" cy="501840"/>
            </a:xfrm>
            <a:custGeom>
              <a:avLst/>
              <a:gdLst/>
              <a:ahLst/>
              <a:rect l="l" t="t" r="r" b="b"/>
              <a:pathLst>
                <a:path w="366" h="316">
                  <a:moveTo>
                    <a:pt x="0" y="10"/>
                  </a:moveTo>
                  <a:lnTo>
                    <a:pt x="70" y="5"/>
                  </a:lnTo>
                  <a:lnTo>
                    <a:pt x="186" y="0"/>
                  </a:lnTo>
                  <a:lnTo>
                    <a:pt x="201" y="5"/>
                  </a:lnTo>
                  <a:lnTo>
                    <a:pt x="201" y="20"/>
                  </a:lnTo>
                  <a:lnTo>
                    <a:pt x="196" y="25"/>
                  </a:lnTo>
                  <a:lnTo>
                    <a:pt x="206" y="40"/>
                  </a:lnTo>
                  <a:lnTo>
                    <a:pt x="211" y="55"/>
                  </a:lnTo>
                  <a:lnTo>
                    <a:pt x="201" y="65"/>
                  </a:lnTo>
                  <a:lnTo>
                    <a:pt x="201" y="80"/>
                  </a:lnTo>
                  <a:lnTo>
                    <a:pt x="196" y="85"/>
                  </a:lnTo>
                  <a:lnTo>
                    <a:pt x="181" y="100"/>
                  </a:lnTo>
                  <a:lnTo>
                    <a:pt x="181" y="120"/>
                  </a:lnTo>
                  <a:lnTo>
                    <a:pt x="171" y="145"/>
                  </a:lnTo>
                  <a:lnTo>
                    <a:pt x="181" y="166"/>
                  </a:lnTo>
                  <a:lnTo>
                    <a:pt x="296" y="155"/>
                  </a:lnTo>
                  <a:lnTo>
                    <a:pt x="291" y="176"/>
                  </a:lnTo>
                  <a:lnTo>
                    <a:pt x="321" y="221"/>
                  </a:lnTo>
                  <a:lnTo>
                    <a:pt x="326" y="216"/>
                  </a:lnTo>
                  <a:lnTo>
                    <a:pt x="336" y="236"/>
                  </a:lnTo>
                  <a:lnTo>
                    <a:pt x="321" y="256"/>
                  </a:lnTo>
                  <a:lnTo>
                    <a:pt x="331" y="266"/>
                  </a:lnTo>
                  <a:lnTo>
                    <a:pt x="351" y="271"/>
                  </a:lnTo>
                  <a:lnTo>
                    <a:pt x="351" y="286"/>
                  </a:lnTo>
                  <a:lnTo>
                    <a:pt x="366" y="296"/>
                  </a:lnTo>
                  <a:lnTo>
                    <a:pt x="361" y="306"/>
                  </a:lnTo>
                  <a:lnTo>
                    <a:pt x="336" y="316"/>
                  </a:lnTo>
                  <a:lnTo>
                    <a:pt x="321" y="296"/>
                  </a:lnTo>
                  <a:lnTo>
                    <a:pt x="311" y="286"/>
                  </a:lnTo>
                  <a:lnTo>
                    <a:pt x="286" y="311"/>
                  </a:lnTo>
                  <a:lnTo>
                    <a:pt x="266" y="301"/>
                  </a:lnTo>
                  <a:lnTo>
                    <a:pt x="251" y="301"/>
                  </a:lnTo>
                  <a:lnTo>
                    <a:pt x="246" y="316"/>
                  </a:lnTo>
                  <a:lnTo>
                    <a:pt x="221" y="301"/>
                  </a:lnTo>
                  <a:lnTo>
                    <a:pt x="165" y="281"/>
                  </a:lnTo>
                  <a:lnTo>
                    <a:pt x="150" y="281"/>
                  </a:lnTo>
                  <a:lnTo>
                    <a:pt x="140" y="286"/>
                  </a:lnTo>
                  <a:lnTo>
                    <a:pt x="120" y="281"/>
                  </a:lnTo>
                  <a:lnTo>
                    <a:pt x="100" y="271"/>
                  </a:lnTo>
                  <a:lnTo>
                    <a:pt x="80" y="271"/>
                  </a:lnTo>
                  <a:lnTo>
                    <a:pt x="55" y="261"/>
                  </a:lnTo>
                  <a:lnTo>
                    <a:pt x="45" y="266"/>
                  </a:lnTo>
                  <a:lnTo>
                    <a:pt x="15" y="266"/>
                  </a:lnTo>
                  <a:lnTo>
                    <a:pt x="30" y="251"/>
                  </a:lnTo>
                  <a:lnTo>
                    <a:pt x="30" y="241"/>
                  </a:lnTo>
                  <a:lnTo>
                    <a:pt x="30" y="226"/>
                  </a:lnTo>
                  <a:lnTo>
                    <a:pt x="30" y="216"/>
                  </a:lnTo>
                  <a:lnTo>
                    <a:pt x="30" y="196"/>
                  </a:lnTo>
                  <a:lnTo>
                    <a:pt x="35" y="181"/>
                  </a:lnTo>
                  <a:lnTo>
                    <a:pt x="40" y="150"/>
                  </a:lnTo>
                  <a:lnTo>
                    <a:pt x="30" y="145"/>
                  </a:lnTo>
                  <a:lnTo>
                    <a:pt x="25" y="130"/>
                  </a:lnTo>
                  <a:lnTo>
                    <a:pt x="20" y="120"/>
                  </a:lnTo>
                  <a:lnTo>
                    <a:pt x="20" y="105"/>
                  </a:lnTo>
                  <a:lnTo>
                    <a:pt x="15" y="100"/>
                  </a:lnTo>
                  <a:lnTo>
                    <a:pt x="0" y="90"/>
                  </a:lnTo>
                  <a:lnTo>
                    <a:pt x="0" y="1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85" name=""/>
          <p:cNvGrpSpPr/>
          <p:nvPr/>
        </p:nvGrpSpPr>
        <p:grpSpPr>
          <a:xfrm>
            <a:off x="7472520" y="1859040"/>
            <a:ext cx="39600" cy="79200"/>
            <a:chOff x="7472520" y="1859040"/>
            <a:chExt cx="39600" cy="79200"/>
          </a:xfrm>
        </p:grpSpPr>
        <p:sp>
          <p:nvSpPr>
            <p:cNvPr id="286" name=""/>
            <p:cNvSpPr/>
            <p:nvPr/>
          </p:nvSpPr>
          <p:spPr>
            <a:xfrm>
              <a:off x="7472520" y="1859040"/>
              <a:ext cx="39600" cy="79200"/>
            </a:xfrm>
            <a:custGeom>
              <a:avLst/>
              <a:gdLst/>
              <a:ahLst/>
              <a:rect l="l" t="t" r="r" b="b"/>
              <a:pathLst>
                <a:path w="25" h="50">
                  <a:moveTo>
                    <a:pt x="0" y="0"/>
                  </a:moveTo>
                  <a:lnTo>
                    <a:pt x="25" y="50"/>
                  </a:lnTo>
                  <a:lnTo>
                    <a:pt x="0" y="0"/>
                  </a:lnTo>
                  <a:close/>
                </a:path>
              </a:pathLst>
            </a:custGeom>
            <a:solidFill>
              <a:srgbClr val="00f008"/>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287" name=""/>
            <p:cNvSpPr/>
            <p:nvPr/>
          </p:nvSpPr>
          <p:spPr>
            <a:xfrm>
              <a:off x="7472520" y="1859040"/>
              <a:ext cx="39600" cy="79200"/>
            </a:xfrm>
            <a:prstGeom prst="line">
              <a:avLst/>
            </a:prstGeom>
            <a:ln cap="rnd" w="7920">
              <a:solidFill>
                <a:srgbClr val="919191"/>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grpSp>
      <p:grpSp>
        <p:nvGrpSpPr>
          <p:cNvPr id="288" name=""/>
          <p:cNvGrpSpPr/>
          <p:nvPr/>
        </p:nvGrpSpPr>
        <p:grpSpPr>
          <a:xfrm>
            <a:off x="2709720" y="887400"/>
            <a:ext cx="4946760" cy="3386160"/>
            <a:chOff x="2709720" y="887400"/>
            <a:chExt cx="4946760" cy="3386160"/>
          </a:xfrm>
        </p:grpSpPr>
        <p:grpSp>
          <p:nvGrpSpPr>
            <p:cNvPr id="289" name=""/>
            <p:cNvGrpSpPr/>
            <p:nvPr/>
          </p:nvGrpSpPr>
          <p:grpSpPr>
            <a:xfrm>
              <a:off x="2709720" y="887400"/>
              <a:ext cx="4946760" cy="3386160"/>
              <a:chOff x="2709720" y="887400"/>
              <a:chExt cx="4946760" cy="3386160"/>
            </a:xfrm>
          </p:grpSpPr>
          <p:grpSp>
            <p:nvGrpSpPr>
              <p:cNvPr id="290" name=""/>
              <p:cNvGrpSpPr/>
              <p:nvPr/>
            </p:nvGrpSpPr>
            <p:grpSpPr>
              <a:xfrm>
                <a:off x="2709720" y="887400"/>
                <a:ext cx="4946760" cy="3386160"/>
                <a:chOff x="2709720" y="887400"/>
                <a:chExt cx="4946760" cy="3386160"/>
              </a:xfrm>
            </p:grpSpPr>
            <p:sp>
              <p:nvSpPr>
                <p:cNvPr id="291" name=""/>
                <p:cNvSpPr/>
                <p:nvPr/>
              </p:nvSpPr>
              <p:spPr>
                <a:xfrm flipV="1">
                  <a:off x="6022800" y="3811320"/>
                  <a:ext cx="3204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92" name=""/>
                <p:cNvGrpSpPr/>
                <p:nvPr/>
              </p:nvGrpSpPr>
              <p:grpSpPr>
                <a:xfrm>
                  <a:off x="2709720" y="1380960"/>
                  <a:ext cx="4883040" cy="2813040"/>
                  <a:chOff x="2709720" y="1380960"/>
                  <a:chExt cx="4883040" cy="2813040"/>
                </a:xfrm>
              </p:grpSpPr>
              <p:sp>
                <p:nvSpPr>
                  <p:cNvPr id="293" name=""/>
                  <p:cNvSpPr/>
                  <p:nvPr/>
                </p:nvSpPr>
                <p:spPr>
                  <a:xfrm flipH="1">
                    <a:off x="7536960" y="1922400"/>
                    <a:ext cx="55800" cy="15840"/>
                  </a:xfrm>
                  <a:prstGeom prst="line">
                    <a:avLst/>
                  </a:prstGeom>
                  <a:ln cap="rnd" w="792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nvGrpSpPr>
                  <p:cNvPr id="294" name=""/>
                  <p:cNvGrpSpPr/>
                  <p:nvPr/>
                </p:nvGrpSpPr>
                <p:grpSpPr>
                  <a:xfrm>
                    <a:off x="2709720" y="1380960"/>
                    <a:ext cx="3727440" cy="2813040"/>
                    <a:chOff x="2709720" y="1380960"/>
                    <a:chExt cx="3727440" cy="2813040"/>
                  </a:xfrm>
                </p:grpSpPr>
                <p:sp>
                  <p:nvSpPr>
                    <p:cNvPr id="295" name=""/>
                    <p:cNvSpPr/>
                    <p:nvPr/>
                  </p:nvSpPr>
                  <p:spPr>
                    <a:xfrm flipH="1">
                      <a:off x="4518000" y="3500280"/>
                      <a:ext cx="63360" cy="319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 name=""/>
                    <p:cNvSpPr/>
                    <p:nvPr/>
                  </p:nvSpPr>
                  <p:spPr>
                    <a:xfrm>
                      <a:off x="2797200" y="1380960"/>
                      <a:ext cx="797040" cy="509760"/>
                    </a:xfrm>
                    <a:custGeom>
                      <a:avLst/>
                      <a:gdLst/>
                      <a:ahLst/>
                      <a:rect l="l" t="t" r="r" b="b"/>
                      <a:pathLst>
                        <a:path w="502" h="321">
                          <a:moveTo>
                            <a:pt x="15" y="321"/>
                          </a:moveTo>
                          <a:lnTo>
                            <a:pt x="0" y="286"/>
                          </a:lnTo>
                          <a:lnTo>
                            <a:pt x="100" y="141"/>
                          </a:lnTo>
                          <a:lnTo>
                            <a:pt x="130" y="126"/>
                          </a:lnTo>
                          <a:lnTo>
                            <a:pt x="156" y="116"/>
                          </a:lnTo>
                          <a:lnTo>
                            <a:pt x="226" y="141"/>
                          </a:lnTo>
                          <a:lnTo>
                            <a:pt x="386" y="15"/>
                          </a:lnTo>
                          <a:lnTo>
                            <a:pt x="437" y="0"/>
                          </a:lnTo>
                          <a:lnTo>
                            <a:pt x="502" y="3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 name=""/>
                    <p:cNvSpPr/>
                    <p:nvPr/>
                  </p:nvSpPr>
                  <p:spPr>
                    <a:xfrm>
                      <a:off x="2757600" y="2003400"/>
                      <a:ext cx="190440" cy="198360"/>
                    </a:xfrm>
                    <a:custGeom>
                      <a:avLst/>
                      <a:gdLst/>
                      <a:ahLst/>
                      <a:rect l="l" t="t" r="r" b="b"/>
                      <a:pathLst>
                        <a:path w="120" h="125">
                          <a:moveTo>
                            <a:pt x="20" y="0"/>
                          </a:moveTo>
                          <a:lnTo>
                            <a:pt x="0" y="60"/>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 name=""/>
                    <p:cNvSpPr/>
                    <p:nvPr/>
                  </p:nvSpPr>
                  <p:spPr>
                    <a:xfrm>
                      <a:off x="2963880" y="2552760"/>
                      <a:ext cx="73080" cy="342720"/>
                    </a:xfrm>
                    <a:custGeom>
                      <a:avLst/>
                      <a:gdLst/>
                      <a:ahLst/>
                      <a:rect l="l" t="t" r="r" b="b"/>
                      <a:pathLst>
                        <a:path w="46" h="216">
                          <a:moveTo>
                            <a:pt x="0" y="0"/>
                          </a:moveTo>
                          <a:lnTo>
                            <a:pt x="46" y="10"/>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 name=""/>
                    <p:cNvSpPr/>
                    <p:nvPr/>
                  </p:nvSpPr>
                  <p:spPr>
                    <a:xfrm>
                      <a:off x="2924280" y="2782800"/>
                      <a:ext cx="18396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 name=""/>
                    <p:cNvSpPr/>
                    <p:nvPr/>
                  </p:nvSpPr>
                  <p:spPr>
                    <a:xfrm>
                      <a:off x="5075280" y="3954600"/>
                      <a:ext cx="200160" cy="239400"/>
                    </a:xfrm>
                    <a:custGeom>
                      <a:avLst/>
                      <a:gdLst/>
                      <a:ahLst/>
                      <a:rect l="l" t="t" r="r" b="b"/>
                      <a:pathLst>
                        <a:path w="126" h="151">
                          <a:moveTo>
                            <a:pt x="5" y="151"/>
                          </a:moveTo>
                          <a:lnTo>
                            <a:pt x="0" y="90"/>
                          </a:lnTo>
                          <a:lnTo>
                            <a:pt x="20" y="65"/>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306"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nvGrpSpPr>
                <p:cNvPr id="307" name=""/>
                <p:cNvGrpSpPr/>
                <p:nvPr/>
              </p:nvGrpSpPr>
              <p:grpSpPr>
                <a:xfrm>
                  <a:off x="3156120" y="2170080"/>
                  <a:ext cx="3568320" cy="1641600"/>
                  <a:chOff x="3156120" y="2170080"/>
                  <a:chExt cx="3568320" cy="1641600"/>
                </a:xfrm>
              </p:grpSpPr>
              <p:sp>
                <p:nvSpPr>
                  <p:cNvPr id="308" name=""/>
                  <p:cNvSpPr/>
                  <p:nvPr/>
                </p:nvSpPr>
                <p:spPr>
                  <a:xfrm>
                    <a:off x="3156120" y="3014640"/>
                    <a:ext cx="269640" cy="39600"/>
                  </a:xfrm>
                  <a:custGeom>
                    <a:avLst/>
                    <a:gdLst/>
                    <a:ahLst/>
                    <a:rect l="l" t="t" r="r" b="b"/>
                    <a:pathLst>
                      <a:path w="170" h="25">
                        <a:moveTo>
                          <a:pt x="15" y="20"/>
                        </a:moveTo>
                        <a:lnTo>
                          <a:pt x="145" y="25"/>
                        </a:lnTo>
                        <a:lnTo>
                          <a:pt x="170" y="5"/>
                        </a:lnTo>
                        <a:lnTo>
                          <a:pt x="120" y="0"/>
                        </a:lnTo>
                        <a:lnTo>
                          <a:pt x="0" y="5"/>
                        </a:lnTo>
                      </a:path>
                    </a:pathLst>
                  </a:custGeom>
                  <a:noFill/>
                  <a:ln cap="rnd" w="792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09" name=""/>
                  <p:cNvSpPr/>
                  <p:nvPr/>
                </p:nvSpPr>
                <p:spPr>
                  <a:xfrm>
                    <a:off x="4262400" y="3524400"/>
                    <a:ext cx="598680" cy="287280"/>
                  </a:xfrm>
                  <a:custGeom>
                    <a:avLst/>
                    <a:gdLst/>
                    <a:ahLst/>
                    <a:rect l="l" t="t" r="r" b="b"/>
                    <a:pathLst>
                      <a:path w="377" h="181">
                        <a:moveTo>
                          <a:pt x="0" y="0"/>
                        </a:moveTo>
                        <a:lnTo>
                          <a:pt x="196" y="121"/>
                        </a:lnTo>
                        <a:lnTo>
                          <a:pt x="377" y="18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 name=""/>
                  <p:cNvSpPr/>
                  <p:nvPr/>
                </p:nvSpPr>
                <p:spPr>
                  <a:xfrm flipH="1">
                    <a:off x="4365720" y="2170080"/>
                    <a:ext cx="2520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1" name=""/>
                  <p:cNvSpPr/>
                  <p:nvPr/>
                </p:nvSpPr>
                <p:spPr>
                  <a:xfrm>
                    <a:off x="4317840" y="2313000"/>
                    <a:ext cx="1920960" cy="1187280"/>
                  </a:xfrm>
                  <a:custGeom>
                    <a:avLst/>
                    <a:gdLst/>
                    <a:ahLst/>
                    <a:rect l="l" t="t" r="r" b="b"/>
                    <a:pathLst>
                      <a:path w="1210" h="748">
                        <a:moveTo>
                          <a:pt x="0" y="748"/>
                        </a:moveTo>
                        <a:lnTo>
                          <a:pt x="51" y="713"/>
                        </a:lnTo>
                        <a:lnTo>
                          <a:pt x="196" y="587"/>
                        </a:lnTo>
                        <a:lnTo>
                          <a:pt x="251" y="452"/>
                        </a:lnTo>
                        <a:lnTo>
                          <a:pt x="317" y="392"/>
                        </a:lnTo>
                        <a:lnTo>
                          <a:pt x="653" y="51"/>
                        </a:lnTo>
                        <a:lnTo>
                          <a:pt x="944" y="0"/>
                        </a:lnTo>
                        <a:lnTo>
                          <a:pt x="1089" y="35"/>
                        </a:lnTo>
                        <a:lnTo>
                          <a:pt x="1129" y="211"/>
                        </a:lnTo>
                        <a:lnTo>
                          <a:pt x="1164" y="231"/>
                        </a:lnTo>
                        <a:lnTo>
                          <a:pt x="1210" y="35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2" name=""/>
                  <p:cNvSpPr/>
                  <p:nvPr/>
                </p:nvSpPr>
                <p:spPr>
                  <a:xfrm>
                    <a:off x="5035680" y="2568600"/>
                    <a:ext cx="23760" cy="150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3" name=""/>
                  <p:cNvSpPr/>
                  <p:nvPr/>
                </p:nvSpPr>
                <p:spPr>
                  <a:xfrm>
                    <a:off x="4438800" y="3141720"/>
                    <a:ext cx="660240" cy="461880"/>
                  </a:xfrm>
                  <a:custGeom>
                    <a:avLst/>
                    <a:gdLst/>
                    <a:ahLst/>
                    <a:rect l="l" t="t" r="r" b="b"/>
                    <a:pathLst>
                      <a:path w="416" h="291">
                        <a:moveTo>
                          <a:pt x="0" y="291"/>
                        </a:moveTo>
                        <a:lnTo>
                          <a:pt x="125" y="236"/>
                        </a:lnTo>
                        <a:lnTo>
                          <a:pt x="185" y="0"/>
                        </a:lnTo>
                        <a:lnTo>
                          <a:pt x="416" y="1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315" name=""/>
                  <p:cNvSpPr/>
                  <p:nvPr/>
                </p:nvSpPr>
                <p:spPr>
                  <a:xfrm>
                    <a:off x="6183360" y="3317760"/>
                    <a:ext cx="23760" cy="103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6" name=""/>
                  <p:cNvSpPr/>
                  <p:nvPr/>
                </p:nvSpPr>
                <p:spPr>
                  <a:xfrm>
                    <a:off x="6006960" y="3397320"/>
                    <a:ext cx="39960" cy="102960"/>
                  </a:xfrm>
                  <a:custGeom>
                    <a:avLst/>
                    <a:gdLst/>
                    <a:ahLst/>
                    <a:rect l="l" t="t" r="r" b="b"/>
                    <a:pathLst>
                      <a:path w="25" h="65">
                        <a:moveTo>
                          <a:pt x="25" y="65"/>
                        </a:moveTo>
                        <a:lnTo>
                          <a:pt x="20" y="40"/>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7" name=""/>
                  <p:cNvSpPr/>
                  <p:nvPr/>
                </p:nvSpPr>
                <p:spPr>
                  <a:xfrm flipH="1" flipV="1">
                    <a:off x="6413040" y="2457000"/>
                    <a:ext cx="311400" cy="1112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8" name=""/>
                  <p:cNvSpPr/>
                  <p:nvPr/>
                </p:nvSpPr>
                <p:spPr>
                  <a:xfrm flipH="1">
                    <a:off x="5711400" y="3157560"/>
                    <a:ext cx="25560" cy="223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 name=""/>
                  <p:cNvSpPr/>
                  <p:nvPr/>
                </p:nvSpPr>
                <p:spPr>
                  <a:xfrm>
                    <a:off x="5624640" y="3294000"/>
                    <a:ext cx="39600" cy="1350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321" name=""/>
                  <p:cNvSpPr/>
                  <p:nvPr/>
                </p:nvSpPr>
                <p:spPr>
                  <a:xfrm>
                    <a:off x="6175440" y="2798640"/>
                    <a:ext cx="166680" cy="65160"/>
                  </a:xfrm>
                  <a:custGeom>
                    <a:avLst/>
                    <a:gdLst/>
                    <a:ahLst/>
                    <a:rect l="l" t="t" r="r" b="b"/>
                    <a:pathLst>
                      <a:path w="105" h="41">
                        <a:moveTo>
                          <a:pt x="105" y="5"/>
                        </a:moveTo>
                        <a:lnTo>
                          <a:pt x="70" y="41"/>
                        </a:lnTo>
                        <a:lnTo>
                          <a:pt x="0" y="0"/>
                        </a:lnTo>
                      </a:path>
                    </a:pathLst>
                  </a:custGeom>
                  <a:noFill/>
                  <a:ln cap="rnd" w="792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322"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323"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grpSp>
              <p:nvGrpSpPr>
                <p:cNvPr id="324" name=""/>
                <p:cNvGrpSpPr/>
                <p:nvPr/>
              </p:nvGrpSpPr>
              <p:grpSpPr>
                <a:xfrm>
                  <a:off x="2844720" y="887400"/>
                  <a:ext cx="4811760" cy="3386160"/>
                  <a:chOff x="2844720" y="887400"/>
                  <a:chExt cx="4811760" cy="3386160"/>
                </a:xfrm>
              </p:grpSpPr>
              <p:grpSp>
                <p:nvGrpSpPr>
                  <p:cNvPr id="325" name=""/>
                  <p:cNvGrpSpPr/>
                  <p:nvPr/>
                </p:nvGrpSpPr>
                <p:grpSpPr>
                  <a:xfrm>
                    <a:off x="4103640" y="1827360"/>
                    <a:ext cx="3552840" cy="2190600"/>
                    <a:chOff x="4103640" y="1827360"/>
                    <a:chExt cx="3552840" cy="2190600"/>
                  </a:xfrm>
                </p:grpSpPr>
                <p:sp>
                  <p:nvSpPr>
                    <p:cNvPr id="326"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7"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328"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0" name=""/>
                    <p:cNvSpPr/>
                    <p:nvPr/>
                  </p:nvSpPr>
                  <p:spPr>
                    <a:xfrm>
                      <a:off x="4869000" y="2320920"/>
                      <a:ext cx="1233360" cy="566640"/>
                    </a:xfrm>
                    <a:custGeom>
                      <a:avLst/>
                      <a:gdLst/>
                      <a:ahLst/>
                      <a:rect l="l" t="t" r="r" b="b"/>
                      <a:pathLst>
                        <a:path w="777" h="357">
                          <a:moveTo>
                            <a:pt x="777" y="0"/>
                          </a:moveTo>
                          <a:lnTo>
                            <a:pt x="557" y="51"/>
                          </a:lnTo>
                          <a:lnTo>
                            <a:pt x="321"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1" name=""/>
                    <p:cNvSpPr/>
                    <p:nvPr/>
                  </p:nvSpPr>
                  <p:spPr>
                    <a:xfrm>
                      <a:off x="7520040" y="1827360"/>
                      <a:ext cx="4140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332" name=""/>
                    <p:cNvSpPr/>
                    <p:nvPr/>
                  </p:nvSpPr>
                  <p:spPr>
                    <a:xfrm>
                      <a:off x="7537320" y="1955880"/>
                      <a:ext cx="119160" cy="47520"/>
                    </a:xfrm>
                    <a:custGeom>
                      <a:avLst/>
                      <a:gdLst/>
                      <a:ahLst/>
                      <a:rect l="l" t="t" r="r" b="b"/>
                      <a:pathLst>
                        <a:path w="75" h="30">
                          <a:moveTo>
                            <a:pt x="75" y="15"/>
                          </a:moveTo>
                          <a:lnTo>
                            <a:pt x="30" y="30"/>
                          </a:lnTo>
                          <a:lnTo>
                            <a:pt x="0" y="0"/>
                          </a:lnTo>
                        </a:path>
                      </a:pathLst>
                    </a:custGeom>
                    <a:noFill/>
                    <a:ln cap="rnd" w="792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33"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4" name=""/>
                    <p:cNvSpPr/>
                    <p:nvPr/>
                  </p:nvSpPr>
                  <p:spPr>
                    <a:xfrm>
                      <a:off x="6804000" y="1971720"/>
                      <a:ext cx="636480" cy="237960"/>
                    </a:xfrm>
                    <a:custGeom>
                      <a:avLst/>
                      <a:gdLst/>
                      <a:ahLst/>
                      <a:rect l="l" t="t" r="r" b="b"/>
                      <a:pathLst>
                        <a:path w="401" h="150">
                          <a:moveTo>
                            <a:pt x="0" y="150"/>
                          </a:moveTo>
                          <a:lnTo>
                            <a:pt x="20" y="130"/>
                          </a:lnTo>
                          <a:lnTo>
                            <a:pt x="90" y="110"/>
                          </a:lnTo>
                          <a:lnTo>
                            <a:pt x="160" y="115"/>
                          </a:lnTo>
                          <a:lnTo>
                            <a:pt x="236" y="95"/>
                          </a:lnTo>
                          <a:lnTo>
                            <a:pt x="276" y="105"/>
                          </a:lnTo>
                          <a:lnTo>
                            <a:pt x="341" y="130"/>
                          </a:lnTo>
                          <a:lnTo>
                            <a:pt x="386" y="95"/>
                          </a:lnTo>
                          <a:lnTo>
                            <a:pt x="401" y="80"/>
                          </a:lnTo>
                          <a:lnTo>
                            <a:pt x="396" y="55"/>
                          </a:lnTo>
                          <a:lnTo>
                            <a:pt x="4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5"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6" name=""/>
                    <p:cNvSpPr/>
                    <p:nvPr/>
                  </p:nvSpPr>
                  <p:spPr>
                    <a:xfrm>
                      <a:off x="6039000" y="2336760"/>
                      <a:ext cx="725400" cy="1625760"/>
                    </a:xfrm>
                    <a:custGeom>
                      <a:avLst/>
                      <a:gdLst/>
                      <a:ahLst/>
                      <a:rect l="l" t="t" r="r" b="b"/>
                      <a:pathLst>
                        <a:path w="457" h="1024">
                          <a:moveTo>
                            <a:pt x="457" y="0"/>
                          </a:moveTo>
                          <a:lnTo>
                            <a:pt x="392" y="51"/>
                          </a:lnTo>
                          <a:lnTo>
                            <a:pt x="356" y="141"/>
                          </a:lnTo>
                          <a:lnTo>
                            <a:pt x="266" y="281"/>
                          </a:lnTo>
                          <a:lnTo>
                            <a:pt x="236" y="367"/>
                          </a:lnTo>
                          <a:lnTo>
                            <a:pt x="86" y="532"/>
                          </a:lnTo>
                          <a:lnTo>
                            <a:pt x="40" y="643"/>
                          </a:lnTo>
                          <a:lnTo>
                            <a:pt x="45" y="748"/>
                          </a:lnTo>
                          <a:lnTo>
                            <a:pt x="5" y="954"/>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7"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8"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9" name=""/>
                    <p:cNvSpPr/>
                    <p:nvPr/>
                  </p:nvSpPr>
                  <p:spPr>
                    <a:xfrm>
                      <a:off x="5927760" y="2489040"/>
                      <a:ext cx="733320" cy="739800"/>
                    </a:xfrm>
                    <a:custGeom>
                      <a:avLst/>
                      <a:gdLst/>
                      <a:ahLst/>
                      <a:rect l="l" t="t" r="r" b="b"/>
                      <a:pathLst>
                        <a:path w="462" h="466">
                          <a:moveTo>
                            <a:pt x="462" y="0"/>
                          </a:moveTo>
                          <a:lnTo>
                            <a:pt x="411" y="80"/>
                          </a:lnTo>
                          <a:lnTo>
                            <a:pt x="376" y="165"/>
                          </a:lnTo>
                          <a:lnTo>
                            <a:pt x="211"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0"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1"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2" name=""/>
                    <p:cNvSpPr/>
                    <p:nvPr/>
                  </p:nvSpPr>
                  <p:spPr>
                    <a:xfrm>
                      <a:off x="5792760" y="3006720"/>
                      <a:ext cx="238320" cy="414360"/>
                    </a:xfrm>
                    <a:custGeom>
                      <a:avLst/>
                      <a:gdLst/>
                      <a:ahLst/>
                      <a:rect l="l" t="t" r="r" b="b"/>
                      <a:pathLst>
                        <a:path w="150" h="261">
                          <a:moveTo>
                            <a:pt x="0" y="261"/>
                          </a:moveTo>
                          <a:lnTo>
                            <a:pt x="10" y="216"/>
                          </a:lnTo>
                          <a:lnTo>
                            <a:pt x="85" y="160"/>
                          </a:lnTo>
                          <a:lnTo>
                            <a:pt x="150" y="20"/>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3" name=""/>
                    <p:cNvSpPr/>
                    <p:nvPr/>
                  </p:nvSpPr>
                  <p:spPr>
                    <a:xfrm>
                      <a:off x="5346720" y="3349800"/>
                      <a:ext cx="469800" cy="317160"/>
                    </a:xfrm>
                    <a:custGeom>
                      <a:avLst/>
                      <a:gdLst/>
                      <a:ahLst/>
                      <a:rect l="l" t="t" r="r" b="b"/>
                      <a:pathLst>
                        <a:path w="296" h="200">
                          <a:moveTo>
                            <a:pt x="0" y="200"/>
                          </a:moveTo>
                          <a:lnTo>
                            <a:pt x="95" y="150"/>
                          </a:lnTo>
                          <a:lnTo>
                            <a:pt x="200" y="65"/>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44" name=""/>
                  <p:cNvGrpSpPr/>
                  <p:nvPr/>
                </p:nvGrpSpPr>
                <p:grpSpPr>
                  <a:xfrm>
                    <a:off x="2844720" y="887400"/>
                    <a:ext cx="4748400" cy="3386160"/>
                    <a:chOff x="2844720" y="887400"/>
                    <a:chExt cx="4748400" cy="3386160"/>
                  </a:xfrm>
                </p:grpSpPr>
                <p:sp>
                  <p:nvSpPr>
                    <p:cNvPr id="345" name=""/>
                    <p:cNvSpPr/>
                    <p:nvPr/>
                  </p:nvSpPr>
                  <p:spPr>
                    <a:xfrm>
                      <a:off x="5162400" y="3046320"/>
                      <a:ext cx="247680" cy="868320"/>
                    </a:xfrm>
                    <a:custGeom>
                      <a:avLst/>
                      <a:gdLst/>
                      <a:ahLst/>
                      <a:rect l="l" t="t" r="r" b="b"/>
                      <a:pathLst>
                        <a:path w="156" h="547">
                          <a:moveTo>
                            <a:pt x="0" y="0"/>
                          </a:moveTo>
                          <a:lnTo>
                            <a:pt x="55" y="311"/>
                          </a:lnTo>
                          <a:lnTo>
                            <a:pt x="141" y="427"/>
                          </a:lnTo>
                          <a:lnTo>
                            <a:pt x="131" y="507"/>
                          </a:lnTo>
                          <a:lnTo>
                            <a:pt x="156" y="54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6"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7" name=""/>
                    <p:cNvSpPr/>
                    <p:nvPr/>
                  </p:nvSpPr>
                  <p:spPr>
                    <a:xfrm>
                      <a:off x="2884320" y="974880"/>
                      <a:ext cx="955800" cy="1689120"/>
                    </a:xfrm>
                    <a:custGeom>
                      <a:avLst/>
                      <a:gdLst/>
                      <a:ahLst/>
                      <a:rect l="l" t="t" r="r" b="b"/>
                      <a:pathLst>
                        <a:path w="602" h="1064">
                          <a:moveTo>
                            <a:pt x="562" y="0"/>
                          </a:moveTo>
                          <a:lnTo>
                            <a:pt x="587" y="66"/>
                          </a:lnTo>
                          <a:lnTo>
                            <a:pt x="602" y="136"/>
                          </a:lnTo>
                          <a:lnTo>
                            <a:pt x="452" y="186"/>
                          </a:lnTo>
                          <a:lnTo>
                            <a:pt x="442" y="226"/>
                          </a:lnTo>
                          <a:lnTo>
                            <a:pt x="392" y="266"/>
                          </a:lnTo>
                          <a:lnTo>
                            <a:pt x="216" y="412"/>
                          </a:lnTo>
                          <a:lnTo>
                            <a:pt x="35" y="567"/>
                          </a:lnTo>
                          <a:lnTo>
                            <a:pt x="65"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8"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9" name=""/>
                    <p:cNvSpPr/>
                    <p:nvPr/>
                  </p:nvSpPr>
                  <p:spPr>
                    <a:xfrm>
                      <a:off x="3816360" y="1087560"/>
                      <a:ext cx="453960" cy="277560"/>
                    </a:xfrm>
                    <a:custGeom>
                      <a:avLst/>
                      <a:gdLst/>
                      <a:ahLst/>
                      <a:rect l="l" t="t" r="r" b="b"/>
                      <a:pathLst>
                        <a:path w="286" h="175">
                          <a:moveTo>
                            <a:pt x="286" y="175"/>
                          </a:moveTo>
                          <a:lnTo>
                            <a:pt x="201"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0"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1"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2"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3" name=""/>
                    <p:cNvSpPr/>
                    <p:nvPr/>
                  </p:nvSpPr>
                  <p:spPr>
                    <a:xfrm>
                      <a:off x="2844720" y="2552760"/>
                      <a:ext cx="812880" cy="733320"/>
                    </a:xfrm>
                    <a:custGeom>
                      <a:avLst/>
                      <a:gdLst/>
                      <a:ahLst/>
                      <a:rect l="l" t="t" r="r" b="b"/>
                      <a:pathLst>
                        <a:path w="512" h="462">
                          <a:moveTo>
                            <a:pt x="80" y="0"/>
                          </a:moveTo>
                          <a:lnTo>
                            <a:pt x="65" y="70"/>
                          </a:lnTo>
                          <a:lnTo>
                            <a:pt x="45" y="100"/>
                          </a:lnTo>
                          <a:lnTo>
                            <a:pt x="50" y="145"/>
                          </a:lnTo>
                          <a:lnTo>
                            <a:pt x="0" y="176"/>
                          </a:lnTo>
                          <a:lnTo>
                            <a:pt x="15" y="261"/>
                          </a:lnTo>
                          <a:lnTo>
                            <a:pt x="75" y="281"/>
                          </a:lnTo>
                          <a:lnTo>
                            <a:pt x="211" y="391"/>
                          </a:lnTo>
                          <a:lnTo>
                            <a:pt x="346" y="416"/>
                          </a:lnTo>
                          <a:lnTo>
                            <a:pt x="512"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4"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5"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6"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7" name=""/>
                    <p:cNvSpPr/>
                    <p:nvPr/>
                  </p:nvSpPr>
                  <p:spPr>
                    <a:xfrm>
                      <a:off x="4016520" y="2233440"/>
                      <a:ext cx="1130040" cy="932040"/>
                    </a:xfrm>
                    <a:custGeom>
                      <a:avLst/>
                      <a:gdLst/>
                      <a:ahLst/>
                      <a:rect l="l" t="t" r="r" b="b"/>
                      <a:pathLst>
                        <a:path w="712" h="587">
                          <a:moveTo>
                            <a:pt x="0" y="0"/>
                          </a:moveTo>
                          <a:lnTo>
                            <a:pt x="40" y="30"/>
                          </a:lnTo>
                          <a:lnTo>
                            <a:pt x="80" y="15"/>
                          </a:lnTo>
                          <a:lnTo>
                            <a:pt x="236" y="55"/>
                          </a:lnTo>
                          <a:lnTo>
                            <a:pt x="276" y="106"/>
                          </a:lnTo>
                          <a:lnTo>
                            <a:pt x="306" y="111"/>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8" name=""/>
                    <p:cNvSpPr/>
                    <p:nvPr/>
                  </p:nvSpPr>
                  <p:spPr>
                    <a:xfrm>
                      <a:off x="4087800" y="2273400"/>
                      <a:ext cx="1496880" cy="669960"/>
                    </a:xfrm>
                    <a:custGeom>
                      <a:avLst/>
                      <a:gdLst/>
                      <a:ahLst/>
                      <a:rect l="l" t="t" r="r" b="b"/>
                      <a:pathLst>
                        <a:path w="943" h="422">
                          <a:moveTo>
                            <a:pt x="0" y="0"/>
                          </a:moveTo>
                          <a:lnTo>
                            <a:pt x="120" y="25"/>
                          </a:lnTo>
                          <a:lnTo>
                            <a:pt x="165" y="45"/>
                          </a:lnTo>
                          <a:lnTo>
                            <a:pt x="226" y="70"/>
                          </a:lnTo>
                          <a:lnTo>
                            <a:pt x="261" y="106"/>
                          </a:lnTo>
                          <a:lnTo>
                            <a:pt x="276" y="301"/>
                          </a:lnTo>
                          <a:lnTo>
                            <a:pt x="356" y="417"/>
                          </a:lnTo>
                          <a:lnTo>
                            <a:pt x="692" y="422"/>
                          </a:lnTo>
                          <a:lnTo>
                            <a:pt x="843" y="417"/>
                          </a:lnTo>
                          <a:lnTo>
                            <a:pt x="943"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9"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0"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1" name=""/>
                    <p:cNvSpPr/>
                    <p:nvPr/>
                  </p:nvSpPr>
                  <p:spPr>
                    <a:xfrm flipH="1" flipV="1">
                      <a:off x="4684680" y="3634920"/>
                      <a:ext cx="23184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62" name=""/>
                    <p:cNvSpPr/>
                    <p:nvPr/>
                  </p:nvSpPr>
                  <p:spPr>
                    <a:xfrm>
                      <a:off x="5138640" y="2584440"/>
                      <a:ext cx="279360" cy="517680"/>
                    </a:xfrm>
                    <a:custGeom>
                      <a:avLst/>
                      <a:gdLst/>
                      <a:ahLst/>
                      <a:rect l="l" t="t" r="r" b="b"/>
                      <a:pathLst>
                        <a:path w="176" h="326">
                          <a:moveTo>
                            <a:pt x="176" y="0"/>
                          </a:moveTo>
                          <a:lnTo>
                            <a:pt x="166"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3" name=""/>
                    <p:cNvSpPr/>
                    <p:nvPr/>
                  </p:nvSpPr>
                  <p:spPr>
                    <a:xfrm>
                      <a:off x="4861080" y="2911320"/>
                      <a:ext cx="317520" cy="270000"/>
                    </a:xfrm>
                    <a:custGeom>
                      <a:avLst/>
                      <a:gdLst/>
                      <a:ahLst/>
                      <a:rect l="l" t="t" r="r" b="b"/>
                      <a:pathLst>
                        <a:path w="200" h="170">
                          <a:moveTo>
                            <a:pt x="35" y="170"/>
                          </a:moveTo>
                          <a:lnTo>
                            <a:pt x="200"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4"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5" name=""/>
                    <p:cNvSpPr/>
                    <p:nvPr/>
                  </p:nvSpPr>
                  <p:spPr>
                    <a:xfrm>
                      <a:off x="5481720" y="3046320"/>
                      <a:ext cx="150840" cy="135000"/>
                    </a:xfrm>
                    <a:custGeom>
                      <a:avLst/>
                      <a:gdLst/>
                      <a:ahLst/>
                      <a:rect l="l" t="t" r="r" b="b"/>
                      <a:pathLst>
                        <a:path w="95" h="85">
                          <a:moveTo>
                            <a:pt x="0" y="0"/>
                          </a:moveTo>
                          <a:lnTo>
                            <a:pt x="35" y="45"/>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6" name=""/>
                    <p:cNvSpPr/>
                    <p:nvPr/>
                  </p:nvSpPr>
                  <p:spPr>
                    <a:xfrm>
                      <a:off x="4884840" y="2241720"/>
                      <a:ext cx="1154160" cy="645840"/>
                    </a:xfrm>
                    <a:custGeom>
                      <a:avLst/>
                      <a:gdLst/>
                      <a:ahLst/>
                      <a:rect l="l" t="t" r="r" b="b"/>
                      <a:pathLst>
                        <a:path w="727" h="407">
                          <a:moveTo>
                            <a:pt x="727" y="0"/>
                          </a:moveTo>
                          <a:lnTo>
                            <a:pt x="607" y="70"/>
                          </a:lnTo>
                          <a:lnTo>
                            <a:pt x="542" y="90"/>
                          </a:lnTo>
                          <a:lnTo>
                            <a:pt x="296" y="116"/>
                          </a:lnTo>
                          <a:lnTo>
                            <a:pt x="0" y="40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7"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8" name=""/>
                    <p:cNvSpPr/>
                    <p:nvPr/>
                  </p:nvSpPr>
                  <p:spPr>
                    <a:xfrm>
                      <a:off x="5202360" y="1428840"/>
                      <a:ext cx="973080" cy="358560"/>
                    </a:xfrm>
                    <a:custGeom>
                      <a:avLst/>
                      <a:gdLst/>
                      <a:ahLst/>
                      <a:rect l="l" t="t" r="r" b="b"/>
                      <a:pathLst>
                        <a:path w="613" h="226">
                          <a:moveTo>
                            <a:pt x="0" y="0"/>
                          </a:moveTo>
                          <a:lnTo>
                            <a:pt x="111" y="126"/>
                          </a:lnTo>
                          <a:lnTo>
                            <a:pt x="196" y="126"/>
                          </a:lnTo>
                          <a:lnTo>
                            <a:pt x="216" y="171"/>
                          </a:lnTo>
                          <a:lnTo>
                            <a:pt x="261" y="191"/>
                          </a:lnTo>
                          <a:lnTo>
                            <a:pt x="387" y="191"/>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9"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1"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2"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3" name=""/>
                    <p:cNvSpPr/>
                    <p:nvPr/>
                  </p:nvSpPr>
                  <p:spPr>
                    <a:xfrm>
                      <a:off x="6175440" y="1708200"/>
                      <a:ext cx="349200" cy="453960"/>
                    </a:xfrm>
                    <a:custGeom>
                      <a:avLst/>
                      <a:gdLst/>
                      <a:ahLst/>
                      <a:rect l="l" t="t" r="r" b="b"/>
                      <a:pathLst>
                        <a:path w="220" h="286">
                          <a:moveTo>
                            <a:pt x="0" y="0"/>
                          </a:moveTo>
                          <a:lnTo>
                            <a:pt x="35" y="5"/>
                          </a:lnTo>
                          <a:lnTo>
                            <a:pt x="80" y="226"/>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4" name=""/>
                    <p:cNvSpPr/>
                    <p:nvPr/>
                  </p:nvSpPr>
                  <p:spPr>
                    <a:xfrm>
                      <a:off x="5832360" y="1890720"/>
                      <a:ext cx="182520" cy="318960"/>
                    </a:xfrm>
                    <a:custGeom>
                      <a:avLst/>
                      <a:gdLst/>
                      <a:ahLst/>
                      <a:rect l="l" t="t" r="r" b="b"/>
                      <a:pathLst>
                        <a:path w="115" h="201">
                          <a:moveTo>
                            <a:pt x="20" y="61"/>
                          </a:moveTo>
                          <a:lnTo>
                            <a:pt x="0" y="30"/>
                          </a:lnTo>
                          <a:lnTo>
                            <a:pt x="0" y="15"/>
                          </a:lnTo>
                          <a:lnTo>
                            <a:pt x="15"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5"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6"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377" name=""/>
                    <p:cNvSpPr/>
                    <p:nvPr/>
                  </p:nvSpPr>
                  <p:spPr>
                    <a:xfrm>
                      <a:off x="6931080" y="2154240"/>
                      <a:ext cx="342720" cy="87480"/>
                    </a:xfrm>
                    <a:custGeom>
                      <a:avLst/>
                      <a:gdLst/>
                      <a:ahLst/>
                      <a:rect l="l" t="t" r="r" b="b"/>
                      <a:pathLst>
                        <a:path w="216" h="55">
                          <a:moveTo>
                            <a:pt x="0" y="0"/>
                          </a:moveTo>
                          <a:lnTo>
                            <a:pt x="25"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378"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62"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9"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0" name=""/>
                    <p:cNvSpPr/>
                    <p:nvPr/>
                  </p:nvSpPr>
                  <p:spPr>
                    <a:xfrm>
                      <a:off x="5394240" y="2249640"/>
                      <a:ext cx="636840" cy="1482480"/>
                    </a:xfrm>
                    <a:custGeom>
                      <a:avLst/>
                      <a:gdLst/>
                      <a:ahLst/>
                      <a:rect l="l" t="t" r="r" b="b"/>
                      <a:pathLst>
                        <a:path w="401" h="934">
                          <a:moveTo>
                            <a:pt x="401" y="0"/>
                          </a:moveTo>
                          <a:lnTo>
                            <a:pt x="376"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1"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2"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3" name=""/>
                    <p:cNvSpPr/>
                    <p:nvPr/>
                  </p:nvSpPr>
                  <p:spPr>
                    <a:xfrm>
                      <a:off x="6588000" y="2209680"/>
                      <a:ext cx="81000" cy="382680"/>
                    </a:xfrm>
                    <a:custGeom>
                      <a:avLst/>
                      <a:gdLst/>
                      <a:ahLst/>
                      <a:rect l="l" t="t" r="r" b="b"/>
                      <a:pathLst>
                        <a:path w="51" h="241">
                          <a:moveTo>
                            <a:pt x="31" y="0"/>
                          </a:moveTo>
                          <a:lnTo>
                            <a:pt x="51" y="25"/>
                          </a:lnTo>
                          <a:lnTo>
                            <a:pt x="0" y="80"/>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4"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385"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86" name=""/>
                    <p:cNvSpPr/>
                    <p:nvPr/>
                  </p:nvSpPr>
                  <p:spPr>
                    <a:xfrm>
                      <a:off x="5824440" y="3205080"/>
                      <a:ext cx="1019160" cy="351000"/>
                    </a:xfrm>
                    <a:custGeom>
                      <a:avLst/>
                      <a:gdLst/>
                      <a:ahLst/>
                      <a:rect l="l" t="t" r="r" b="b"/>
                      <a:pathLst>
                        <a:path w="642" h="221">
                          <a:moveTo>
                            <a:pt x="642" y="0"/>
                          </a:moveTo>
                          <a:lnTo>
                            <a:pt x="537"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7"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8"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9"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90"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391"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2"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3"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394"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5" name=""/>
                    <p:cNvSpPr/>
                    <p:nvPr/>
                  </p:nvSpPr>
                  <p:spPr>
                    <a:xfrm>
                      <a:off x="5592600" y="2990880"/>
                      <a:ext cx="662040" cy="955800"/>
                    </a:xfrm>
                    <a:custGeom>
                      <a:avLst/>
                      <a:gdLst/>
                      <a:ahLst/>
                      <a:rect l="l" t="t" r="r" b="b"/>
                      <a:pathLst>
                        <a:path w="417" h="602">
                          <a:moveTo>
                            <a:pt x="0" y="602"/>
                          </a:moveTo>
                          <a:lnTo>
                            <a:pt x="5" y="522"/>
                          </a:lnTo>
                          <a:lnTo>
                            <a:pt x="5" y="497"/>
                          </a:lnTo>
                          <a:lnTo>
                            <a:pt x="40" y="431"/>
                          </a:lnTo>
                          <a:lnTo>
                            <a:pt x="35" y="401"/>
                          </a:lnTo>
                          <a:lnTo>
                            <a:pt x="96" y="386"/>
                          </a:lnTo>
                          <a:lnTo>
                            <a:pt x="181" y="291"/>
                          </a:lnTo>
                          <a:lnTo>
                            <a:pt x="216" y="241"/>
                          </a:lnTo>
                          <a:lnTo>
                            <a:pt x="286" y="196"/>
                          </a:lnTo>
                          <a:lnTo>
                            <a:pt x="377" y="110"/>
                          </a:lnTo>
                          <a:lnTo>
                            <a:pt x="41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6"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7"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8"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9" name=""/>
                    <p:cNvSpPr/>
                    <p:nvPr/>
                  </p:nvSpPr>
                  <p:spPr>
                    <a:xfrm>
                      <a:off x="5640480" y="2576520"/>
                      <a:ext cx="884160" cy="1370160"/>
                    </a:xfrm>
                    <a:custGeom>
                      <a:avLst/>
                      <a:gdLst/>
                      <a:ahLst/>
                      <a:rect l="l" t="t" r="r" b="b"/>
                      <a:pathLst>
                        <a:path w="557" h="863">
                          <a:moveTo>
                            <a:pt x="497" y="0"/>
                          </a:moveTo>
                          <a:lnTo>
                            <a:pt x="557" y="65"/>
                          </a:lnTo>
                          <a:lnTo>
                            <a:pt x="497" y="125"/>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0"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6"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1" name=""/>
                    <p:cNvSpPr/>
                    <p:nvPr/>
                  </p:nvSpPr>
                  <p:spPr>
                    <a:xfrm>
                      <a:off x="4238640" y="3508200"/>
                      <a:ext cx="923760" cy="366840"/>
                    </a:xfrm>
                    <a:custGeom>
                      <a:avLst/>
                      <a:gdLst/>
                      <a:ahLst/>
                      <a:rect l="l" t="t" r="r" b="b"/>
                      <a:pathLst>
                        <a:path w="582" h="231">
                          <a:moveTo>
                            <a:pt x="0" y="0"/>
                          </a:moveTo>
                          <a:lnTo>
                            <a:pt x="106" y="100"/>
                          </a:lnTo>
                          <a:lnTo>
                            <a:pt x="186" y="151"/>
                          </a:lnTo>
                          <a:lnTo>
                            <a:pt x="522" y="226"/>
                          </a:lnTo>
                          <a:lnTo>
                            <a:pt x="552" y="201"/>
                          </a:lnTo>
                          <a:lnTo>
                            <a:pt x="582"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sp>
            <p:nvSpPr>
              <p:cNvPr id="402" name=""/>
              <p:cNvSpPr/>
              <p:nvPr/>
            </p:nvSpPr>
            <p:spPr>
              <a:xfrm flipH="1">
                <a:off x="5226120" y="1692360"/>
                <a:ext cx="31680" cy="23760"/>
              </a:xfrm>
              <a:prstGeom prst="line">
                <a:avLst/>
              </a:prstGeom>
              <a:ln cap="rnd" w="792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403"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4"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5"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6"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407"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8" name=""/>
              <p:cNvSpPr/>
              <p:nvPr/>
            </p:nvSpPr>
            <p:spPr>
              <a:xfrm>
                <a:off x="6811920" y="1541520"/>
                <a:ext cx="565200" cy="95040"/>
              </a:xfrm>
              <a:custGeom>
                <a:avLst/>
                <a:gdLst/>
                <a:ahLst/>
                <a:rect l="l" t="t" r="r" b="b"/>
                <a:pathLst>
                  <a:path w="356" h="60">
                    <a:moveTo>
                      <a:pt x="0" y="25"/>
                    </a:moveTo>
                    <a:lnTo>
                      <a:pt x="65" y="15"/>
                    </a:lnTo>
                    <a:lnTo>
                      <a:pt x="150" y="45"/>
                    </a:lnTo>
                    <a:lnTo>
                      <a:pt x="226" y="60"/>
                    </a:lnTo>
                    <a:lnTo>
                      <a:pt x="266" y="50"/>
                    </a:lnTo>
                    <a:lnTo>
                      <a:pt x="291" y="45"/>
                    </a:lnTo>
                    <a:lnTo>
                      <a:pt x="331" y="0"/>
                    </a:lnTo>
                    <a:lnTo>
                      <a:pt x="346" y="0"/>
                    </a:lnTo>
                    <a:lnTo>
                      <a:pt x="356"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9" name=""/>
              <p:cNvSpPr/>
              <p:nvPr/>
            </p:nvSpPr>
            <p:spPr>
              <a:xfrm>
                <a:off x="5991120" y="2082960"/>
                <a:ext cx="319320" cy="269640"/>
              </a:xfrm>
              <a:custGeom>
                <a:avLst/>
                <a:gdLst/>
                <a:ahLst/>
                <a:rect l="l" t="t" r="r" b="b"/>
                <a:pathLst>
                  <a:path w="201" h="170">
                    <a:moveTo>
                      <a:pt x="0" y="80"/>
                    </a:moveTo>
                    <a:lnTo>
                      <a:pt x="0" y="170"/>
                    </a:lnTo>
                    <a:lnTo>
                      <a:pt x="90" y="155"/>
                    </a:lnTo>
                    <a:lnTo>
                      <a:pt x="146"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0"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1"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412"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413" name=""/>
              <p:cNvSpPr/>
              <p:nvPr/>
            </p:nvSpPr>
            <p:spPr>
              <a:xfrm>
                <a:off x="6469200" y="2249640"/>
                <a:ext cx="318960" cy="79200"/>
              </a:xfrm>
              <a:custGeom>
                <a:avLst/>
                <a:gdLst/>
                <a:ahLst/>
                <a:rect l="l" t="t" r="r" b="b"/>
                <a:pathLst>
                  <a:path w="201" h="50">
                    <a:moveTo>
                      <a:pt x="0" y="0"/>
                    </a:moveTo>
                    <a:lnTo>
                      <a:pt x="75"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14"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5"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416"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417"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8"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419"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420"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21"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422"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sp>
        <p:nvSpPr>
          <p:cNvPr id="423" name=""/>
          <p:cNvSpPr/>
          <p:nvPr/>
        </p:nvSpPr>
        <p:spPr>
          <a:xfrm flipH="1">
            <a:off x="4518000" y="3500280"/>
            <a:ext cx="63360" cy="311400"/>
          </a:xfrm>
          <a:prstGeom prst="line">
            <a:avLst/>
          </a:prstGeom>
          <a:ln cap="rnd" w="792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4" name=""/>
          <p:cNvSpPr/>
          <p:nvPr/>
        </p:nvSpPr>
        <p:spPr>
          <a:xfrm flipH="1">
            <a:off x="4900680" y="3914640"/>
            <a:ext cx="71280" cy="142920"/>
          </a:xfrm>
          <a:prstGeom prst="line">
            <a:avLst/>
          </a:prstGeom>
          <a:ln cap="rnd" w="792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425" name=""/>
          <p:cNvGrpSpPr/>
          <p:nvPr/>
        </p:nvGrpSpPr>
        <p:grpSpPr>
          <a:xfrm>
            <a:off x="5075280" y="3954600"/>
            <a:ext cx="200160" cy="318960"/>
            <a:chOff x="5075280" y="3954600"/>
            <a:chExt cx="200160" cy="318960"/>
          </a:xfrm>
        </p:grpSpPr>
        <p:sp>
          <p:nvSpPr>
            <p:cNvPr id="426"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427" name=""/>
            <p:cNvSpPr/>
            <p:nvPr/>
          </p:nvSpPr>
          <p:spPr>
            <a:xfrm>
              <a:off x="5075280" y="3954600"/>
              <a:ext cx="200160" cy="239400"/>
            </a:xfrm>
            <a:custGeom>
              <a:avLst/>
              <a:gdLst/>
              <a:ahLst/>
              <a:rect l="l" t="t" r="r" b="b"/>
              <a:pathLst>
                <a:path w="126" h="151">
                  <a:moveTo>
                    <a:pt x="5" y="151"/>
                  </a:moveTo>
                  <a:lnTo>
                    <a:pt x="0" y="90"/>
                  </a:lnTo>
                  <a:lnTo>
                    <a:pt x="20" y="60"/>
                  </a:lnTo>
                  <a:lnTo>
                    <a:pt x="75" y="20"/>
                  </a:lnTo>
                  <a:lnTo>
                    <a:pt x="126" y="0"/>
                  </a:lnTo>
                </a:path>
              </a:pathLst>
            </a:custGeom>
            <a:noFill/>
            <a:ln cap="rnd" w="792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428" name=""/>
          <p:cNvGrpSpPr/>
          <p:nvPr/>
        </p:nvGrpSpPr>
        <p:grpSpPr>
          <a:xfrm>
            <a:off x="3354480" y="1262160"/>
            <a:ext cx="3752640" cy="3090600"/>
            <a:chOff x="3354480" y="1262160"/>
            <a:chExt cx="3752640" cy="3090600"/>
          </a:xfrm>
        </p:grpSpPr>
        <p:sp>
          <p:nvSpPr>
            <p:cNvPr id="429" name=""/>
            <p:cNvSpPr/>
            <p:nvPr/>
          </p:nvSpPr>
          <p:spPr>
            <a:xfrm>
              <a:off x="5442120" y="1628640"/>
              <a:ext cx="493560" cy="79560"/>
            </a:xfrm>
            <a:custGeom>
              <a:avLst/>
              <a:gdLst/>
              <a:ahLst/>
              <a:rect l="l" t="t" r="r" b="b"/>
              <a:pathLst>
                <a:path w="311" h="50">
                  <a:moveTo>
                    <a:pt x="5" y="0"/>
                  </a:moveTo>
                  <a:lnTo>
                    <a:pt x="0" y="10"/>
                  </a:lnTo>
                  <a:lnTo>
                    <a:pt x="80" y="35"/>
                  </a:lnTo>
                  <a:lnTo>
                    <a:pt x="80" y="35"/>
                  </a:lnTo>
                  <a:lnTo>
                    <a:pt x="311" y="50"/>
                  </a:lnTo>
                  <a:lnTo>
                    <a:pt x="311" y="40"/>
                  </a:lnTo>
                  <a:lnTo>
                    <a:pt x="80" y="25"/>
                  </a:lnTo>
                  <a:lnTo>
                    <a:pt x="80" y="30"/>
                  </a:lnTo>
                  <a:lnTo>
                    <a:pt x="85" y="25"/>
                  </a:lnTo>
                  <a:lnTo>
                    <a:pt x="5" y="0"/>
                  </a:lnTo>
                  <a:close/>
                </a:path>
              </a:pathLst>
            </a:custGeom>
            <a:solidFill>
              <a:srgbClr val="000000"/>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430" name=""/>
            <p:cNvSpPr/>
            <p:nvPr/>
          </p:nvSpPr>
          <p:spPr>
            <a:xfrm>
              <a:off x="5473800" y="1557360"/>
              <a:ext cx="222120" cy="708120"/>
            </a:xfrm>
            <a:custGeom>
              <a:avLst/>
              <a:gdLst/>
              <a:ahLst/>
              <a:rect l="l" t="t" r="r" b="b"/>
              <a:pathLst>
                <a:path w="140" h="446">
                  <a:moveTo>
                    <a:pt x="140" y="10"/>
                  </a:moveTo>
                  <a:lnTo>
                    <a:pt x="135" y="0"/>
                  </a:lnTo>
                  <a:lnTo>
                    <a:pt x="70" y="35"/>
                  </a:lnTo>
                  <a:lnTo>
                    <a:pt x="65" y="35"/>
                  </a:lnTo>
                  <a:lnTo>
                    <a:pt x="65" y="35"/>
                  </a:lnTo>
                  <a:lnTo>
                    <a:pt x="15" y="175"/>
                  </a:lnTo>
                  <a:lnTo>
                    <a:pt x="15" y="175"/>
                  </a:lnTo>
                  <a:lnTo>
                    <a:pt x="0" y="446"/>
                  </a:lnTo>
                  <a:lnTo>
                    <a:pt x="10" y="446"/>
                  </a:lnTo>
                  <a:lnTo>
                    <a:pt x="25" y="180"/>
                  </a:lnTo>
                  <a:lnTo>
                    <a:pt x="20" y="175"/>
                  </a:lnTo>
                  <a:lnTo>
                    <a:pt x="25" y="180"/>
                  </a:lnTo>
                  <a:lnTo>
                    <a:pt x="75" y="40"/>
                  </a:lnTo>
                  <a:lnTo>
                    <a:pt x="75" y="40"/>
                  </a:lnTo>
                  <a:lnTo>
                    <a:pt x="75" y="40"/>
                  </a:lnTo>
                  <a:lnTo>
                    <a:pt x="70" y="40"/>
                  </a:lnTo>
                  <a:lnTo>
                    <a:pt x="75" y="45"/>
                  </a:lnTo>
                  <a:lnTo>
                    <a:pt x="140"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1" name=""/>
            <p:cNvSpPr/>
            <p:nvPr/>
          </p:nvSpPr>
          <p:spPr>
            <a:xfrm>
              <a:off x="5330880" y="1747800"/>
              <a:ext cx="174600" cy="95400"/>
            </a:xfrm>
            <a:custGeom>
              <a:avLst/>
              <a:gdLst/>
              <a:ahLst/>
              <a:rect l="l" t="t" r="r" b="b"/>
              <a:pathLst>
                <a:path w="110" h="60">
                  <a:moveTo>
                    <a:pt x="0" y="0"/>
                  </a:moveTo>
                  <a:lnTo>
                    <a:pt x="0" y="10"/>
                  </a:lnTo>
                  <a:lnTo>
                    <a:pt x="65" y="10"/>
                  </a:lnTo>
                  <a:lnTo>
                    <a:pt x="65" y="5"/>
                  </a:lnTo>
                  <a:lnTo>
                    <a:pt x="60" y="5"/>
                  </a:lnTo>
                  <a:lnTo>
                    <a:pt x="60" y="5"/>
                  </a:lnTo>
                  <a:lnTo>
                    <a:pt x="60" y="10"/>
                  </a:lnTo>
                  <a:lnTo>
                    <a:pt x="60" y="5"/>
                  </a:lnTo>
                  <a:lnTo>
                    <a:pt x="60" y="55"/>
                  </a:lnTo>
                  <a:lnTo>
                    <a:pt x="60" y="60"/>
                  </a:lnTo>
                  <a:lnTo>
                    <a:pt x="60" y="60"/>
                  </a:lnTo>
                  <a:lnTo>
                    <a:pt x="65" y="60"/>
                  </a:lnTo>
                  <a:lnTo>
                    <a:pt x="110" y="60"/>
                  </a:lnTo>
                  <a:lnTo>
                    <a:pt x="110" y="50"/>
                  </a:lnTo>
                  <a:lnTo>
                    <a:pt x="65" y="50"/>
                  </a:lnTo>
                  <a:lnTo>
                    <a:pt x="70" y="55"/>
                  </a:lnTo>
                  <a:lnTo>
                    <a:pt x="65" y="55"/>
                  </a:lnTo>
                  <a:lnTo>
                    <a:pt x="65" y="50"/>
                  </a:lnTo>
                  <a:lnTo>
                    <a:pt x="65" y="55"/>
                  </a:lnTo>
                  <a:lnTo>
                    <a:pt x="70" y="55"/>
                  </a:lnTo>
                  <a:lnTo>
                    <a:pt x="70" y="5"/>
                  </a:lnTo>
                  <a:lnTo>
                    <a:pt x="65" y="0"/>
                  </a:lnTo>
                  <a:lnTo>
                    <a:pt x="65" y="0"/>
                  </a:lnTo>
                  <a:lnTo>
                    <a:pt x="65" y="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2" name=""/>
            <p:cNvSpPr/>
            <p:nvPr/>
          </p:nvSpPr>
          <p:spPr>
            <a:xfrm>
              <a:off x="5362560" y="1898640"/>
              <a:ext cx="95400" cy="112680"/>
            </a:xfrm>
            <a:custGeom>
              <a:avLst/>
              <a:gdLst/>
              <a:ahLst/>
              <a:rect l="l" t="t" r="r" b="b"/>
              <a:pathLst>
                <a:path w="60" h="71">
                  <a:moveTo>
                    <a:pt x="10" y="0"/>
                  </a:moveTo>
                  <a:lnTo>
                    <a:pt x="0" y="5"/>
                  </a:lnTo>
                  <a:lnTo>
                    <a:pt x="55" y="71"/>
                  </a:lnTo>
                  <a:lnTo>
                    <a:pt x="60" y="6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3" name=""/>
            <p:cNvSpPr/>
            <p:nvPr/>
          </p:nvSpPr>
          <p:spPr>
            <a:xfrm>
              <a:off x="4964040" y="1859040"/>
              <a:ext cx="773280" cy="374400"/>
            </a:xfrm>
            <a:custGeom>
              <a:avLst/>
              <a:gdLst/>
              <a:ahLst/>
              <a:rect l="l" t="t" r="r" b="b"/>
              <a:pathLst>
                <a:path w="487" h="236">
                  <a:moveTo>
                    <a:pt x="487" y="15"/>
                  </a:moveTo>
                  <a:lnTo>
                    <a:pt x="482" y="5"/>
                  </a:lnTo>
                  <a:lnTo>
                    <a:pt x="336" y="61"/>
                  </a:lnTo>
                  <a:lnTo>
                    <a:pt x="336" y="61"/>
                  </a:lnTo>
                  <a:lnTo>
                    <a:pt x="140" y="226"/>
                  </a:lnTo>
                  <a:lnTo>
                    <a:pt x="140" y="231"/>
                  </a:lnTo>
                  <a:lnTo>
                    <a:pt x="145" y="226"/>
                  </a:lnTo>
                  <a:lnTo>
                    <a:pt x="140" y="226"/>
                  </a:lnTo>
                  <a:lnTo>
                    <a:pt x="140" y="226"/>
                  </a:lnTo>
                  <a:lnTo>
                    <a:pt x="140" y="226"/>
                  </a:lnTo>
                  <a:lnTo>
                    <a:pt x="145" y="226"/>
                  </a:lnTo>
                  <a:lnTo>
                    <a:pt x="5" y="0"/>
                  </a:lnTo>
                  <a:lnTo>
                    <a:pt x="0" y="10"/>
                  </a:lnTo>
                  <a:lnTo>
                    <a:pt x="135" y="231"/>
                  </a:lnTo>
                  <a:lnTo>
                    <a:pt x="140" y="236"/>
                  </a:lnTo>
                  <a:lnTo>
                    <a:pt x="140" y="236"/>
                  </a:lnTo>
                  <a:lnTo>
                    <a:pt x="140" y="236"/>
                  </a:lnTo>
                  <a:lnTo>
                    <a:pt x="145" y="236"/>
                  </a:lnTo>
                  <a:lnTo>
                    <a:pt x="341" y="71"/>
                  </a:lnTo>
                  <a:lnTo>
                    <a:pt x="336" y="66"/>
                  </a:lnTo>
                  <a:lnTo>
                    <a:pt x="341" y="71"/>
                  </a:lnTo>
                  <a:lnTo>
                    <a:pt x="487" y="1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4" name=""/>
            <p:cNvSpPr/>
            <p:nvPr/>
          </p:nvSpPr>
          <p:spPr>
            <a:xfrm>
              <a:off x="5162400" y="2225520"/>
              <a:ext cx="32040" cy="406440"/>
            </a:xfrm>
            <a:custGeom>
              <a:avLst/>
              <a:gdLst/>
              <a:ahLst/>
              <a:rect l="l" t="t" r="r" b="b"/>
              <a:pathLst>
                <a:path w="20" h="256">
                  <a:moveTo>
                    <a:pt x="20" y="0"/>
                  </a:moveTo>
                  <a:lnTo>
                    <a:pt x="10" y="0"/>
                  </a:lnTo>
                  <a:lnTo>
                    <a:pt x="0" y="256"/>
                  </a:lnTo>
                  <a:lnTo>
                    <a:pt x="10" y="256"/>
                  </a:lnTo>
                  <a:lnTo>
                    <a:pt x="2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5" name=""/>
            <p:cNvSpPr/>
            <p:nvPr/>
          </p:nvSpPr>
          <p:spPr>
            <a:xfrm>
              <a:off x="4581360" y="2082960"/>
              <a:ext cx="1409760" cy="1425240"/>
            </a:xfrm>
            <a:custGeom>
              <a:avLst/>
              <a:gdLst/>
              <a:ahLst/>
              <a:rect l="l" t="t" r="r" b="b"/>
              <a:pathLst>
                <a:path w="888" h="898">
                  <a:moveTo>
                    <a:pt x="888" y="5"/>
                  </a:moveTo>
                  <a:lnTo>
                    <a:pt x="878" y="0"/>
                  </a:lnTo>
                  <a:lnTo>
                    <a:pt x="828" y="50"/>
                  </a:lnTo>
                  <a:lnTo>
                    <a:pt x="828" y="55"/>
                  </a:lnTo>
                  <a:lnTo>
                    <a:pt x="828" y="50"/>
                  </a:lnTo>
                  <a:lnTo>
                    <a:pt x="828" y="50"/>
                  </a:lnTo>
                  <a:lnTo>
                    <a:pt x="728" y="55"/>
                  </a:lnTo>
                  <a:lnTo>
                    <a:pt x="723" y="60"/>
                  </a:lnTo>
                  <a:lnTo>
                    <a:pt x="562" y="110"/>
                  </a:lnTo>
                  <a:lnTo>
                    <a:pt x="562" y="110"/>
                  </a:lnTo>
                  <a:lnTo>
                    <a:pt x="371" y="346"/>
                  </a:lnTo>
                  <a:lnTo>
                    <a:pt x="376" y="351"/>
                  </a:lnTo>
                  <a:lnTo>
                    <a:pt x="371" y="346"/>
                  </a:lnTo>
                  <a:lnTo>
                    <a:pt x="276" y="446"/>
                  </a:lnTo>
                  <a:lnTo>
                    <a:pt x="156" y="557"/>
                  </a:lnTo>
                  <a:lnTo>
                    <a:pt x="156" y="557"/>
                  </a:lnTo>
                  <a:lnTo>
                    <a:pt x="85" y="657"/>
                  </a:lnTo>
                  <a:lnTo>
                    <a:pt x="85" y="657"/>
                  </a:lnTo>
                  <a:lnTo>
                    <a:pt x="0" y="893"/>
                  </a:lnTo>
                  <a:lnTo>
                    <a:pt x="5" y="898"/>
                  </a:lnTo>
                  <a:lnTo>
                    <a:pt x="95" y="657"/>
                  </a:lnTo>
                  <a:lnTo>
                    <a:pt x="90" y="657"/>
                  </a:lnTo>
                  <a:lnTo>
                    <a:pt x="95" y="662"/>
                  </a:lnTo>
                  <a:lnTo>
                    <a:pt x="166" y="562"/>
                  </a:lnTo>
                  <a:lnTo>
                    <a:pt x="161" y="562"/>
                  </a:lnTo>
                  <a:lnTo>
                    <a:pt x="166" y="562"/>
                  </a:lnTo>
                  <a:lnTo>
                    <a:pt x="281" y="456"/>
                  </a:lnTo>
                  <a:lnTo>
                    <a:pt x="376" y="351"/>
                  </a:lnTo>
                  <a:lnTo>
                    <a:pt x="567" y="120"/>
                  </a:lnTo>
                  <a:lnTo>
                    <a:pt x="567" y="115"/>
                  </a:lnTo>
                  <a:lnTo>
                    <a:pt x="567" y="120"/>
                  </a:lnTo>
                  <a:lnTo>
                    <a:pt x="728" y="65"/>
                  </a:lnTo>
                  <a:lnTo>
                    <a:pt x="728" y="60"/>
                  </a:lnTo>
                  <a:lnTo>
                    <a:pt x="728" y="65"/>
                  </a:lnTo>
                  <a:lnTo>
                    <a:pt x="828" y="60"/>
                  </a:lnTo>
                  <a:lnTo>
                    <a:pt x="828" y="60"/>
                  </a:lnTo>
                  <a:lnTo>
                    <a:pt x="833" y="60"/>
                  </a:lnTo>
                  <a:lnTo>
                    <a:pt x="888"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6" name=""/>
            <p:cNvSpPr/>
            <p:nvPr/>
          </p:nvSpPr>
          <p:spPr>
            <a:xfrm>
              <a:off x="5027760" y="2782800"/>
              <a:ext cx="95040" cy="112680"/>
            </a:xfrm>
            <a:custGeom>
              <a:avLst/>
              <a:gdLst/>
              <a:ahLst/>
              <a:rect l="l" t="t" r="r" b="b"/>
              <a:pathLst>
                <a:path w="60" h="71">
                  <a:moveTo>
                    <a:pt x="5" y="0"/>
                  </a:moveTo>
                  <a:lnTo>
                    <a:pt x="0" y="10"/>
                  </a:lnTo>
                  <a:lnTo>
                    <a:pt x="55" y="71"/>
                  </a:lnTo>
                  <a:lnTo>
                    <a:pt x="60" y="6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7" name=""/>
            <p:cNvSpPr/>
            <p:nvPr/>
          </p:nvSpPr>
          <p:spPr>
            <a:xfrm>
              <a:off x="4716360" y="2798640"/>
              <a:ext cx="120600" cy="176400"/>
            </a:xfrm>
            <a:custGeom>
              <a:avLst/>
              <a:gdLst/>
              <a:ahLst/>
              <a:rect l="l" t="t" r="r" b="b"/>
              <a:pathLst>
                <a:path w="76" h="111">
                  <a:moveTo>
                    <a:pt x="10" y="0"/>
                  </a:moveTo>
                  <a:lnTo>
                    <a:pt x="0" y="0"/>
                  </a:lnTo>
                  <a:lnTo>
                    <a:pt x="5" y="71"/>
                  </a:lnTo>
                  <a:lnTo>
                    <a:pt x="5" y="71"/>
                  </a:lnTo>
                  <a:lnTo>
                    <a:pt x="5" y="76"/>
                  </a:lnTo>
                  <a:lnTo>
                    <a:pt x="71" y="111"/>
                  </a:lnTo>
                  <a:lnTo>
                    <a:pt x="76" y="106"/>
                  </a:lnTo>
                  <a:lnTo>
                    <a:pt x="15" y="66"/>
                  </a:lnTo>
                  <a:lnTo>
                    <a:pt x="15" y="66"/>
                  </a:lnTo>
                  <a:lnTo>
                    <a:pt x="10" y="71"/>
                  </a:lnTo>
                  <a:lnTo>
                    <a:pt x="15" y="7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8" name=""/>
            <p:cNvSpPr/>
            <p:nvPr/>
          </p:nvSpPr>
          <p:spPr>
            <a:xfrm>
              <a:off x="4780080" y="3030480"/>
              <a:ext cx="255600" cy="166680"/>
            </a:xfrm>
            <a:custGeom>
              <a:avLst/>
              <a:gdLst/>
              <a:ahLst/>
              <a:rect l="l" t="t" r="r" b="b"/>
              <a:pathLst>
                <a:path w="161" h="105">
                  <a:moveTo>
                    <a:pt x="10" y="0"/>
                  </a:moveTo>
                  <a:lnTo>
                    <a:pt x="0" y="5"/>
                  </a:lnTo>
                  <a:lnTo>
                    <a:pt x="61" y="65"/>
                  </a:lnTo>
                  <a:lnTo>
                    <a:pt x="61" y="65"/>
                  </a:lnTo>
                  <a:lnTo>
                    <a:pt x="61" y="65"/>
                  </a:lnTo>
                  <a:lnTo>
                    <a:pt x="161" y="105"/>
                  </a:lnTo>
                  <a:lnTo>
                    <a:pt x="161" y="95"/>
                  </a:lnTo>
                  <a:lnTo>
                    <a:pt x="61" y="55"/>
                  </a:lnTo>
                  <a:lnTo>
                    <a:pt x="61" y="60"/>
                  </a:lnTo>
                  <a:lnTo>
                    <a:pt x="66" y="6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9" name=""/>
            <p:cNvSpPr/>
            <p:nvPr/>
          </p:nvSpPr>
          <p:spPr>
            <a:xfrm>
              <a:off x="4565520" y="3094200"/>
              <a:ext cx="174600" cy="176040"/>
            </a:xfrm>
            <a:custGeom>
              <a:avLst/>
              <a:gdLst/>
              <a:ahLst/>
              <a:rect l="l" t="t" r="r" b="b"/>
              <a:pathLst>
                <a:path w="110" h="111">
                  <a:moveTo>
                    <a:pt x="110" y="10"/>
                  </a:moveTo>
                  <a:lnTo>
                    <a:pt x="105" y="0"/>
                  </a:lnTo>
                  <a:lnTo>
                    <a:pt x="0" y="55"/>
                  </a:lnTo>
                  <a:lnTo>
                    <a:pt x="0" y="55"/>
                  </a:lnTo>
                  <a:lnTo>
                    <a:pt x="0" y="60"/>
                  </a:lnTo>
                  <a:lnTo>
                    <a:pt x="0" y="60"/>
                  </a:lnTo>
                  <a:lnTo>
                    <a:pt x="10" y="111"/>
                  </a:lnTo>
                  <a:lnTo>
                    <a:pt x="20" y="111"/>
                  </a:lnTo>
                  <a:lnTo>
                    <a:pt x="10" y="60"/>
                  </a:lnTo>
                  <a:lnTo>
                    <a:pt x="5" y="60"/>
                  </a:lnTo>
                  <a:lnTo>
                    <a:pt x="10" y="60"/>
                  </a:lnTo>
                  <a:lnTo>
                    <a:pt x="5" y="60"/>
                  </a:lnTo>
                  <a:lnTo>
                    <a:pt x="5" y="65"/>
                  </a:lnTo>
                  <a:lnTo>
                    <a:pt x="110"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0" name=""/>
            <p:cNvSpPr/>
            <p:nvPr/>
          </p:nvSpPr>
          <p:spPr>
            <a:xfrm>
              <a:off x="4692600" y="3173400"/>
              <a:ext cx="79560" cy="104760"/>
            </a:xfrm>
            <a:custGeom>
              <a:avLst/>
              <a:gdLst/>
              <a:ahLst/>
              <a:rect l="l" t="t" r="r" b="b"/>
              <a:pathLst>
                <a:path w="50" h="66">
                  <a:moveTo>
                    <a:pt x="10" y="0"/>
                  </a:moveTo>
                  <a:lnTo>
                    <a:pt x="0" y="10"/>
                  </a:lnTo>
                  <a:lnTo>
                    <a:pt x="40" y="66"/>
                  </a:lnTo>
                  <a:lnTo>
                    <a:pt x="50" y="6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1" name=""/>
            <p:cNvSpPr/>
            <p:nvPr/>
          </p:nvSpPr>
          <p:spPr>
            <a:xfrm>
              <a:off x="4238640" y="1357200"/>
              <a:ext cx="1243080" cy="908280"/>
            </a:xfrm>
            <a:custGeom>
              <a:avLst/>
              <a:gdLst/>
              <a:ahLst/>
              <a:rect l="l" t="t" r="r" b="b"/>
              <a:pathLst>
                <a:path w="783" h="572">
                  <a:moveTo>
                    <a:pt x="5" y="0"/>
                  </a:moveTo>
                  <a:lnTo>
                    <a:pt x="0" y="5"/>
                  </a:lnTo>
                  <a:lnTo>
                    <a:pt x="246" y="166"/>
                  </a:lnTo>
                  <a:lnTo>
                    <a:pt x="246" y="161"/>
                  </a:lnTo>
                  <a:lnTo>
                    <a:pt x="246" y="166"/>
                  </a:lnTo>
                  <a:lnTo>
                    <a:pt x="482" y="341"/>
                  </a:lnTo>
                  <a:lnTo>
                    <a:pt x="773" y="572"/>
                  </a:lnTo>
                  <a:lnTo>
                    <a:pt x="783" y="567"/>
                  </a:lnTo>
                  <a:lnTo>
                    <a:pt x="487" y="331"/>
                  </a:lnTo>
                  <a:lnTo>
                    <a:pt x="251" y="156"/>
                  </a:lnTo>
                  <a:lnTo>
                    <a:pt x="251" y="15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2" name=""/>
            <p:cNvSpPr/>
            <p:nvPr/>
          </p:nvSpPr>
          <p:spPr>
            <a:xfrm>
              <a:off x="3903840" y="2273400"/>
              <a:ext cx="1266480" cy="263520"/>
            </a:xfrm>
            <a:custGeom>
              <a:avLst/>
              <a:gdLst/>
              <a:ahLst/>
              <a:rect l="l" t="t" r="r" b="b"/>
              <a:pathLst>
                <a:path w="798" h="166">
                  <a:moveTo>
                    <a:pt x="5" y="0"/>
                  </a:moveTo>
                  <a:lnTo>
                    <a:pt x="0" y="10"/>
                  </a:lnTo>
                  <a:lnTo>
                    <a:pt x="266" y="40"/>
                  </a:lnTo>
                  <a:lnTo>
                    <a:pt x="266" y="35"/>
                  </a:lnTo>
                  <a:lnTo>
                    <a:pt x="261" y="40"/>
                  </a:lnTo>
                  <a:lnTo>
                    <a:pt x="266" y="40"/>
                  </a:lnTo>
                  <a:lnTo>
                    <a:pt x="261" y="40"/>
                  </a:lnTo>
                  <a:lnTo>
                    <a:pt x="342" y="161"/>
                  </a:lnTo>
                  <a:lnTo>
                    <a:pt x="342" y="161"/>
                  </a:lnTo>
                  <a:lnTo>
                    <a:pt x="342" y="161"/>
                  </a:lnTo>
                  <a:lnTo>
                    <a:pt x="798" y="166"/>
                  </a:lnTo>
                  <a:lnTo>
                    <a:pt x="798" y="156"/>
                  </a:lnTo>
                  <a:lnTo>
                    <a:pt x="342" y="151"/>
                  </a:lnTo>
                  <a:lnTo>
                    <a:pt x="347" y="151"/>
                  </a:lnTo>
                  <a:lnTo>
                    <a:pt x="347" y="151"/>
                  </a:lnTo>
                  <a:lnTo>
                    <a:pt x="342" y="156"/>
                  </a:lnTo>
                  <a:lnTo>
                    <a:pt x="347" y="151"/>
                  </a:lnTo>
                  <a:lnTo>
                    <a:pt x="271" y="35"/>
                  </a:lnTo>
                  <a:lnTo>
                    <a:pt x="271" y="35"/>
                  </a:lnTo>
                  <a:lnTo>
                    <a:pt x="266" y="30"/>
                  </a:lnTo>
                  <a:lnTo>
                    <a:pt x="266" y="30"/>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3" name=""/>
            <p:cNvSpPr/>
            <p:nvPr/>
          </p:nvSpPr>
          <p:spPr>
            <a:xfrm>
              <a:off x="3697200" y="1262160"/>
              <a:ext cx="31680" cy="150840"/>
            </a:xfrm>
            <a:custGeom>
              <a:avLst/>
              <a:gdLst/>
              <a:ahLst/>
              <a:rect l="l" t="t" r="r" b="b"/>
              <a:pathLst>
                <a:path w="20" h="95">
                  <a:moveTo>
                    <a:pt x="20" y="0"/>
                  </a:moveTo>
                  <a:lnTo>
                    <a:pt x="10" y="0"/>
                  </a:lnTo>
                  <a:lnTo>
                    <a:pt x="0" y="95"/>
                  </a:lnTo>
                  <a:lnTo>
                    <a:pt x="10" y="95"/>
                  </a:lnTo>
                  <a:lnTo>
                    <a:pt x="2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4" name=""/>
            <p:cNvSpPr/>
            <p:nvPr/>
          </p:nvSpPr>
          <p:spPr>
            <a:xfrm>
              <a:off x="3625920" y="1293840"/>
              <a:ext cx="87120" cy="63360"/>
            </a:xfrm>
            <a:custGeom>
              <a:avLst/>
              <a:gdLst/>
              <a:ahLst/>
              <a:rect l="l" t="t" r="r" b="b"/>
              <a:pathLst>
                <a:path w="55" h="40">
                  <a:moveTo>
                    <a:pt x="10" y="0"/>
                  </a:moveTo>
                  <a:lnTo>
                    <a:pt x="0" y="5"/>
                  </a:lnTo>
                  <a:lnTo>
                    <a:pt x="50" y="40"/>
                  </a:lnTo>
                  <a:lnTo>
                    <a:pt x="55" y="30"/>
                  </a:lnTo>
                  <a:lnTo>
                    <a:pt x="10" y="0"/>
                  </a:lnTo>
                  <a:close/>
                </a:path>
              </a:pathLst>
            </a:custGeom>
            <a:solidFill>
              <a:srgbClr val="000000"/>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445" name=""/>
            <p:cNvSpPr/>
            <p:nvPr/>
          </p:nvSpPr>
          <p:spPr>
            <a:xfrm>
              <a:off x="4048200" y="2863800"/>
              <a:ext cx="79200" cy="198360"/>
            </a:xfrm>
            <a:custGeom>
              <a:avLst/>
              <a:gdLst/>
              <a:ahLst/>
              <a:rect l="l" t="t" r="r" b="b"/>
              <a:pathLst>
                <a:path w="50" h="125">
                  <a:moveTo>
                    <a:pt x="10" y="0"/>
                  </a:moveTo>
                  <a:lnTo>
                    <a:pt x="0" y="5"/>
                  </a:lnTo>
                  <a:lnTo>
                    <a:pt x="40" y="85"/>
                  </a:lnTo>
                  <a:lnTo>
                    <a:pt x="45" y="80"/>
                  </a:lnTo>
                  <a:lnTo>
                    <a:pt x="40" y="80"/>
                  </a:lnTo>
                  <a:lnTo>
                    <a:pt x="40" y="75"/>
                  </a:lnTo>
                  <a:lnTo>
                    <a:pt x="15" y="120"/>
                  </a:lnTo>
                  <a:lnTo>
                    <a:pt x="20" y="125"/>
                  </a:lnTo>
                  <a:lnTo>
                    <a:pt x="50" y="85"/>
                  </a:lnTo>
                  <a:lnTo>
                    <a:pt x="50" y="80"/>
                  </a:lnTo>
                  <a:lnTo>
                    <a:pt x="50" y="8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6" name=""/>
            <p:cNvSpPr/>
            <p:nvPr/>
          </p:nvSpPr>
          <p:spPr>
            <a:xfrm>
              <a:off x="4438800" y="3492360"/>
              <a:ext cx="230040" cy="335160"/>
            </a:xfrm>
            <a:custGeom>
              <a:avLst/>
              <a:gdLst/>
              <a:ahLst/>
              <a:rect l="l" t="t" r="r" b="b"/>
              <a:pathLst>
                <a:path w="145" h="211">
                  <a:moveTo>
                    <a:pt x="65" y="120"/>
                  </a:moveTo>
                  <a:lnTo>
                    <a:pt x="70" y="115"/>
                  </a:lnTo>
                  <a:lnTo>
                    <a:pt x="10" y="10"/>
                  </a:lnTo>
                  <a:lnTo>
                    <a:pt x="5" y="10"/>
                  </a:lnTo>
                  <a:lnTo>
                    <a:pt x="10" y="15"/>
                  </a:lnTo>
                  <a:lnTo>
                    <a:pt x="10" y="15"/>
                  </a:lnTo>
                  <a:lnTo>
                    <a:pt x="10" y="10"/>
                  </a:lnTo>
                  <a:lnTo>
                    <a:pt x="5" y="15"/>
                  </a:lnTo>
                  <a:lnTo>
                    <a:pt x="100" y="10"/>
                  </a:lnTo>
                  <a:lnTo>
                    <a:pt x="95" y="5"/>
                  </a:lnTo>
                  <a:lnTo>
                    <a:pt x="95" y="5"/>
                  </a:lnTo>
                  <a:lnTo>
                    <a:pt x="95" y="10"/>
                  </a:lnTo>
                  <a:lnTo>
                    <a:pt x="95" y="10"/>
                  </a:lnTo>
                  <a:lnTo>
                    <a:pt x="95" y="5"/>
                  </a:lnTo>
                  <a:lnTo>
                    <a:pt x="135" y="80"/>
                  </a:lnTo>
                  <a:lnTo>
                    <a:pt x="140" y="75"/>
                  </a:lnTo>
                  <a:lnTo>
                    <a:pt x="135" y="75"/>
                  </a:lnTo>
                  <a:lnTo>
                    <a:pt x="115" y="206"/>
                  </a:lnTo>
                  <a:lnTo>
                    <a:pt x="120" y="206"/>
                  </a:lnTo>
                  <a:lnTo>
                    <a:pt x="120" y="201"/>
                  </a:lnTo>
                  <a:lnTo>
                    <a:pt x="120" y="201"/>
                  </a:lnTo>
                  <a:lnTo>
                    <a:pt x="115" y="206"/>
                  </a:lnTo>
                  <a:lnTo>
                    <a:pt x="120" y="201"/>
                  </a:lnTo>
                  <a:lnTo>
                    <a:pt x="50" y="196"/>
                  </a:lnTo>
                  <a:lnTo>
                    <a:pt x="50" y="211"/>
                  </a:lnTo>
                  <a:lnTo>
                    <a:pt x="120" y="211"/>
                  </a:lnTo>
                  <a:lnTo>
                    <a:pt x="125" y="211"/>
                  </a:lnTo>
                  <a:lnTo>
                    <a:pt x="125" y="211"/>
                  </a:lnTo>
                  <a:lnTo>
                    <a:pt x="125" y="206"/>
                  </a:lnTo>
                  <a:lnTo>
                    <a:pt x="125" y="206"/>
                  </a:lnTo>
                  <a:lnTo>
                    <a:pt x="145" y="75"/>
                  </a:lnTo>
                  <a:lnTo>
                    <a:pt x="145" y="75"/>
                  </a:lnTo>
                  <a:lnTo>
                    <a:pt x="145" y="70"/>
                  </a:lnTo>
                  <a:lnTo>
                    <a:pt x="100" y="0"/>
                  </a:lnTo>
                  <a:lnTo>
                    <a:pt x="100" y="0"/>
                  </a:lnTo>
                  <a:lnTo>
                    <a:pt x="100" y="0"/>
                  </a:lnTo>
                  <a:lnTo>
                    <a:pt x="95" y="0"/>
                  </a:lnTo>
                  <a:lnTo>
                    <a:pt x="5" y="5"/>
                  </a:lnTo>
                  <a:lnTo>
                    <a:pt x="5" y="5"/>
                  </a:lnTo>
                  <a:lnTo>
                    <a:pt x="5" y="5"/>
                  </a:lnTo>
                  <a:lnTo>
                    <a:pt x="0" y="10"/>
                  </a:lnTo>
                  <a:lnTo>
                    <a:pt x="5" y="15"/>
                  </a:lnTo>
                  <a:lnTo>
                    <a:pt x="65" y="1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7" name=""/>
            <p:cNvSpPr/>
            <p:nvPr/>
          </p:nvSpPr>
          <p:spPr>
            <a:xfrm>
              <a:off x="4341960" y="3213000"/>
              <a:ext cx="350640" cy="184320"/>
            </a:xfrm>
            <a:custGeom>
              <a:avLst/>
              <a:gdLst/>
              <a:ahLst/>
              <a:rect l="l" t="t" r="r" b="b"/>
              <a:pathLst>
                <a:path w="221" h="116">
                  <a:moveTo>
                    <a:pt x="221" y="10"/>
                  </a:moveTo>
                  <a:lnTo>
                    <a:pt x="216" y="0"/>
                  </a:lnTo>
                  <a:lnTo>
                    <a:pt x="0" y="106"/>
                  </a:lnTo>
                  <a:lnTo>
                    <a:pt x="5" y="116"/>
                  </a:lnTo>
                  <a:lnTo>
                    <a:pt x="221"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8" name=""/>
            <p:cNvSpPr/>
            <p:nvPr/>
          </p:nvSpPr>
          <p:spPr>
            <a:xfrm>
              <a:off x="3354480" y="3038400"/>
              <a:ext cx="1131840" cy="709560"/>
            </a:xfrm>
            <a:custGeom>
              <a:avLst/>
              <a:gdLst/>
              <a:ahLst/>
              <a:rect l="l" t="t" r="r" b="b"/>
              <a:pathLst>
                <a:path w="713" h="447">
                  <a:moveTo>
                    <a:pt x="10" y="0"/>
                  </a:moveTo>
                  <a:lnTo>
                    <a:pt x="0" y="5"/>
                  </a:lnTo>
                  <a:lnTo>
                    <a:pt x="0" y="5"/>
                  </a:lnTo>
                  <a:lnTo>
                    <a:pt x="0" y="5"/>
                  </a:lnTo>
                  <a:lnTo>
                    <a:pt x="5" y="10"/>
                  </a:lnTo>
                  <a:lnTo>
                    <a:pt x="5" y="10"/>
                  </a:lnTo>
                  <a:lnTo>
                    <a:pt x="432" y="10"/>
                  </a:lnTo>
                  <a:lnTo>
                    <a:pt x="432" y="5"/>
                  </a:lnTo>
                  <a:lnTo>
                    <a:pt x="432" y="10"/>
                  </a:lnTo>
                  <a:lnTo>
                    <a:pt x="532" y="60"/>
                  </a:lnTo>
                  <a:lnTo>
                    <a:pt x="537" y="55"/>
                  </a:lnTo>
                  <a:lnTo>
                    <a:pt x="532" y="60"/>
                  </a:lnTo>
                  <a:lnTo>
                    <a:pt x="617" y="221"/>
                  </a:lnTo>
                  <a:lnTo>
                    <a:pt x="617" y="221"/>
                  </a:lnTo>
                  <a:lnTo>
                    <a:pt x="617" y="221"/>
                  </a:lnTo>
                  <a:lnTo>
                    <a:pt x="708" y="447"/>
                  </a:lnTo>
                  <a:lnTo>
                    <a:pt x="713" y="442"/>
                  </a:lnTo>
                  <a:lnTo>
                    <a:pt x="622" y="221"/>
                  </a:lnTo>
                  <a:lnTo>
                    <a:pt x="622" y="216"/>
                  </a:lnTo>
                  <a:lnTo>
                    <a:pt x="542" y="55"/>
                  </a:lnTo>
                  <a:lnTo>
                    <a:pt x="542" y="55"/>
                  </a:lnTo>
                  <a:lnTo>
                    <a:pt x="537" y="55"/>
                  </a:lnTo>
                  <a:lnTo>
                    <a:pt x="437" y="0"/>
                  </a:lnTo>
                  <a:lnTo>
                    <a:pt x="437" y="0"/>
                  </a:lnTo>
                  <a:lnTo>
                    <a:pt x="432" y="0"/>
                  </a:lnTo>
                  <a:lnTo>
                    <a:pt x="5" y="0"/>
                  </a:lnTo>
                  <a:lnTo>
                    <a:pt x="10" y="0"/>
                  </a:lnTo>
                  <a:lnTo>
                    <a:pt x="5" y="0"/>
                  </a:lnTo>
                  <a:lnTo>
                    <a:pt x="5" y="5"/>
                  </a:lnTo>
                  <a:lnTo>
                    <a:pt x="10" y="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9" name=""/>
            <p:cNvSpPr/>
            <p:nvPr/>
          </p:nvSpPr>
          <p:spPr>
            <a:xfrm>
              <a:off x="5019840" y="3724200"/>
              <a:ext cx="2087280" cy="557280"/>
            </a:xfrm>
            <a:custGeom>
              <a:avLst/>
              <a:gdLst/>
              <a:ahLst/>
              <a:rect l="l" t="t" r="r" b="b"/>
              <a:pathLst>
                <a:path w="1315" h="351">
                  <a:moveTo>
                    <a:pt x="1300" y="346"/>
                  </a:moveTo>
                  <a:lnTo>
                    <a:pt x="1310" y="351"/>
                  </a:lnTo>
                  <a:lnTo>
                    <a:pt x="1315" y="235"/>
                  </a:lnTo>
                  <a:lnTo>
                    <a:pt x="1315" y="235"/>
                  </a:lnTo>
                  <a:lnTo>
                    <a:pt x="1315" y="230"/>
                  </a:lnTo>
                  <a:lnTo>
                    <a:pt x="1315" y="230"/>
                  </a:lnTo>
                  <a:lnTo>
                    <a:pt x="1239" y="195"/>
                  </a:lnTo>
                  <a:lnTo>
                    <a:pt x="1234" y="200"/>
                  </a:lnTo>
                  <a:lnTo>
                    <a:pt x="1239" y="200"/>
                  </a:lnTo>
                  <a:lnTo>
                    <a:pt x="1154" y="45"/>
                  </a:lnTo>
                  <a:lnTo>
                    <a:pt x="1154" y="40"/>
                  </a:lnTo>
                  <a:lnTo>
                    <a:pt x="1149" y="40"/>
                  </a:lnTo>
                  <a:lnTo>
                    <a:pt x="1034" y="0"/>
                  </a:lnTo>
                  <a:lnTo>
                    <a:pt x="1034" y="0"/>
                  </a:lnTo>
                  <a:lnTo>
                    <a:pt x="622" y="10"/>
                  </a:lnTo>
                  <a:lnTo>
                    <a:pt x="622" y="10"/>
                  </a:lnTo>
                  <a:lnTo>
                    <a:pt x="487" y="50"/>
                  </a:lnTo>
                  <a:lnTo>
                    <a:pt x="492" y="55"/>
                  </a:lnTo>
                  <a:lnTo>
                    <a:pt x="492" y="50"/>
                  </a:lnTo>
                  <a:lnTo>
                    <a:pt x="226" y="70"/>
                  </a:lnTo>
                  <a:lnTo>
                    <a:pt x="221" y="70"/>
                  </a:lnTo>
                  <a:lnTo>
                    <a:pt x="100" y="120"/>
                  </a:lnTo>
                  <a:lnTo>
                    <a:pt x="100" y="120"/>
                  </a:lnTo>
                  <a:lnTo>
                    <a:pt x="30" y="200"/>
                  </a:lnTo>
                  <a:lnTo>
                    <a:pt x="30" y="200"/>
                  </a:lnTo>
                  <a:lnTo>
                    <a:pt x="0" y="250"/>
                  </a:lnTo>
                  <a:lnTo>
                    <a:pt x="0" y="255"/>
                  </a:lnTo>
                  <a:lnTo>
                    <a:pt x="0" y="255"/>
                  </a:lnTo>
                  <a:lnTo>
                    <a:pt x="15" y="351"/>
                  </a:lnTo>
                  <a:lnTo>
                    <a:pt x="20" y="351"/>
                  </a:lnTo>
                  <a:lnTo>
                    <a:pt x="10" y="255"/>
                  </a:lnTo>
                  <a:lnTo>
                    <a:pt x="5" y="255"/>
                  </a:lnTo>
                  <a:lnTo>
                    <a:pt x="10" y="255"/>
                  </a:lnTo>
                  <a:lnTo>
                    <a:pt x="40" y="205"/>
                  </a:lnTo>
                  <a:lnTo>
                    <a:pt x="35" y="200"/>
                  </a:lnTo>
                  <a:lnTo>
                    <a:pt x="40" y="205"/>
                  </a:lnTo>
                  <a:lnTo>
                    <a:pt x="105" y="130"/>
                  </a:lnTo>
                  <a:lnTo>
                    <a:pt x="105" y="125"/>
                  </a:lnTo>
                  <a:lnTo>
                    <a:pt x="105" y="130"/>
                  </a:lnTo>
                  <a:lnTo>
                    <a:pt x="226" y="80"/>
                  </a:lnTo>
                  <a:lnTo>
                    <a:pt x="226" y="75"/>
                  </a:lnTo>
                  <a:lnTo>
                    <a:pt x="226" y="80"/>
                  </a:lnTo>
                  <a:lnTo>
                    <a:pt x="492" y="60"/>
                  </a:lnTo>
                  <a:lnTo>
                    <a:pt x="492" y="60"/>
                  </a:lnTo>
                  <a:lnTo>
                    <a:pt x="627" y="15"/>
                  </a:lnTo>
                  <a:lnTo>
                    <a:pt x="622" y="15"/>
                  </a:lnTo>
                  <a:lnTo>
                    <a:pt x="622" y="15"/>
                  </a:lnTo>
                  <a:lnTo>
                    <a:pt x="1034" y="10"/>
                  </a:lnTo>
                  <a:lnTo>
                    <a:pt x="1034" y="5"/>
                  </a:lnTo>
                  <a:lnTo>
                    <a:pt x="1029" y="10"/>
                  </a:lnTo>
                  <a:lnTo>
                    <a:pt x="1149" y="50"/>
                  </a:lnTo>
                  <a:lnTo>
                    <a:pt x="1149" y="45"/>
                  </a:lnTo>
                  <a:lnTo>
                    <a:pt x="1144" y="50"/>
                  </a:lnTo>
                  <a:lnTo>
                    <a:pt x="1234" y="205"/>
                  </a:lnTo>
                  <a:lnTo>
                    <a:pt x="1234" y="205"/>
                  </a:lnTo>
                  <a:lnTo>
                    <a:pt x="1310" y="240"/>
                  </a:lnTo>
                  <a:lnTo>
                    <a:pt x="1305" y="235"/>
                  </a:lnTo>
                  <a:lnTo>
                    <a:pt x="1310" y="235"/>
                  </a:lnTo>
                  <a:lnTo>
                    <a:pt x="1310" y="235"/>
                  </a:lnTo>
                  <a:lnTo>
                    <a:pt x="1305" y="235"/>
                  </a:lnTo>
                  <a:lnTo>
                    <a:pt x="1300" y="34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0" name=""/>
            <p:cNvSpPr/>
            <p:nvPr/>
          </p:nvSpPr>
          <p:spPr>
            <a:xfrm>
              <a:off x="6804000" y="3938760"/>
              <a:ext cx="127080" cy="79200"/>
            </a:xfrm>
            <a:custGeom>
              <a:avLst/>
              <a:gdLst/>
              <a:ahLst/>
              <a:rect l="l" t="t" r="r" b="b"/>
              <a:pathLst>
                <a:path w="80" h="50">
                  <a:moveTo>
                    <a:pt x="80" y="10"/>
                  </a:moveTo>
                  <a:lnTo>
                    <a:pt x="80" y="0"/>
                  </a:lnTo>
                  <a:lnTo>
                    <a:pt x="35" y="10"/>
                  </a:lnTo>
                  <a:lnTo>
                    <a:pt x="35" y="10"/>
                  </a:lnTo>
                  <a:lnTo>
                    <a:pt x="35" y="15"/>
                  </a:lnTo>
                  <a:lnTo>
                    <a:pt x="0" y="45"/>
                  </a:lnTo>
                  <a:lnTo>
                    <a:pt x="10" y="50"/>
                  </a:lnTo>
                  <a:lnTo>
                    <a:pt x="40" y="20"/>
                  </a:lnTo>
                  <a:lnTo>
                    <a:pt x="35" y="15"/>
                  </a:lnTo>
                  <a:lnTo>
                    <a:pt x="35" y="20"/>
                  </a:lnTo>
                  <a:lnTo>
                    <a:pt x="80" y="10"/>
                  </a:lnTo>
                  <a:close/>
                </a:path>
              </a:pathLst>
            </a:custGeom>
            <a:solidFill>
              <a:srgbClr val="00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51" name=""/>
            <p:cNvSpPr/>
            <p:nvPr/>
          </p:nvSpPr>
          <p:spPr>
            <a:xfrm>
              <a:off x="6859440" y="3954600"/>
              <a:ext cx="55800" cy="87120"/>
            </a:xfrm>
            <a:custGeom>
              <a:avLst/>
              <a:gdLst/>
              <a:ahLst/>
              <a:rect l="l" t="t" r="r" b="b"/>
              <a:pathLst>
                <a:path w="35" h="55">
                  <a:moveTo>
                    <a:pt x="30" y="55"/>
                  </a:moveTo>
                  <a:lnTo>
                    <a:pt x="35" y="45"/>
                  </a:lnTo>
                  <a:lnTo>
                    <a:pt x="10" y="30"/>
                  </a:lnTo>
                  <a:lnTo>
                    <a:pt x="5" y="35"/>
                  </a:lnTo>
                  <a:lnTo>
                    <a:pt x="10" y="30"/>
                  </a:lnTo>
                  <a:lnTo>
                    <a:pt x="10" y="35"/>
                  </a:lnTo>
                  <a:lnTo>
                    <a:pt x="10" y="0"/>
                  </a:lnTo>
                  <a:lnTo>
                    <a:pt x="0" y="5"/>
                  </a:lnTo>
                  <a:lnTo>
                    <a:pt x="0" y="35"/>
                  </a:lnTo>
                  <a:lnTo>
                    <a:pt x="5" y="40"/>
                  </a:lnTo>
                  <a:lnTo>
                    <a:pt x="5" y="40"/>
                  </a:lnTo>
                  <a:lnTo>
                    <a:pt x="30" y="55"/>
                  </a:lnTo>
                  <a:close/>
                </a:path>
              </a:pathLst>
            </a:cu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452" name=""/>
            <p:cNvSpPr/>
            <p:nvPr/>
          </p:nvSpPr>
          <p:spPr>
            <a:xfrm>
              <a:off x="6843600" y="4002120"/>
              <a:ext cx="32040" cy="47520"/>
            </a:xfrm>
            <a:custGeom>
              <a:avLst/>
              <a:gdLst/>
              <a:ahLst/>
              <a:rect l="l" t="t" r="r" b="b"/>
              <a:pathLst>
                <a:path w="20" h="30">
                  <a:moveTo>
                    <a:pt x="0" y="25"/>
                  </a:moveTo>
                  <a:lnTo>
                    <a:pt x="10" y="30"/>
                  </a:lnTo>
                  <a:lnTo>
                    <a:pt x="20" y="5"/>
                  </a:lnTo>
                  <a:lnTo>
                    <a:pt x="15" y="0"/>
                  </a:lnTo>
                  <a:lnTo>
                    <a:pt x="0" y="25"/>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453" name=""/>
            <p:cNvSpPr/>
            <p:nvPr/>
          </p:nvSpPr>
          <p:spPr>
            <a:xfrm>
              <a:off x="5218200" y="4226040"/>
              <a:ext cx="104760" cy="126720"/>
            </a:xfrm>
            <a:custGeom>
              <a:avLst/>
              <a:gdLst/>
              <a:ahLst/>
              <a:rect l="l" t="t" r="r" b="b"/>
              <a:pathLst>
                <a:path w="66" h="80">
                  <a:moveTo>
                    <a:pt x="66" y="10"/>
                  </a:moveTo>
                  <a:lnTo>
                    <a:pt x="66" y="0"/>
                  </a:lnTo>
                  <a:lnTo>
                    <a:pt x="10" y="5"/>
                  </a:lnTo>
                  <a:lnTo>
                    <a:pt x="5" y="5"/>
                  </a:lnTo>
                  <a:lnTo>
                    <a:pt x="5" y="10"/>
                  </a:lnTo>
                  <a:lnTo>
                    <a:pt x="5" y="10"/>
                  </a:lnTo>
                  <a:lnTo>
                    <a:pt x="0" y="80"/>
                  </a:lnTo>
                  <a:lnTo>
                    <a:pt x="10" y="80"/>
                  </a:lnTo>
                  <a:lnTo>
                    <a:pt x="15" y="15"/>
                  </a:lnTo>
                  <a:lnTo>
                    <a:pt x="10" y="15"/>
                  </a:lnTo>
                  <a:lnTo>
                    <a:pt x="10" y="15"/>
                  </a:lnTo>
                  <a:lnTo>
                    <a:pt x="15" y="10"/>
                  </a:lnTo>
                  <a:lnTo>
                    <a:pt x="10" y="10"/>
                  </a:lnTo>
                  <a:lnTo>
                    <a:pt x="10" y="15"/>
                  </a:lnTo>
                  <a:lnTo>
                    <a:pt x="66"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4" name=""/>
            <p:cNvSpPr/>
            <p:nvPr/>
          </p:nvSpPr>
          <p:spPr>
            <a:xfrm>
              <a:off x="5099040" y="4105440"/>
              <a:ext cx="135000" cy="144360"/>
            </a:xfrm>
            <a:custGeom>
              <a:avLst/>
              <a:gdLst/>
              <a:ahLst/>
              <a:rect l="l" t="t" r="r" b="b"/>
              <a:pathLst>
                <a:path w="85" h="91">
                  <a:moveTo>
                    <a:pt x="5" y="0"/>
                  </a:moveTo>
                  <a:lnTo>
                    <a:pt x="0" y="10"/>
                  </a:lnTo>
                  <a:lnTo>
                    <a:pt x="80" y="91"/>
                  </a:lnTo>
                  <a:lnTo>
                    <a:pt x="85" y="8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5" name=""/>
            <p:cNvSpPr/>
            <p:nvPr/>
          </p:nvSpPr>
          <p:spPr>
            <a:xfrm>
              <a:off x="4924440" y="3859200"/>
              <a:ext cx="469800" cy="358920"/>
            </a:xfrm>
            <a:custGeom>
              <a:avLst/>
              <a:gdLst/>
              <a:ahLst/>
              <a:rect l="l" t="t" r="r" b="b"/>
              <a:pathLst>
                <a:path w="296" h="226">
                  <a:moveTo>
                    <a:pt x="296" y="20"/>
                  </a:moveTo>
                  <a:lnTo>
                    <a:pt x="291" y="10"/>
                  </a:lnTo>
                  <a:lnTo>
                    <a:pt x="130" y="110"/>
                  </a:lnTo>
                  <a:lnTo>
                    <a:pt x="130" y="110"/>
                  </a:lnTo>
                  <a:lnTo>
                    <a:pt x="130" y="110"/>
                  </a:lnTo>
                  <a:lnTo>
                    <a:pt x="70" y="216"/>
                  </a:lnTo>
                  <a:lnTo>
                    <a:pt x="75" y="221"/>
                  </a:lnTo>
                  <a:lnTo>
                    <a:pt x="75" y="216"/>
                  </a:lnTo>
                  <a:lnTo>
                    <a:pt x="70" y="216"/>
                  </a:lnTo>
                  <a:lnTo>
                    <a:pt x="70" y="216"/>
                  </a:lnTo>
                  <a:lnTo>
                    <a:pt x="75" y="216"/>
                  </a:lnTo>
                  <a:lnTo>
                    <a:pt x="10" y="206"/>
                  </a:lnTo>
                  <a:lnTo>
                    <a:pt x="10" y="211"/>
                  </a:lnTo>
                  <a:lnTo>
                    <a:pt x="15" y="211"/>
                  </a:lnTo>
                  <a:lnTo>
                    <a:pt x="10" y="211"/>
                  </a:lnTo>
                  <a:lnTo>
                    <a:pt x="10" y="211"/>
                  </a:lnTo>
                  <a:lnTo>
                    <a:pt x="15" y="211"/>
                  </a:lnTo>
                  <a:lnTo>
                    <a:pt x="15" y="125"/>
                  </a:lnTo>
                  <a:lnTo>
                    <a:pt x="10" y="125"/>
                  </a:lnTo>
                  <a:lnTo>
                    <a:pt x="15" y="130"/>
                  </a:lnTo>
                  <a:lnTo>
                    <a:pt x="90" y="5"/>
                  </a:lnTo>
                  <a:lnTo>
                    <a:pt x="85" y="0"/>
                  </a:lnTo>
                  <a:lnTo>
                    <a:pt x="10" y="125"/>
                  </a:lnTo>
                  <a:lnTo>
                    <a:pt x="5" y="125"/>
                  </a:lnTo>
                  <a:lnTo>
                    <a:pt x="0" y="211"/>
                  </a:lnTo>
                  <a:lnTo>
                    <a:pt x="5" y="216"/>
                  </a:lnTo>
                  <a:lnTo>
                    <a:pt x="5" y="216"/>
                  </a:lnTo>
                  <a:lnTo>
                    <a:pt x="10" y="216"/>
                  </a:lnTo>
                  <a:lnTo>
                    <a:pt x="75" y="226"/>
                  </a:lnTo>
                  <a:lnTo>
                    <a:pt x="75" y="226"/>
                  </a:lnTo>
                  <a:lnTo>
                    <a:pt x="75" y="221"/>
                  </a:lnTo>
                  <a:lnTo>
                    <a:pt x="80" y="221"/>
                  </a:lnTo>
                  <a:lnTo>
                    <a:pt x="140" y="115"/>
                  </a:lnTo>
                  <a:lnTo>
                    <a:pt x="135" y="115"/>
                  </a:lnTo>
                  <a:lnTo>
                    <a:pt x="135" y="115"/>
                  </a:lnTo>
                  <a:lnTo>
                    <a:pt x="296" y="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6" name=""/>
            <p:cNvSpPr/>
            <p:nvPr/>
          </p:nvSpPr>
          <p:spPr>
            <a:xfrm>
              <a:off x="4884840" y="3780000"/>
              <a:ext cx="803160" cy="253800"/>
            </a:xfrm>
            <a:custGeom>
              <a:avLst/>
              <a:gdLst/>
              <a:ahLst/>
              <a:rect l="l" t="t" r="r" b="b"/>
              <a:pathLst>
                <a:path w="506" h="160">
                  <a:moveTo>
                    <a:pt x="0" y="150"/>
                  </a:moveTo>
                  <a:lnTo>
                    <a:pt x="5" y="160"/>
                  </a:lnTo>
                  <a:lnTo>
                    <a:pt x="95" y="150"/>
                  </a:lnTo>
                  <a:lnTo>
                    <a:pt x="95" y="145"/>
                  </a:lnTo>
                  <a:lnTo>
                    <a:pt x="100" y="145"/>
                  </a:lnTo>
                  <a:lnTo>
                    <a:pt x="170" y="70"/>
                  </a:lnTo>
                  <a:lnTo>
                    <a:pt x="170" y="65"/>
                  </a:lnTo>
                  <a:lnTo>
                    <a:pt x="170" y="70"/>
                  </a:lnTo>
                  <a:lnTo>
                    <a:pt x="316" y="15"/>
                  </a:lnTo>
                  <a:lnTo>
                    <a:pt x="311" y="10"/>
                  </a:lnTo>
                  <a:lnTo>
                    <a:pt x="311" y="15"/>
                  </a:lnTo>
                  <a:lnTo>
                    <a:pt x="506" y="10"/>
                  </a:lnTo>
                  <a:lnTo>
                    <a:pt x="506" y="0"/>
                  </a:lnTo>
                  <a:lnTo>
                    <a:pt x="311" y="5"/>
                  </a:lnTo>
                  <a:lnTo>
                    <a:pt x="311" y="5"/>
                  </a:lnTo>
                  <a:lnTo>
                    <a:pt x="165" y="65"/>
                  </a:lnTo>
                  <a:lnTo>
                    <a:pt x="165" y="65"/>
                  </a:lnTo>
                  <a:lnTo>
                    <a:pt x="95" y="140"/>
                  </a:lnTo>
                  <a:lnTo>
                    <a:pt x="95" y="140"/>
                  </a:lnTo>
                  <a:lnTo>
                    <a:pt x="95" y="140"/>
                  </a:lnTo>
                  <a:lnTo>
                    <a:pt x="95" y="135"/>
                  </a:lnTo>
                  <a:lnTo>
                    <a:pt x="0" y="1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7" name=""/>
            <p:cNvSpPr/>
            <p:nvPr/>
          </p:nvSpPr>
          <p:spPr>
            <a:xfrm>
              <a:off x="6126120" y="3747960"/>
              <a:ext cx="23760" cy="71640"/>
            </a:xfrm>
            <a:custGeom>
              <a:avLst/>
              <a:gdLst/>
              <a:ahLst/>
              <a:rect l="l" t="t" r="r" b="b"/>
              <a:pathLst>
                <a:path w="15" h="45">
                  <a:moveTo>
                    <a:pt x="15" y="0"/>
                  </a:moveTo>
                  <a:lnTo>
                    <a:pt x="5" y="0"/>
                  </a:lnTo>
                  <a:lnTo>
                    <a:pt x="0" y="45"/>
                  </a:lnTo>
                  <a:lnTo>
                    <a:pt x="10" y="45"/>
                  </a:lnTo>
                  <a:lnTo>
                    <a:pt x="15" y="0"/>
                  </a:lnTo>
                  <a:close/>
                </a:path>
              </a:pathLst>
            </a:custGeom>
            <a:solidFill>
              <a:srgbClr val="0000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458" name=""/>
            <p:cNvSpPr/>
            <p:nvPr/>
          </p:nvSpPr>
          <p:spPr>
            <a:xfrm>
              <a:off x="6819840" y="3747960"/>
              <a:ext cx="95400" cy="103320"/>
            </a:xfrm>
            <a:custGeom>
              <a:avLst/>
              <a:gdLst/>
              <a:ahLst/>
              <a:rect l="l" t="t" r="r" b="b"/>
              <a:pathLst>
                <a:path w="60" h="65">
                  <a:moveTo>
                    <a:pt x="60" y="5"/>
                  </a:moveTo>
                  <a:lnTo>
                    <a:pt x="55" y="0"/>
                  </a:lnTo>
                  <a:lnTo>
                    <a:pt x="10" y="20"/>
                  </a:lnTo>
                  <a:lnTo>
                    <a:pt x="10" y="25"/>
                  </a:lnTo>
                  <a:lnTo>
                    <a:pt x="10" y="25"/>
                  </a:lnTo>
                  <a:lnTo>
                    <a:pt x="0" y="65"/>
                  </a:lnTo>
                  <a:lnTo>
                    <a:pt x="10" y="65"/>
                  </a:lnTo>
                  <a:lnTo>
                    <a:pt x="20" y="30"/>
                  </a:lnTo>
                  <a:lnTo>
                    <a:pt x="20" y="30"/>
                  </a:lnTo>
                  <a:lnTo>
                    <a:pt x="20" y="25"/>
                  </a:lnTo>
                  <a:lnTo>
                    <a:pt x="15" y="25"/>
                  </a:lnTo>
                  <a:lnTo>
                    <a:pt x="20" y="30"/>
                  </a:lnTo>
                  <a:lnTo>
                    <a:pt x="60"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9" name=""/>
            <p:cNvSpPr/>
            <p:nvPr/>
          </p:nvSpPr>
          <p:spPr>
            <a:xfrm>
              <a:off x="5234040" y="3994200"/>
              <a:ext cx="152280" cy="199800"/>
            </a:xfrm>
            <a:custGeom>
              <a:avLst/>
              <a:gdLst/>
              <a:ahLst/>
              <a:rect l="l" t="t" r="r" b="b"/>
              <a:pathLst>
                <a:path w="96" h="126">
                  <a:moveTo>
                    <a:pt x="71" y="0"/>
                  </a:moveTo>
                  <a:lnTo>
                    <a:pt x="66" y="5"/>
                  </a:lnTo>
                  <a:lnTo>
                    <a:pt x="91" y="40"/>
                  </a:lnTo>
                  <a:lnTo>
                    <a:pt x="91" y="35"/>
                  </a:lnTo>
                  <a:lnTo>
                    <a:pt x="91" y="30"/>
                  </a:lnTo>
                  <a:lnTo>
                    <a:pt x="86" y="35"/>
                  </a:lnTo>
                  <a:lnTo>
                    <a:pt x="91" y="40"/>
                  </a:lnTo>
                  <a:lnTo>
                    <a:pt x="91" y="30"/>
                  </a:lnTo>
                  <a:lnTo>
                    <a:pt x="66" y="55"/>
                  </a:lnTo>
                  <a:lnTo>
                    <a:pt x="71" y="60"/>
                  </a:lnTo>
                  <a:lnTo>
                    <a:pt x="66" y="55"/>
                  </a:lnTo>
                  <a:lnTo>
                    <a:pt x="5" y="85"/>
                  </a:lnTo>
                  <a:lnTo>
                    <a:pt x="0" y="90"/>
                  </a:lnTo>
                  <a:lnTo>
                    <a:pt x="0" y="90"/>
                  </a:lnTo>
                  <a:lnTo>
                    <a:pt x="0" y="90"/>
                  </a:lnTo>
                  <a:lnTo>
                    <a:pt x="5" y="126"/>
                  </a:lnTo>
                  <a:lnTo>
                    <a:pt x="15" y="126"/>
                  </a:lnTo>
                  <a:lnTo>
                    <a:pt x="10" y="90"/>
                  </a:lnTo>
                  <a:lnTo>
                    <a:pt x="10" y="96"/>
                  </a:lnTo>
                  <a:lnTo>
                    <a:pt x="10" y="90"/>
                  </a:lnTo>
                  <a:lnTo>
                    <a:pt x="5" y="90"/>
                  </a:lnTo>
                  <a:lnTo>
                    <a:pt x="5" y="96"/>
                  </a:lnTo>
                  <a:lnTo>
                    <a:pt x="71" y="60"/>
                  </a:lnTo>
                  <a:lnTo>
                    <a:pt x="71" y="60"/>
                  </a:lnTo>
                  <a:lnTo>
                    <a:pt x="96" y="40"/>
                  </a:lnTo>
                  <a:lnTo>
                    <a:pt x="96" y="40"/>
                  </a:lnTo>
                  <a:lnTo>
                    <a:pt x="96" y="35"/>
                  </a:lnTo>
                  <a:lnTo>
                    <a:pt x="96" y="30"/>
                  </a:lnTo>
                  <a:lnTo>
                    <a:pt x="7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460" name=""/>
          <p:cNvGrpSpPr/>
          <p:nvPr/>
        </p:nvGrpSpPr>
        <p:grpSpPr>
          <a:xfrm>
            <a:off x="2868480" y="942840"/>
            <a:ext cx="4094280" cy="2908440"/>
            <a:chOff x="2868480" y="942840"/>
            <a:chExt cx="4094280" cy="2908440"/>
          </a:xfrm>
        </p:grpSpPr>
        <p:grpSp>
          <p:nvGrpSpPr>
            <p:cNvPr id="461" name=""/>
            <p:cNvGrpSpPr/>
            <p:nvPr/>
          </p:nvGrpSpPr>
          <p:grpSpPr>
            <a:xfrm>
              <a:off x="3610080" y="974880"/>
              <a:ext cx="166680" cy="176040"/>
              <a:chOff x="3610080" y="974880"/>
              <a:chExt cx="166680" cy="176040"/>
            </a:xfrm>
          </p:grpSpPr>
          <p:sp>
            <p:nvSpPr>
              <p:cNvPr id="462"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3" name=""/>
              <p:cNvSpPr/>
              <p:nvPr/>
            </p:nvSpPr>
            <p:spPr>
              <a:xfrm>
                <a:off x="3610080" y="974880"/>
                <a:ext cx="166680" cy="39600"/>
              </a:xfrm>
              <a:custGeom>
                <a:avLst/>
                <a:gdLst/>
                <a:ahLst/>
                <a:rect l="l" t="t" r="r" b="b"/>
                <a:pathLst>
                  <a:path w="105" h="25">
                    <a:moveTo>
                      <a:pt x="0" y="15"/>
                    </a:moveTo>
                    <a:lnTo>
                      <a:pt x="0" y="15"/>
                    </a:lnTo>
                    <a:lnTo>
                      <a:pt x="5" y="20"/>
                    </a:lnTo>
                    <a:lnTo>
                      <a:pt x="10"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464"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5" name=""/>
              <p:cNvSpPr/>
              <p:nvPr/>
            </p:nvSpPr>
            <p:spPr>
              <a:xfrm>
                <a:off x="3610080" y="998640"/>
                <a:ext cx="166680" cy="15840"/>
              </a:xfrm>
              <a:custGeom>
                <a:avLst/>
                <a:gdLst/>
                <a:ahLst/>
                <a:rect l="l" t="t" r="r" b="b"/>
                <a:pathLst>
                  <a:path w="105" h="10">
                    <a:moveTo>
                      <a:pt x="0" y="0"/>
                    </a:moveTo>
                    <a:lnTo>
                      <a:pt x="0" y="0"/>
                    </a:lnTo>
                    <a:lnTo>
                      <a:pt x="5" y="5"/>
                    </a:lnTo>
                    <a:lnTo>
                      <a:pt x="10"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466" name=""/>
            <p:cNvGrpSpPr/>
            <p:nvPr/>
          </p:nvGrpSpPr>
          <p:grpSpPr>
            <a:xfrm>
              <a:off x="3903840" y="942840"/>
              <a:ext cx="168120" cy="176400"/>
              <a:chOff x="3903840" y="942840"/>
              <a:chExt cx="168120" cy="176400"/>
            </a:xfrm>
          </p:grpSpPr>
          <p:sp>
            <p:nvSpPr>
              <p:cNvPr id="467"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8" name=""/>
              <p:cNvSpPr/>
              <p:nvPr/>
            </p:nvSpPr>
            <p:spPr>
              <a:xfrm>
                <a:off x="3903840" y="942840"/>
                <a:ext cx="168120" cy="47880"/>
              </a:xfrm>
              <a:custGeom>
                <a:avLst/>
                <a:gdLst/>
                <a:ahLst/>
                <a:rect l="l" t="t" r="r" b="b"/>
                <a:pathLst>
                  <a:path w="106" h="30">
                    <a:moveTo>
                      <a:pt x="0" y="15"/>
                    </a:moveTo>
                    <a:lnTo>
                      <a:pt x="0" y="15"/>
                    </a:lnTo>
                    <a:lnTo>
                      <a:pt x="5" y="20"/>
                    </a:lnTo>
                    <a:lnTo>
                      <a:pt x="11" y="20"/>
                    </a:lnTo>
                    <a:lnTo>
                      <a:pt x="16" y="25"/>
                    </a:lnTo>
                    <a:lnTo>
                      <a:pt x="26" y="25"/>
                    </a:lnTo>
                    <a:lnTo>
                      <a:pt x="31" y="25"/>
                    </a:lnTo>
                    <a:lnTo>
                      <a:pt x="41" y="30"/>
                    </a:lnTo>
                    <a:lnTo>
                      <a:pt x="56" y="30"/>
                    </a:lnTo>
                    <a:lnTo>
                      <a:pt x="66" y="30"/>
                    </a:lnTo>
                    <a:lnTo>
                      <a:pt x="76" y="25"/>
                    </a:lnTo>
                    <a:lnTo>
                      <a:pt x="86" y="25"/>
                    </a:lnTo>
                    <a:lnTo>
                      <a:pt x="91" y="25"/>
                    </a:lnTo>
                    <a:lnTo>
                      <a:pt x="96" y="20"/>
                    </a:lnTo>
                    <a:lnTo>
                      <a:pt x="101" y="20"/>
                    </a:lnTo>
                    <a:lnTo>
                      <a:pt x="106" y="15"/>
                    </a:lnTo>
                    <a:lnTo>
                      <a:pt x="106" y="15"/>
                    </a:lnTo>
                    <a:lnTo>
                      <a:pt x="106" y="10"/>
                    </a:lnTo>
                    <a:lnTo>
                      <a:pt x="101" y="10"/>
                    </a:lnTo>
                    <a:lnTo>
                      <a:pt x="96" y="5"/>
                    </a:lnTo>
                    <a:lnTo>
                      <a:pt x="91" y="5"/>
                    </a:lnTo>
                    <a:lnTo>
                      <a:pt x="86" y="5"/>
                    </a:lnTo>
                    <a:lnTo>
                      <a:pt x="76" y="0"/>
                    </a:lnTo>
                    <a:lnTo>
                      <a:pt x="66" y="0"/>
                    </a:lnTo>
                    <a:lnTo>
                      <a:pt x="56" y="0"/>
                    </a:lnTo>
                    <a:lnTo>
                      <a:pt x="41" y="0"/>
                    </a:lnTo>
                    <a:lnTo>
                      <a:pt x="31" y="0"/>
                    </a:lnTo>
                    <a:lnTo>
                      <a:pt x="26" y="5"/>
                    </a:lnTo>
                    <a:lnTo>
                      <a:pt x="16" y="5"/>
                    </a:lnTo>
                    <a:lnTo>
                      <a:pt x="11"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469"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0" name=""/>
              <p:cNvSpPr/>
              <p:nvPr/>
            </p:nvSpPr>
            <p:spPr>
              <a:xfrm>
                <a:off x="3903840" y="966960"/>
                <a:ext cx="168120" cy="23760"/>
              </a:xfrm>
              <a:custGeom>
                <a:avLst/>
                <a:gdLst/>
                <a:ahLst/>
                <a:rect l="l" t="t" r="r" b="b"/>
                <a:pathLst>
                  <a:path w="106" h="15">
                    <a:moveTo>
                      <a:pt x="0" y="0"/>
                    </a:moveTo>
                    <a:lnTo>
                      <a:pt x="0" y="5"/>
                    </a:lnTo>
                    <a:lnTo>
                      <a:pt x="5" y="5"/>
                    </a:lnTo>
                    <a:lnTo>
                      <a:pt x="11" y="10"/>
                    </a:lnTo>
                    <a:lnTo>
                      <a:pt x="16" y="10"/>
                    </a:lnTo>
                    <a:lnTo>
                      <a:pt x="26" y="10"/>
                    </a:lnTo>
                    <a:lnTo>
                      <a:pt x="31" y="10"/>
                    </a:lnTo>
                    <a:lnTo>
                      <a:pt x="41" y="15"/>
                    </a:lnTo>
                    <a:lnTo>
                      <a:pt x="56" y="15"/>
                    </a:lnTo>
                    <a:lnTo>
                      <a:pt x="66" y="15"/>
                    </a:lnTo>
                    <a:lnTo>
                      <a:pt x="76" y="10"/>
                    </a:lnTo>
                    <a:lnTo>
                      <a:pt x="86" y="10"/>
                    </a:lnTo>
                    <a:lnTo>
                      <a:pt x="91" y="10"/>
                    </a:lnTo>
                    <a:lnTo>
                      <a:pt x="96" y="10"/>
                    </a:lnTo>
                    <a:lnTo>
                      <a:pt x="101" y="5"/>
                    </a:lnTo>
                    <a:lnTo>
                      <a:pt x="106"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471" name=""/>
            <p:cNvGrpSpPr/>
            <p:nvPr/>
          </p:nvGrpSpPr>
          <p:grpSpPr>
            <a:xfrm>
              <a:off x="4119480" y="1668600"/>
              <a:ext cx="174600" cy="174600"/>
              <a:chOff x="4119480" y="1668600"/>
              <a:chExt cx="174600" cy="174600"/>
            </a:xfrm>
          </p:grpSpPr>
          <p:sp>
            <p:nvSpPr>
              <p:cNvPr id="472"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3" name=""/>
              <p:cNvSpPr/>
              <p:nvPr/>
            </p:nvSpPr>
            <p:spPr>
              <a:xfrm>
                <a:off x="4119480" y="1668600"/>
                <a:ext cx="174600" cy="39600"/>
              </a:xfrm>
              <a:custGeom>
                <a:avLst/>
                <a:gdLst/>
                <a:ahLst/>
                <a:rect l="l" t="t" r="r" b="b"/>
                <a:pathLst>
                  <a:path w="110" h="25">
                    <a:moveTo>
                      <a:pt x="0" y="10"/>
                    </a:moveTo>
                    <a:lnTo>
                      <a:pt x="5" y="15"/>
                    </a:lnTo>
                    <a:lnTo>
                      <a:pt x="5" y="20"/>
                    </a:lnTo>
                    <a:lnTo>
                      <a:pt x="10" y="20"/>
                    </a:lnTo>
                    <a:lnTo>
                      <a:pt x="20" y="20"/>
                    </a:lnTo>
                    <a:lnTo>
                      <a:pt x="25" y="25"/>
                    </a:lnTo>
                    <a:lnTo>
                      <a:pt x="35" y="25"/>
                    </a:lnTo>
                    <a:lnTo>
                      <a:pt x="45" y="25"/>
                    </a:lnTo>
                    <a:lnTo>
                      <a:pt x="55" y="25"/>
                    </a:lnTo>
                    <a:lnTo>
                      <a:pt x="65" y="25"/>
                    </a:lnTo>
                    <a:lnTo>
                      <a:pt x="75" y="25"/>
                    </a:lnTo>
                    <a:lnTo>
                      <a:pt x="85" y="25"/>
                    </a:lnTo>
                    <a:lnTo>
                      <a:pt x="95" y="20"/>
                    </a:lnTo>
                    <a:lnTo>
                      <a:pt x="100" y="20"/>
                    </a:lnTo>
                    <a:lnTo>
                      <a:pt x="105" y="20"/>
                    </a:lnTo>
                    <a:lnTo>
                      <a:pt x="105" y="15"/>
                    </a:lnTo>
                    <a:lnTo>
                      <a:pt x="110" y="10"/>
                    </a:lnTo>
                    <a:lnTo>
                      <a:pt x="105" y="10"/>
                    </a:lnTo>
                    <a:lnTo>
                      <a:pt x="105" y="5"/>
                    </a:lnTo>
                    <a:lnTo>
                      <a:pt x="100" y="5"/>
                    </a:lnTo>
                    <a:lnTo>
                      <a:pt x="95" y="5"/>
                    </a:lnTo>
                    <a:lnTo>
                      <a:pt x="85" y="0"/>
                    </a:lnTo>
                    <a:lnTo>
                      <a:pt x="75" y="0"/>
                    </a:lnTo>
                    <a:lnTo>
                      <a:pt x="65" y="0"/>
                    </a:lnTo>
                    <a:lnTo>
                      <a:pt x="55" y="0"/>
                    </a:lnTo>
                    <a:lnTo>
                      <a:pt x="45" y="0"/>
                    </a:lnTo>
                    <a:lnTo>
                      <a:pt x="35" y="0"/>
                    </a:lnTo>
                    <a:lnTo>
                      <a:pt x="25" y="0"/>
                    </a:lnTo>
                    <a:lnTo>
                      <a:pt x="20" y="5"/>
                    </a:lnTo>
                    <a:lnTo>
                      <a:pt x="10" y="5"/>
                    </a:lnTo>
                    <a:lnTo>
                      <a:pt x="5" y="5"/>
                    </a:lnTo>
                    <a:lnTo>
                      <a:pt x="5"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474"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5" name=""/>
              <p:cNvSpPr/>
              <p:nvPr/>
            </p:nvSpPr>
            <p:spPr>
              <a:xfrm>
                <a:off x="4119480" y="1684440"/>
                <a:ext cx="174600" cy="23760"/>
              </a:xfrm>
              <a:custGeom>
                <a:avLst/>
                <a:gdLst/>
                <a:ahLst/>
                <a:rect l="l" t="t" r="r" b="b"/>
                <a:pathLst>
                  <a:path w="110" h="15">
                    <a:moveTo>
                      <a:pt x="0" y="0"/>
                    </a:moveTo>
                    <a:lnTo>
                      <a:pt x="5" y="5"/>
                    </a:lnTo>
                    <a:lnTo>
                      <a:pt x="5" y="10"/>
                    </a:lnTo>
                    <a:lnTo>
                      <a:pt x="10" y="10"/>
                    </a:lnTo>
                    <a:lnTo>
                      <a:pt x="20" y="10"/>
                    </a:lnTo>
                    <a:lnTo>
                      <a:pt x="25" y="15"/>
                    </a:lnTo>
                    <a:lnTo>
                      <a:pt x="35" y="15"/>
                    </a:lnTo>
                    <a:lnTo>
                      <a:pt x="45" y="15"/>
                    </a:lnTo>
                    <a:lnTo>
                      <a:pt x="55" y="15"/>
                    </a:lnTo>
                    <a:lnTo>
                      <a:pt x="65" y="15"/>
                    </a:lnTo>
                    <a:lnTo>
                      <a:pt x="75" y="15"/>
                    </a:lnTo>
                    <a:lnTo>
                      <a:pt x="85" y="15"/>
                    </a:lnTo>
                    <a:lnTo>
                      <a:pt x="95" y="10"/>
                    </a:lnTo>
                    <a:lnTo>
                      <a:pt x="100" y="10"/>
                    </a:lnTo>
                    <a:lnTo>
                      <a:pt x="105" y="10"/>
                    </a:lnTo>
                    <a:lnTo>
                      <a:pt x="105" y="5"/>
                    </a:lnTo>
                    <a:lnTo>
                      <a:pt x="110"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476" name=""/>
            <p:cNvGrpSpPr/>
            <p:nvPr/>
          </p:nvGrpSpPr>
          <p:grpSpPr>
            <a:xfrm>
              <a:off x="3911760" y="2401920"/>
              <a:ext cx="168120" cy="174600"/>
              <a:chOff x="3911760" y="2401920"/>
              <a:chExt cx="168120" cy="174600"/>
            </a:xfrm>
          </p:grpSpPr>
          <p:sp>
            <p:nvSpPr>
              <p:cNvPr id="477"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8" name=""/>
              <p:cNvSpPr/>
              <p:nvPr/>
            </p:nvSpPr>
            <p:spPr>
              <a:xfrm>
                <a:off x="3911760" y="2401920"/>
                <a:ext cx="168120" cy="39600"/>
              </a:xfrm>
              <a:custGeom>
                <a:avLst/>
                <a:gdLst/>
                <a:ahLst/>
                <a:rect l="l" t="t" r="r" b="b"/>
                <a:pathLst>
                  <a:path w="106" h="25">
                    <a:moveTo>
                      <a:pt x="0" y="10"/>
                    </a:moveTo>
                    <a:lnTo>
                      <a:pt x="0" y="15"/>
                    </a:lnTo>
                    <a:lnTo>
                      <a:pt x="6" y="20"/>
                    </a:lnTo>
                    <a:lnTo>
                      <a:pt x="11" y="20"/>
                    </a:lnTo>
                    <a:lnTo>
                      <a:pt x="16" y="20"/>
                    </a:lnTo>
                    <a:lnTo>
                      <a:pt x="26" y="25"/>
                    </a:lnTo>
                    <a:lnTo>
                      <a:pt x="31" y="25"/>
                    </a:lnTo>
                    <a:lnTo>
                      <a:pt x="41" y="25"/>
                    </a:lnTo>
                    <a:lnTo>
                      <a:pt x="51" y="25"/>
                    </a:lnTo>
                    <a:lnTo>
                      <a:pt x="66" y="25"/>
                    </a:lnTo>
                    <a:lnTo>
                      <a:pt x="76" y="25"/>
                    </a:lnTo>
                    <a:lnTo>
                      <a:pt x="81" y="25"/>
                    </a:lnTo>
                    <a:lnTo>
                      <a:pt x="91" y="20"/>
                    </a:lnTo>
                    <a:lnTo>
                      <a:pt x="96" y="20"/>
                    </a:lnTo>
                    <a:lnTo>
                      <a:pt x="101" y="20"/>
                    </a:lnTo>
                    <a:lnTo>
                      <a:pt x="106" y="15"/>
                    </a:lnTo>
                    <a:lnTo>
                      <a:pt x="106" y="10"/>
                    </a:lnTo>
                    <a:lnTo>
                      <a:pt x="106" y="10"/>
                    </a:lnTo>
                    <a:lnTo>
                      <a:pt x="101" y="10"/>
                    </a:lnTo>
                    <a:lnTo>
                      <a:pt x="96" y="5"/>
                    </a:lnTo>
                    <a:lnTo>
                      <a:pt x="91" y="5"/>
                    </a:lnTo>
                    <a:lnTo>
                      <a:pt x="81" y="0"/>
                    </a:lnTo>
                    <a:lnTo>
                      <a:pt x="76" y="0"/>
                    </a:lnTo>
                    <a:lnTo>
                      <a:pt x="66" y="0"/>
                    </a:lnTo>
                    <a:lnTo>
                      <a:pt x="51" y="0"/>
                    </a:lnTo>
                    <a:lnTo>
                      <a:pt x="41" y="0"/>
                    </a:lnTo>
                    <a:lnTo>
                      <a:pt x="31" y="0"/>
                    </a:lnTo>
                    <a:lnTo>
                      <a:pt x="26" y="0"/>
                    </a:lnTo>
                    <a:lnTo>
                      <a:pt x="16" y="5"/>
                    </a:lnTo>
                    <a:lnTo>
                      <a:pt x="11" y="5"/>
                    </a:lnTo>
                    <a:lnTo>
                      <a:pt x="6"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479"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0" name=""/>
              <p:cNvSpPr/>
              <p:nvPr/>
            </p:nvSpPr>
            <p:spPr>
              <a:xfrm>
                <a:off x="3911760" y="2425680"/>
                <a:ext cx="168120" cy="15840"/>
              </a:xfrm>
              <a:custGeom>
                <a:avLst/>
                <a:gdLst/>
                <a:ahLst/>
                <a:rect l="l" t="t" r="r" b="b"/>
                <a:pathLst>
                  <a:path w="106" h="10">
                    <a:moveTo>
                      <a:pt x="0" y="0"/>
                    </a:moveTo>
                    <a:lnTo>
                      <a:pt x="0" y="0"/>
                    </a:lnTo>
                    <a:lnTo>
                      <a:pt x="6" y="5"/>
                    </a:lnTo>
                    <a:lnTo>
                      <a:pt x="11" y="5"/>
                    </a:lnTo>
                    <a:lnTo>
                      <a:pt x="16" y="10"/>
                    </a:lnTo>
                    <a:lnTo>
                      <a:pt x="26" y="10"/>
                    </a:lnTo>
                    <a:lnTo>
                      <a:pt x="31" y="10"/>
                    </a:lnTo>
                    <a:lnTo>
                      <a:pt x="41" y="10"/>
                    </a:lnTo>
                    <a:lnTo>
                      <a:pt x="51" y="10"/>
                    </a:lnTo>
                    <a:lnTo>
                      <a:pt x="66" y="10"/>
                    </a:lnTo>
                    <a:lnTo>
                      <a:pt x="76" y="10"/>
                    </a:lnTo>
                    <a:lnTo>
                      <a:pt x="81" y="10"/>
                    </a:lnTo>
                    <a:lnTo>
                      <a:pt x="91"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481" name=""/>
            <p:cNvGrpSpPr/>
            <p:nvPr/>
          </p:nvGrpSpPr>
          <p:grpSpPr>
            <a:xfrm>
              <a:off x="2868480" y="2863800"/>
              <a:ext cx="168480" cy="174600"/>
              <a:chOff x="2868480" y="2863800"/>
              <a:chExt cx="168480" cy="174600"/>
            </a:xfrm>
          </p:grpSpPr>
          <p:sp>
            <p:nvSpPr>
              <p:cNvPr id="482"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3" name=""/>
              <p:cNvSpPr/>
              <p:nvPr/>
            </p:nvSpPr>
            <p:spPr>
              <a:xfrm>
                <a:off x="2868480" y="2863800"/>
                <a:ext cx="168480" cy="39600"/>
              </a:xfrm>
              <a:custGeom>
                <a:avLst/>
                <a:gdLst/>
                <a:ahLst/>
                <a:rect l="l" t="t" r="r" b="b"/>
                <a:pathLst>
                  <a:path w="106" h="25">
                    <a:moveTo>
                      <a:pt x="0" y="10"/>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6" y="20"/>
                    </a:lnTo>
                    <a:lnTo>
                      <a:pt x="101" y="20"/>
                    </a:lnTo>
                    <a:lnTo>
                      <a:pt x="106" y="15"/>
                    </a:lnTo>
                    <a:lnTo>
                      <a:pt x="106" y="10"/>
                    </a:lnTo>
                    <a:lnTo>
                      <a:pt x="106" y="10"/>
                    </a:lnTo>
                    <a:lnTo>
                      <a:pt x="101" y="5"/>
                    </a:lnTo>
                    <a:lnTo>
                      <a:pt x="96" y="5"/>
                    </a:lnTo>
                    <a:lnTo>
                      <a:pt x="90" y="5"/>
                    </a:lnTo>
                    <a:lnTo>
                      <a:pt x="80" y="0"/>
                    </a:lnTo>
                    <a:lnTo>
                      <a:pt x="70" y="0"/>
                    </a:lnTo>
                    <a:lnTo>
                      <a:pt x="60" y="0"/>
                    </a:lnTo>
                    <a:lnTo>
                      <a:pt x="50" y="0"/>
                    </a:lnTo>
                    <a:lnTo>
                      <a:pt x="40" y="0"/>
                    </a:lnTo>
                    <a:lnTo>
                      <a:pt x="30" y="0"/>
                    </a:lnTo>
                    <a:lnTo>
                      <a:pt x="20" y="0"/>
                    </a:lnTo>
                    <a:lnTo>
                      <a:pt x="15" y="5"/>
                    </a:lnTo>
                    <a:lnTo>
                      <a:pt x="5"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484"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5" name=""/>
              <p:cNvSpPr/>
              <p:nvPr/>
            </p:nvSpPr>
            <p:spPr>
              <a:xfrm>
                <a:off x="2868480" y="2887560"/>
                <a:ext cx="168480" cy="15840"/>
              </a:xfrm>
              <a:custGeom>
                <a:avLst/>
                <a:gdLst/>
                <a:ahLst/>
                <a:rect l="l" t="t" r="r" b="b"/>
                <a:pathLst>
                  <a:path w="106"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486" name=""/>
            <p:cNvGrpSpPr/>
            <p:nvPr/>
          </p:nvGrpSpPr>
          <p:grpSpPr>
            <a:xfrm>
              <a:off x="5067360" y="2759040"/>
              <a:ext cx="166680" cy="176400"/>
              <a:chOff x="5067360" y="2759040"/>
              <a:chExt cx="166680" cy="176400"/>
            </a:xfrm>
          </p:grpSpPr>
          <p:sp>
            <p:nvSpPr>
              <p:cNvPr id="487"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8" name=""/>
              <p:cNvSpPr/>
              <p:nvPr/>
            </p:nvSpPr>
            <p:spPr>
              <a:xfrm>
                <a:off x="5067360" y="2759040"/>
                <a:ext cx="166680" cy="39600"/>
              </a:xfrm>
              <a:custGeom>
                <a:avLst/>
                <a:gdLst/>
                <a:ahLst/>
                <a:rect l="l" t="t" r="r" b="b"/>
                <a:pathLst>
                  <a:path w="105" h="25">
                    <a:moveTo>
                      <a:pt x="0" y="10"/>
                    </a:moveTo>
                    <a:lnTo>
                      <a:pt x="0" y="15"/>
                    </a:lnTo>
                    <a:lnTo>
                      <a:pt x="5" y="20"/>
                    </a:lnTo>
                    <a:lnTo>
                      <a:pt x="10" y="20"/>
                    </a:lnTo>
                    <a:lnTo>
                      <a:pt x="15" y="20"/>
                    </a:lnTo>
                    <a:lnTo>
                      <a:pt x="25" y="25"/>
                    </a:lnTo>
                    <a:lnTo>
                      <a:pt x="30" y="25"/>
                    </a:lnTo>
                    <a:lnTo>
                      <a:pt x="45" y="25"/>
                    </a:lnTo>
                    <a:lnTo>
                      <a:pt x="55" y="25"/>
                    </a:lnTo>
                    <a:lnTo>
                      <a:pt x="65" y="25"/>
                    </a:lnTo>
                    <a:lnTo>
                      <a:pt x="75" y="25"/>
                    </a:lnTo>
                    <a:lnTo>
                      <a:pt x="85" y="25"/>
                    </a:lnTo>
                    <a:lnTo>
                      <a:pt x="90" y="20"/>
                    </a:lnTo>
                    <a:lnTo>
                      <a:pt x="95" y="20"/>
                    </a:lnTo>
                    <a:lnTo>
                      <a:pt x="100" y="20"/>
                    </a:lnTo>
                    <a:lnTo>
                      <a:pt x="105" y="15"/>
                    </a:lnTo>
                    <a:lnTo>
                      <a:pt x="105" y="10"/>
                    </a:lnTo>
                    <a:lnTo>
                      <a:pt x="105" y="10"/>
                    </a:lnTo>
                    <a:lnTo>
                      <a:pt x="100" y="10"/>
                    </a:lnTo>
                    <a:lnTo>
                      <a:pt x="95" y="5"/>
                    </a:lnTo>
                    <a:lnTo>
                      <a:pt x="90" y="5"/>
                    </a:lnTo>
                    <a:lnTo>
                      <a:pt x="85" y="0"/>
                    </a:lnTo>
                    <a:lnTo>
                      <a:pt x="75" y="0"/>
                    </a:lnTo>
                    <a:lnTo>
                      <a:pt x="65" y="0"/>
                    </a:lnTo>
                    <a:lnTo>
                      <a:pt x="55" y="0"/>
                    </a:lnTo>
                    <a:lnTo>
                      <a:pt x="45" y="0"/>
                    </a:lnTo>
                    <a:lnTo>
                      <a:pt x="30" y="0"/>
                    </a:lnTo>
                    <a:lnTo>
                      <a:pt x="25" y="0"/>
                    </a:lnTo>
                    <a:lnTo>
                      <a:pt x="15" y="5"/>
                    </a:lnTo>
                    <a:lnTo>
                      <a:pt x="10" y="5"/>
                    </a:lnTo>
                    <a:lnTo>
                      <a:pt x="5"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489"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0" name=""/>
              <p:cNvSpPr/>
              <p:nvPr/>
            </p:nvSpPr>
            <p:spPr>
              <a:xfrm>
                <a:off x="5067360" y="2782800"/>
                <a:ext cx="166680" cy="15840"/>
              </a:xfrm>
              <a:custGeom>
                <a:avLst/>
                <a:gdLst/>
                <a:ahLst/>
                <a:rect l="l" t="t" r="r" b="b"/>
                <a:pathLst>
                  <a:path w="105" h="10">
                    <a:moveTo>
                      <a:pt x="0" y="0"/>
                    </a:moveTo>
                    <a:lnTo>
                      <a:pt x="0" y="0"/>
                    </a:lnTo>
                    <a:lnTo>
                      <a:pt x="5" y="5"/>
                    </a:lnTo>
                    <a:lnTo>
                      <a:pt x="10" y="5"/>
                    </a:lnTo>
                    <a:lnTo>
                      <a:pt x="15" y="10"/>
                    </a:lnTo>
                    <a:lnTo>
                      <a:pt x="25" y="10"/>
                    </a:lnTo>
                    <a:lnTo>
                      <a:pt x="30"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491" name=""/>
            <p:cNvGrpSpPr/>
            <p:nvPr/>
          </p:nvGrpSpPr>
          <p:grpSpPr>
            <a:xfrm>
              <a:off x="5307120" y="3571920"/>
              <a:ext cx="166680" cy="168120"/>
              <a:chOff x="5307120" y="3571920"/>
              <a:chExt cx="166680" cy="168120"/>
            </a:xfrm>
          </p:grpSpPr>
          <p:sp>
            <p:nvSpPr>
              <p:cNvPr id="492"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3" name=""/>
              <p:cNvSpPr/>
              <p:nvPr/>
            </p:nvSpPr>
            <p:spPr>
              <a:xfrm>
                <a:off x="5307120" y="3571920"/>
                <a:ext cx="166680" cy="39600"/>
              </a:xfrm>
              <a:custGeom>
                <a:avLst/>
                <a:gdLst/>
                <a:ahLst/>
                <a:rect l="l" t="t" r="r" b="b"/>
                <a:pathLst>
                  <a:path w="105" h="25">
                    <a:moveTo>
                      <a:pt x="0" y="10"/>
                    </a:moveTo>
                    <a:lnTo>
                      <a:pt x="0" y="15"/>
                    </a:lnTo>
                    <a:lnTo>
                      <a:pt x="5" y="15"/>
                    </a:lnTo>
                    <a:lnTo>
                      <a:pt x="10" y="20"/>
                    </a:lnTo>
                    <a:lnTo>
                      <a:pt x="15" y="20"/>
                    </a:lnTo>
                    <a:lnTo>
                      <a:pt x="25" y="20"/>
                    </a:lnTo>
                    <a:lnTo>
                      <a:pt x="35" y="25"/>
                    </a:lnTo>
                    <a:lnTo>
                      <a:pt x="40" y="25"/>
                    </a:lnTo>
                    <a:lnTo>
                      <a:pt x="55" y="25"/>
                    </a:lnTo>
                    <a:lnTo>
                      <a:pt x="65" y="25"/>
                    </a:lnTo>
                    <a:lnTo>
                      <a:pt x="75" y="25"/>
                    </a:lnTo>
                    <a:lnTo>
                      <a:pt x="85" y="20"/>
                    </a:lnTo>
                    <a:lnTo>
                      <a:pt x="90" y="20"/>
                    </a:lnTo>
                    <a:lnTo>
                      <a:pt x="100" y="20"/>
                    </a:lnTo>
                    <a:lnTo>
                      <a:pt x="100" y="15"/>
                    </a:lnTo>
                    <a:lnTo>
                      <a:pt x="105" y="15"/>
                    </a:lnTo>
                    <a:lnTo>
                      <a:pt x="105" y="10"/>
                    </a:lnTo>
                    <a:lnTo>
                      <a:pt x="105" y="10"/>
                    </a:lnTo>
                    <a:lnTo>
                      <a:pt x="100" y="5"/>
                    </a:lnTo>
                    <a:lnTo>
                      <a:pt x="100" y="5"/>
                    </a:lnTo>
                    <a:lnTo>
                      <a:pt x="90" y="0"/>
                    </a:lnTo>
                    <a:lnTo>
                      <a:pt x="85" y="0"/>
                    </a:lnTo>
                    <a:lnTo>
                      <a:pt x="75" y="0"/>
                    </a:lnTo>
                    <a:lnTo>
                      <a:pt x="65" y="0"/>
                    </a:lnTo>
                    <a:lnTo>
                      <a:pt x="55" y="0"/>
                    </a:lnTo>
                    <a:lnTo>
                      <a:pt x="40" y="0"/>
                    </a:lnTo>
                    <a:lnTo>
                      <a:pt x="35" y="0"/>
                    </a:lnTo>
                    <a:lnTo>
                      <a:pt x="25" y="0"/>
                    </a:lnTo>
                    <a:lnTo>
                      <a:pt x="15" y="0"/>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494"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5" name=""/>
              <p:cNvSpPr/>
              <p:nvPr/>
            </p:nvSpPr>
            <p:spPr>
              <a:xfrm>
                <a:off x="5307120" y="3587760"/>
                <a:ext cx="166680" cy="23760"/>
              </a:xfrm>
              <a:custGeom>
                <a:avLst/>
                <a:gdLst/>
                <a:ahLst/>
                <a:rect l="l" t="t" r="r" b="b"/>
                <a:pathLst>
                  <a:path w="105" h="15">
                    <a:moveTo>
                      <a:pt x="0" y="0"/>
                    </a:moveTo>
                    <a:lnTo>
                      <a:pt x="0" y="5"/>
                    </a:lnTo>
                    <a:lnTo>
                      <a:pt x="5" y="5"/>
                    </a:lnTo>
                    <a:lnTo>
                      <a:pt x="10" y="10"/>
                    </a:lnTo>
                    <a:lnTo>
                      <a:pt x="15" y="10"/>
                    </a:lnTo>
                    <a:lnTo>
                      <a:pt x="25" y="10"/>
                    </a:lnTo>
                    <a:lnTo>
                      <a:pt x="35" y="15"/>
                    </a:lnTo>
                    <a:lnTo>
                      <a:pt x="40" y="15"/>
                    </a:lnTo>
                    <a:lnTo>
                      <a:pt x="55" y="15"/>
                    </a:lnTo>
                    <a:lnTo>
                      <a:pt x="65" y="15"/>
                    </a:lnTo>
                    <a:lnTo>
                      <a:pt x="75" y="15"/>
                    </a:lnTo>
                    <a:lnTo>
                      <a:pt x="85" y="10"/>
                    </a:lnTo>
                    <a:lnTo>
                      <a:pt x="90" y="10"/>
                    </a:lnTo>
                    <a:lnTo>
                      <a:pt x="100"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496" name=""/>
            <p:cNvGrpSpPr/>
            <p:nvPr/>
          </p:nvGrpSpPr>
          <p:grpSpPr>
            <a:xfrm>
              <a:off x="5545080" y="3476520"/>
              <a:ext cx="166680" cy="174600"/>
              <a:chOff x="5545080" y="3476520"/>
              <a:chExt cx="166680" cy="174600"/>
            </a:xfrm>
          </p:grpSpPr>
          <p:sp>
            <p:nvSpPr>
              <p:cNvPr id="497"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8" name=""/>
              <p:cNvSpPr/>
              <p:nvPr/>
            </p:nvSpPr>
            <p:spPr>
              <a:xfrm>
                <a:off x="5545080" y="3476520"/>
                <a:ext cx="166680" cy="47880"/>
              </a:xfrm>
              <a:custGeom>
                <a:avLst/>
                <a:gdLst/>
                <a:ahLst/>
                <a:rect l="l" t="t" r="r" b="b"/>
                <a:pathLst>
                  <a:path w="105" h="30">
                    <a:moveTo>
                      <a:pt x="0" y="15"/>
                    </a:moveTo>
                    <a:lnTo>
                      <a:pt x="0" y="20"/>
                    </a:lnTo>
                    <a:lnTo>
                      <a:pt x="5" y="20"/>
                    </a:lnTo>
                    <a:lnTo>
                      <a:pt x="10" y="20"/>
                    </a:lnTo>
                    <a:lnTo>
                      <a:pt x="15" y="25"/>
                    </a:lnTo>
                    <a:lnTo>
                      <a:pt x="20" y="25"/>
                    </a:lnTo>
                    <a:lnTo>
                      <a:pt x="30" y="25"/>
                    </a:lnTo>
                    <a:lnTo>
                      <a:pt x="40" y="30"/>
                    </a:lnTo>
                    <a:lnTo>
                      <a:pt x="50" y="30"/>
                    </a:lnTo>
                    <a:lnTo>
                      <a:pt x="65" y="30"/>
                    </a:lnTo>
                    <a:lnTo>
                      <a:pt x="70" y="25"/>
                    </a:lnTo>
                    <a:lnTo>
                      <a:pt x="80" y="25"/>
                    </a:lnTo>
                    <a:lnTo>
                      <a:pt x="90" y="25"/>
                    </a:lnTo>
                    <a:lnTo>
                      <a:pt x="95" y="20"/>
                    </a:lnTo>
                    <a:lnTo>
                      <a:pt x="100" y="20"/>
                    </a:lnTo>
                    <a:lnTo>
                      <a:pt x="105" y="20"/>
                    </a:lnTo>
                    <a:lnTo>
                      <a:pt x="105" y="15"/>
                    </a:lnTo>
                    <a:lnTo>
                      <a:pt x="105" y="10"/>
                    </a:lnTo>
                    <a:lnTo>
                      <a:pt x="100" y="10"/>
                    </a:lnTo>
                    <a:lnTo>
                      <a:pt x="95" y="5"/>
                    </a:lnTo>
                    <a:lnTo>
                      <a:pt x="90" y="5"/>
                    </a:lnTo>
                    <a:lnTo>
                      <a:pt x="80" y="5"/>
                    </a:lnTo>
                    <a:lnTo>
                      <a:pt x="70" y="5"/>
                    </a:lnTo>
                    <a:lnTo>
                      <a:pt x="65" y="0"/>
                    </a:lnTo>
                    <a:lnTo>
                      <a:pt x="50" y="0"/>
                    </a:lnTo>
                    <a:lnTo>
                      <a:pt x="40" y="0"/>
                    </a:lnTo>
                    <a:lnTo>
                      <a:pt x="30" y="5"/>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499"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0" name=""/>
              <p:cNvSpPr/>
              <p:nvPr/>
            </p:nvSpPr>
            <p:spPr>
              <a:xfrm>
                <a:off x="5545080" y="3500280"/>
                <a:ext cx="166680" cy="24120"/>
              </a:xfrm>
              <a:custGeom>
                <a:avLst/>
                <a:gdLst/>
                <a:ahLst/>
                <a:rect l="l" t="t" r="r" b="b"/>
                <a:pathLst>
                  <a:path w="105" h="15">
                    <a:moveTo>
                      <a:pt x="0" y="0"/>
                    </a:moveTo>
                    <a:lnTo>
                      <a:pt x="0" y="5"/>
                    </a:lnTo>
                    <a:lnTo>
                      <a:pt x="5" y="5"/>
                    </a:lnTo>
                    <a:lnTo>
                      <a:pt x="10" y="10"/>
                    </a:lnTo>
                    <a:lnTo>
                      <a:pt x="15" y="10"/>
                    </a:lnTo>
                    <a:lnTo>
                      <a:pt x="20" y="10"/>
                    </a:lnTo>
                    <a:lnTo>
                      <a:pt x="30" y="10"/>
                    </a:lnTo>
                    <a:lnTo>
                      <a:pt x="40" y="15"/>
                    </a:lnTo>
                    <a:lnTo>
                      <a:pt x="50" y="15"/>
                    </a:lnTo>
                    <a:lnTo>
                      <a:pt x="65" y="15"/>
                    </a:lnTo>
                    <a:lnTo>
                      <a:pt x="70" y="10"/>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501" name=""/>
            <p:cNvGrpSpPr/>
            <p:nvPr/>
          </p:nvGrpSpPr>
          <p:grpSpPr>
            <a:xfrm>
              <a:off x="5695920" y="3564000"/>
              <a:ext cx="168480" cy="176040"/>
              <a:chOff x="5695920" y="3564000"/>
              <a:chExt cx="168480" cy="176040"/>
            </a:xfrm>
          </p:grpSpPr>
          <p:sp>
            <p:nvSpPr>
              <p:cNvPr id="502"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3" name=""/>
              <p:cNvSpPr/>
              <p:nvPr/>
            </p:nvSpPr>
            <p:spPr>
              <a:xfrm>
                <a:off x="5695920" y="3564000"/>
                <a:ext cx="168480" cy="39600"/>
              </a:xfrm>
              <a:custGeom>
                <a:avLst/>
                <a:gdLst/>
                <a:ahLst/>
                <a:rect l="l" t="t" r="r" b="b"/>
                <a:pathLst>
                  <a:path w="106" h="25">
                    <a:moveTo>
                      <a:pt x="0" y="10"/>
                    </a:moveTo>
                    <a:lnTo>
                      <a:pt x="0" y="15"/>
                    </a:lnTo>
                    <a:lnTo>
                      <a:pt x="0" y="15"/>
                    </a:lnTo>
                    <a:lnTo>
                      <a:pt x="10" y="20"/>
                    </a:lnTo>
                    <a:lnTo>
                      <a:pt x="15" y="20"/>
                    </a:lnTo>
                    <a:lnTo>
                      <a:pt x="21" y="25"/>
                    </a:lnTo>
                    <a:lnTo>
                      <a:pt x="31" y="25"/>
                    </a:lnTo>
                    <a:lnTo>
                      <a:pt x="41" y="25"/>
                    </a:lnTo>
                    <a:lnTo>
                      <a:pt x="51" y="25"/>
                    </a:lnTo>
                    <a:lnTo>
                      <a:pt x="61" y="25"/>
                    </a:lnTo>
                    <a:lnTo>
                      <a:pt x="71" y="25"/>
                    </a:lnTo>
                    <a:lnTo>
                      <a:pt x="81" y="25"/>
                    </a:lnTo>
                    <a:lnTo>
                      <a:pt x="91" y="20"/>
                    </a:lnTo>
                    <a:lnTo>
                      <a:pt x="96" y="20"/>
                    </a:lnTo>
                    <a:lnTo>
                      <a:pt x="101" y="15"/>
                    </a:lnTo>
                    <a:lnTo>
                      <a:pt x="101" y="15"/>
                    </a:lnTo>
                    <a:lnTo>
                      <a:pt x="106" y="10"/>
                    </a:lnTo>
                    <a:lnTo>
                      <a:pt x="101" y="10"/>
                    </a:lnTo>
                    <a:lnTo>
                      <a:pt x="101" y="5"/>
                    </a:lnTo>
                    <a:lnTo>
                      <a:pt x="96" y="5"/>
                    </a:lnTo>
                    <a:lnTo>
                      <a:pt x="91" y="5"/>
                    </a:lnTo>
                    <a:lnTo>
                      <a:pt x="81" y="0"/>
                    </a:lnTo>
                    <a:lnTo>
                      <a:pt x="71" y="0"/>
                    </a:lnTo>
                    <a:lnTo>
                      <a:pt x="61" y="0"/>
                    </a:lnTo>
                    <a:lnTo>
                      <a:pt x="51" y="0"/>
                    </a:lnTo>
                    <a:lnTo>
                      <a:pt x="41" y="0"/>
                    </a:lnTo>
                    <a:lnTo>
                      <a:pt x="31" y="0"/>
                    </a:lnTo>
                    <a:lnTo>
                      <a:pt x="21" y="0"/>
                    </a:lnTo>
                    <a:lnTo>
                      <a:pt x="15" y="5"/>
                    </a:lnTo>
                    <a:lnTo>
                      <a:pt x="10"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04"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5" name=""/>
              <p:cNvSpPr/>
              <p:nvPr/>
            </p:nvSpPr>
            <p:spPr>
              <a:xfrm>
                <a:off x="5695920" y="3579840"/>
                <a:ext cx="168480" cy="23760"/>
              </a:xfrm>
              <a:custGeom>
                <a:avLst/>
                <a:gdLst/>
                <a:ahLst/>
                <a:rect l="l" t="t" r="r" b="b"/>
                <a:pathLst>
                  <a:path w="106" h="15">
                    <a:moveTo>
                      <a:pt x="0" y="0"/>
                    </a:moveTo>
                    <a:lnTo>
                      <a:pt x="0" y="5"/>
                    </a:lnTo>
                    <a:lnTo>
                      <a:pt x="0" y="10"/>
                    </a:lnTo>
                    <a:lnTo>
                      <a:pt x="10" y="10"/>
                    </a:lnTo>
                    <a:lnTo>
                      <a:pt x="15" y="10"/>
                    </a:lnTo>
                    <a:lnTo>
                      <a:pt x="21" y="15"/>
                    </a:lnTo>
                    <a:lnTo>
                      <a:pt x="31" y="15"/>
                    </a:lnTo>
                    <a:lnTo>
                      <a:pt x="41" y="15"/>
                    </a:lnTo>
                    <a:lnTo>
                      <a:pt x="51" y="15"/>
                    </a:lnTo>
                    <a:lnTo>
                      <a:pt x="61" y="15"/>
                    </a:lnTo>
                    <a:lnTo>
                      <a:pt x="71" y="15"/>
                    </a:lnTo>
                    <a:lnTo>
                      <a:pt x="81" y="15"/>
                    </a:lnTo>
                    <a:lnTo>
                      <a:pt x="91" y="10"/>
                    </a:lnTo>
                    <a:lnTo>
                      <a:pt x="96" y="10"/>
                    </a:lnTo>
                    <a:lnTo>
                      <a:pt x="101" y="10"/>
                    </a:lnTo>
                    <a:lnTo>
                      <a:pt x="101"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06" name=""/>
            <p:cNvGrpSpPr/>
            <p:nvPr/>
          </p:nvGrpSpPr>
          <p:grpSpPr>
            <a:xfrm>
              <a:off x="6006960" y="3492360"/>
              <a:ext cx="168480" cy="174600"/>
              <a:chOff x="6006960" y="3492360"/>
              <a:chExt cx="168480" cy="174600"/>
            </a:xfrm>
          </p:grpSpPr>
          <p:sp>
            <p:nvSpPr>
              <p:cNvPr id="507"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8" name=""/>
              <p:cNvSpPr/>
              <p:nvPr/>
            </p:nvSpPr>
            <p:spPr>
              <a:xfrm>
                <a:off x="6006960" y="3492360"/>
                <a:ext cx="168480" cy="39960"/>
              </a:xfrm>
              <a:custGeom>
                <a:avLst/>
                <a:gdLst/>
                <a:ahLst/>
                <a:rect l="l" t="t" r="r" b="b"/>
                <a:pathLst>
                  <a:path w="106"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5" y="25"/>
                    </a:lnTo>
                    <a:lnTo>
                      <a:pt x="100" y="20"/>
                    </a:lnTo>
                    <a:lnTo>
                      <a:pt x="106" y="20"/>
                    </a:lnTo>
                    <a:lnTo>
                      <a:pt x="106" y="15"/>
                    </a:lnTo>
                    <a:lnTo>
                      <a:pt x="106" y="15"/>
                    </a:lnTo>
                    <a:lnTo>
                      <a:pt x="106" y="10"/>
                    </a:lnTo>
                    <a:lnTo>
                      <a:pt x="106" y="10"/>
                    </a:lnTo>
                    <a:lnTo>
                      <a:pt x="100" y="5"/>
                    </a:lnTo>
                    <a:lnTo>
                      <a:pt x="95" y="5"/>
                    </a:lnTo>
                    <a:lnTo>
                      <a:pt x="85" y="0"/>
                    </a:lnTo>
                    <a:lnTo>
                      <a:pt x="75" y="0"/>
                    </a:lnTo>
                    <a:lnTo>
                      <a:pt x="65" y="0"/>
                    </a:lnTo>
                    <a:lnTo>
                      <a:pt x="55" y="0"/>
                    </a:lnTo>
                    <a:lnTo>
                      <a:pt x="45" y="0"/>
                    </a:lnTo>
                    <a:lnTo>
                      <a:pt x="35" y="0"/>
                    </a:lnTo>
                    <a:lnTo>
                      <a:pt x="25" y="0"/>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509"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0" name=""/>
              <p:cNvSpPr/>
              <p:nvPr/>
            </p:nvSpPr>
            <p:spPr>
              <a:xfrm>
                <a:off x="6006960" y="3516480"/>
                <a:ext cx="168480" cy="15840"/>
              </a:xfrm>
              <a:custGeom>
                <a:avLst/>
                <a:gdLst/>
                <a:ahLst/>
                <a:rect l="l" t="t" r="r" b="b"/>
                <a:pathLst>
                  <a:path w="106"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5" y="10"/>
                    </a:lnTo>
                    <a:lnTo>
                      <a:pt x="100" y="5"/>
                    </a:lnTo>
                    <a:lnTo>
                      <a:pt x="106"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11" name=""/>
            <p:cNvGrpSpPr/>
            <p:nvPr/>
          </p:nvGrpSpPr>
          <p:grpSpPr>
            <a:xfrm>
              <a:off x="6183360" y="1819440"/>
              <a:ext cx="166680" cy="176040"/>
              <a:chOff x="6183360" y="1819440"/>
              <a:chExt cx="166680" cy="176040"/>
            </a:xfrm>
          </p:grpSpPr>
          <p:sp>
            <p:nvSpPr>
              <p:cNvPr id="512"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3" name=""/>
              <p:cNvSpPr/>
              <p:nvPr/>
            </p:nvSpPr>
            <p:spPr>
              <a:xfrm>
                <a:off x="6183360" y="1819440"/>
                <a:ext cx="166680" cy="47520"/>
              </a:xfrm>
              <a:custGeom>
                <a:avLst/>
                <a:gdLst/>
                <a:ahLst/>
                <a:rect l="l" t="t" r="r" b="b"/>
                <a:pathLst>
                  <a:path w="105" h="30">
                    <a:moveTo>
                      <a:pt x="0" y="15"/>
                    </a:moveTo>
                    <a:lnTo>
                      <a:pt x="0" y="20"/>
                    </a:lnTo>
                    <a:lnTo>
                      <a:pt x="5" y="20"/>
                    </a:lnTo>
                    <a:lnTo>
                      <a:pt x="10" y="25"/>
                    </a:lnTo>
                    <a:lnTo>
                      <a:pt x="15" y="25"/>
                    </a:lnTo>
                    <a:lnTo>
                      <a:pt x="25" y="25"/>
                    </a:lnTo>
                    <a:lnTo>
                      <a:pt x="30" y="30"/>
                    </a:lnTo>
                    <a:lnTo>
                      <a:pt x="40" y="30"/>
                    </a:lnTo>
                    <a:lnTo>
                      <a:pt x="50" y="30"/>
                    </a:lnTo>
                    <a:lnTo>
                      <a:pt x="65" y="30"/>
                    </a:lnTo>
                    <a:lnTo>
                      <a:pt x="75" y="30"/>
                    </a:lnTo>
                    <a:lnTo>
                      <a:pt x="85" y="25"/>
                    </a:lnTo>
                    <a:lnTo>
                      <a:pt x="90" y="25"/>
                    </a:lnTo>
                    <a:lnTo>
                      <a:pt x="95" y="25"/>
                    </a:lnTo>
                    <a:lnTo>
                      <a:pt x="100" y="20"/>
                    </a:lnTo>
                    <a:lnTo>
                      <a:pt x="105" y="20"/>
                    </a:lnTo>
                    <a:lnTo>
                      <a:pt x="105" y="15"/>
                    </a:lnTo>
                    <a:lnTo>
                      <a:pt x="105" y="15"/>
                    </a:lnTo>
                    <a:lnTo>
                      <a:pt x="100" y="10"/>
                    </a:lnTo>
                    <a:lnTo>
                      <a:pt x="95" y="10"/>
                    </a:lnTo>
                    <a:lnTo>
                      <a:pt x="90" y="5"/>
                    </a:lnTo>
                    <a:lnTo>
                      <a:pt x="85" y="5"/>
                    </a:lnTo>
                    <a:lnTo>
                      <a:pt x="75" y="5"/>
                    </a:lnTo>
                    <a:lnTo>
                      <a:pt x="65" y="0"/>
                    </a:lnTo>
                    <a:lnTo>
                      <a:pt x="50" y="0"/>
                    </a:lnTo>
                    <a:lnTo>
                      <a:pt x="40" y="0"/>
                    </a:lnTo>
                    <a:lnTo>
                      <a:pt x="30" y="5"/>
                    </a:lnTo>
                    <a:lnTo>
                      <a:pt x="25"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514"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5" name=""/>
              <p:cNvSpPr/>
              <p:nvPr/>
            </p:nvSpPr>
            <p:spPr>
              <a:xfrm>
                <a:off x="6183360" y="1843200"/>
                <a:ext cx="166680" cy="23760"/>
              </a:xfrm>
              <a:custGeom>
                <a:avLst/>
                <a:gdLst/>
                <a:ahLst/>
                <a:rect l="l" t="t" r="r" b="b"/>
                <a:pathLst>
                  <a:path w="105" h="15">
                    <a:moveTo>
                      <a:pt x="0" y="0"/>
                    </a:moveTo>
                    <a:lnTo>
                      <a:pt x="0" y="5"/>
                    </a:lnTo>
                    <a:lnTo>
                      <a:pt x="5" y="5"/>
                    </a:lnTo>
                    <a:lnTo>
                      <a:pt x="10" y="10"/>
                    </a:lnTo>
                    <a:lnTo>
                      <a:pt x="15" y="10"/>
                    </a:lnTo>
                    <a:lnTo>
                      <a:pt x="25" y="10"/>
                    </a:lnTo>
                    <a:lnTo>
                      <a:pt x="30" y="15"/>
                    </a:lnTo>
                    <a:lnTo>
                      <a:pt x="40" y="15"/>
                    </a:lnTo>
                    <a:lnTo>
                      <a:pt x="50" y="15"/>
                    </a:lnTo>
                    <a:lnTo>
                      <a:pt x="65" y="15"/>
                    </a:lnTo>
                    <a:lnTo>
                      <a:pt x="75" y="15"/>
                    </a:lnTo>
                    <a:lnTo>
                      <a:pt x="85"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16" name=""/>
            <p:cNvGrpSpPr/>
            <p:nvPr/>
          </p:nvGrpSpPr>
          <p:grpSpPr>
            <a:xfrm>
              <a:off x="6397560" y="1987560"/>
              <a:ext cx="166680" cy="174600"/>
              <a:chOff x="6397560" y="1987560"/>
              <a:chExt cx="166680" cy="174600"/>
            </a:xfrm>
          </p:grpSpPr>
          <p:sp>
            <p:nvSpPr>
              <p:cNvPr id="517"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8" name=""/>
              <p:cNvSpPr/>
              <p:nvPr/>
            </p:nvSpPr>
            <p:spPr>
              <a:xfrm>
                <a:off x="6397560" y="1987560"/>
                <a:ext cx="166680" cy="39600"/>
              </a:xfrm>
              <a:custGeom>
                <a:avLst/>
                <a:gdLst/>
                <a:ahLst/>
                <a:rect l="l" t="t" r="r" b="b"/>
                <a:pathLst>
                  <a:path w="105"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0" y="25"/>
                    </a:lnTo>
                    <a:lnTo>
                      <a:pt x="95" y="20"/>
                    </a:lnTo>
                    <a:lnTo>
                      <a:pt x="100" y="20"/>
                    </a:lnTo>
                    <a:lnTo>
                      <a:pt x="105" y="15"/>
                    </a:lnTo>
                    <a:lnTo>
                      <a:pt x="105" y="15"/>
                    </a:lnTo>
                    <a:lnTo>
                      <a:pt x="105" y="10"/>
                    </a:lnTo>
                    <a:lnTo>
                      <a:pt x="100" y="10"/>
                    </a:lnTo>
                    <a:lnTo>
                      <a:pt x="95" y="5"/>
                    </a:lnTo>
                    <a:lnTo>
                      <a:pt x="90" y="5"/>
                    </a:lnTo>
                    <a:lnTo>
                      <a:pt x="85" y="5"/>
                    </a:lnTo>
                    <a:lnTo>
                      <a:pt x="75" y="0"/>
                    </a:lnTo>
                    <a:lnTo>
                      <a:pt x="65" y="0"/>
                    </a:lnTo>
                    <a:lnTo>
                      <a:pt x="55" y="0"/>
                    </a:lnTo>
                    <a:lnTo>
                      <a:pt x="45" y="0"/>
                    </a:lnTo>
                    <a:lnTo>
                      <a:pt x="35" y="0"/>
                    </a:lnTo>
                    <a:lnTo>
                      <a:pt x="25"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19"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0" name=""/>
              <p:cNvSpPr/>
              <p:nvPr/>
            </p:nvSpPr>
            <p:spPr>
              <a:xfrm>
                <a:off x="6397560" y="2011320"/>
                <a:ext cx="166680" cy="15840"/>
              </a:xfrm>
              <a:custGeom>
                <a:avLst/>
                <a:gdLst/>
                <a:ahLst/>
                <a:rect l="l" t="t" r="r" b="b"/>
                <a:pathLst>
                  <a:path w="105"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21" name=""/>
            <p:cNvGrpSpPr/>
            <p:nvPr/>
          </p:nvGrpSpPr>
          <p:grpSpPr>
            <a:xfrm>
              <a:off x="6796080" y="1811160"/>
              <a:ext cx="166680" cy="176400"/>
              <a:chOff x="6796080" y="1811160"/>
              <a:chExt cx="166680" cy="176400"/>
            </a:xfrm>
          </p:grpSpPr>
          <p:sp>
            <p:nvSpPr>
              <p:cNvPr id="522"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3" name=""/>
              <p:cNvSpPr/>
              <p:nvPr/>
            </p:nvSpPr>
            <p:spPr>
              <a:xfrm>
                <a:off x="6796080" y="1811160"/>
                <a:ext cx="166680" cy="47880"/>
              </a:xfrm>
              <a:custGeom>
                <a:avLst/>
                <a:gdLst/>
                <a:ahLst/>
                <a:rect l="l" t="t" r="r" b="b"/>
                <a:pathLst>
                  <a:path w="105" h="30">
                    <a:moveTo>
                      <a:pt x="0" y="15"/>
                    </a:moveTo>
                    <a:lnTo>
                      <a:pt x="5" y="20"/>
                    </a:lnTo>
                    <a:lnTo>
                      <a:pt x="5" y="20"/>
                    </a:lnTo>
                    <a:lnTo>
                      <a:pt x="10" y="25"/>
                    </a:lnTo>
                    <a:lnTo>
                      <a:pt x="15" y="25"/>
                    </a:lnTo>
                    <a:lnTo>
                      <a:pt x="25" y="25"/>
                    </a:lnTo>
                    <a:lnTo>
                      <a:pt x="35" y="30"/>
                    </a:lnTo>
                    <a:lnTo>
                      <a:pt x="45" y="30"/>
                    </a:lnTo>
                    <a:lnTo>
                      <a:pt x="55" y="30"/>
                    </a:lnTo>
                    <a:lnTo>
                      <a:pt x="65" y="30"/>
                    </a:lnTo>
                    <a:lnTo>
                      <a:pt x="75" y="30"/>
                    </a:lnTo>
                    <a:lnTo>
                      <a:pt x="85" y="25"/>
                    </a:lnTo>
                    <a:lnTo>
                      <a:pt x="90" y="25"/>
                    </a:lnTo>
                    <a:lnTo>
                      <a:pt x="100" y="25"/>
                    </a:lnTo>
                    <a:lnTo>
                      <a:pt x="105" y="20"/>
                    </a:lnTo>
                    <a:lnTo>
                      <a:pt x="105" y="20"/>
                    </a:lnTo>
                    <a:lnTo>
                      <a:pt x="105" y="15"/>
                    </a:lnTo>
                    <a:lnTo>
                      <a:pt x="105" y="15"/>
                    </a:lnTo>
                    <a:lnTo>
                      <a:pt x="105" y="10"/>
                    </a:lnTo>
                    <a:lnTo>
                      <a:pt x="100" y="10"/>
                    </a:lnTo>
                    <a:lnTo>
                      <a:pt x="90" y="5"/>
                    </a:lnTo>
                    <a:lnTo>
                      <a:pt x="85" y="5"/>
                    </a:lnTo>
                    <a:lnTo>
                      <a:pt x="75" y="5"/>
                    </a:lnTo>
                    <a:lnTo>
                      <a:pt x="65" y="0"/>
                    </a:lnTo>
                    <a:lnTo>
                      <a:pt x="55" y="0"/>
                    </a:lnTo>
                    <a:lnTo>
                      <a:pt x="45" y="0"/>
                    </a:lnTo>
                    <a:lnTo>
                      <a:pt x="35" y="5"/>
                    </a:lnTo>
                    <a:lnTo>
                      <a:pt x="25" y="5"/>
                    </a:lnTo>
                    <a:lnTo>
                      <a:pt x="15" y="5"/>
                    </a:lnTo>
                    <a:lnTo>
                      <a:pt x="10" y="10"/>
                    </a:lnTo>
                    <a:lnTo>
                      <a:pt x="5" y="10"/>
                    </a:lnTo>
                    <a:lnTo>
                      <a:pt x="5" y="15"/>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524"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5" name=""/>
              <p:cNvSpPr/>
              <p:nvPr/>
            </p:nvSpPr>
            <p:spPr>
              <a:xfrm>
                <a:off x="6796080" y="1835280"/>
                <a:ext cx="166680" cy="23760"/>
              </a:xfrm>
              <a:custGeom>
                <a:avLst/>
                <a:gdLst/>
                <a:ahLst/>
                <a:rect l="l" t="t" r="r" b="b"/>
                <a:pathLst>
                  <a:path w="105" h="15">
                    <a:moveTo>
                      <a:pt x="0" y="0"/>
                    </a:moveTo>
                    <a:lnTo>
                      <a:pt x="5" y="5"/>
                    </a:lnTo>
                    <a:lnTo>
                      <a:pt x="5" y="5"/>
                    </a:lnTo>
                    <a:lnTo>
                      <a:pt x="10" y="10"/>
                    </a:lnTo>
                    <a:lnTo>
                      <a:pt x="15" y="10"/>
                    </a:lnTo>
                    <a:lnTo>
                      <a:pt x="25" y="10"/>
                    </a:lnTo>
                    <a:lnTo>
                      <a:pt x="35" y="15"/>
                    </a:lnTo>
                    <a:lnTo>
                      <a:pt x="45" y="15"/>
                    </a:lnTo>
                    <a:lnTo>
                      <a:pt x="55" y="15"/>
                    </a:lnTo>
                    <a:lnTo>
                      <a:pt x="65" y="15"/>
                    </a:lnTo>
                    <a:lnTo>
                      <a:pt x="75" y="15"/>
                    </a:lnTo>
                    <a:lnTo>
                      <a:pt x="85" y="10"/>
                    </a:lnTo>
                    <a:lnTo>
                      <a:pt x="90" y="10"/>
                    </a:lnTo>
                    <a:lnTo>
                      <a:pt x="100" y="10"/>
                    </a:lnTo>
                    <a:lnTo>
                      <a:pt x="105"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26" name=""/>
            <p:cNvGrpSpPr/>
            <p:nvPr/>
          </p:nvGrpSpPr>
          <p:grpSpPr>
            <a:xfrm>
              <a:off x="4383000" y="2576520"/>
              <a:ext cx="166680" cy="174600"/>
              <a:chOff x="4383000" y="2576520"/>
              <a:chExt cx="166680" cy="174600"/>
            </a:xfrm>
          </p:grpSpPr>
          <p:sp>
            <p:nvSpPr>
              <p:cNvPr id="527"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8" name=""/>
              <p:cNvSpPr/>
              <p:nvPr/>
            </p:nvSpPr>
            <p:spPr>
              <a:xfrm>
                <a:off x="4383000" y="2576520"/>
                <a:ext cx="166680" cy="39600"/>
              </a:xfrm>
              <a:custGeom>
                <a:avLst/>
                <a:gdLst/>
                <a:ahLst/>
                <a:rect l="l" t="t" r="r" b="b"/>
                <a:pathLst>
                  <a:path w="105" h="25">
                    <a:moveTo>
                      <a:pt x="0" y="10"/>
                    </a:moveTo>
                    <a:lnTo>
                      <a:pt x="0" y="15"/>
                    </a:lnTo>
                    <a:lnTo>
                      <a:pt x="5" y="20"/>
                    </a:lnTo>
                    <a:lnTo>
                      <a:pt x="10" y="20"/>
                    </a:lnTo>
                    <a:lnTo>
                      <a:pt x="15" y="20"/>
                    </a:lnTo>
                    <a:lnTo>
                      <a:pt x="20" y="25"/>
                    </a:lnTo>
                    <a:lnTo>
                      <a:pt x="30" y="25"/>
                    </a:lnTo>
                    <a:lnTo>
                      <a:pt x="40" y="25"/>
                    </a:lnTo>
                    <a:lnTo>
                      <a:pt x="50" y="25"/>
                    </a:lnTo>
                    <a:lnTo>
                      <a:pt x="60" y="25"/>
                    </a:lnTo>
                    <a:lnTo>
                      <a:pt x="70" y="25"/>
                    </a:lnTo>
                    <a:lnTo>
                      <a:pt x="80" y="25"/>
                    </a:lnTo>
                    <a:lnTo>
                      <a:pt x="90" y="20"/>
                    </a:lnTo>
                    <a:lnTo>
                      <a:pt x="95" y="20"/>
                    </a:lnTo>
                    <a:lnTo>
                      <a:pt x="100" y="20"/>
                    </a:lnTo>
                    <a:lnTo>
                      <a:pt x="100" y="15"/>
                    </a:lnTo>
                    <a:lnTo>
                      <a:pt x="105" y="10"/>
                    </a:lnTo>
                    <a:lnTo>
                      <a:pt x="100" y="10"/>
                    </a:lnTo>
                    <a:lnTo>
                      <a:pt x="100" y="5"/>
                    </a:lnTo>
                    <a:lnTo>
                      <a:pt x="95" y="5"/>
                    </a:lnTo>
                    <a:lnTo>
                      <a:pt x="90" y="5"/>
                    </a:lnTo>
                    <a:lnTo>
                      <a:pt x="80" y="0"/>
                    </a:lnTo>
                    <a:lnTo>
                      <a:pt x="70" y="0"/>
                    </a:lnTo>
                    <a:lnTo>
                      <a:pt x="60" y="0"/>
                    </a:lnTo>
                    <a:lnTo>
                      <a:pt x="50" y="0"/>
                    </a:lnTo>
                    <a:lnTo>
                      <a:pt x="40" y="0"/>
                    </a:lnTo>
                    <a:lnTo>
                      <a:pt x="30" y="0"/>
                    </a:lnTo>
                    <a:lnTo>
                      <a:pt x="20" y="0"/>
                    </a:lnTo>
                    <a:lnTo>
                      <a:pt x="15" y="5"/>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29"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0" name=""/>
              <p:cNvSpPr/>
              <p:nvPr/>
            </p:nvSpPr>
            <p:spPr>
              <a:xfrm>
                <a:off x="4383000" y="2592360"/>
                <a:ext cx="166680" cy="23760"/>
              </a:xfrm>
              <a:custGeom>
                <a:avLst/>
                <a:gdLst/>
                <a:ahLst/>
                <a:rect l="l" t="t" r="r" b="b"/>
                <a:pathLst>
                  <a:path w="105" h="15">
                    <a:moveTo>
                      <a:pt x="0" y="0"/>
                    </a:moveTo>
                    <a:lnTo>
                      <a:pt x="0" y="5"/>
                    </a:lnTo>
                    <a:lnTo>
                      <a:pt x="5" y="10"/>
                    </a:lnTo>
                    <a:lnTo>
                      <a:pt x="10" y="10"/>
                    </a:lnTo>
                    <a:lnTo>
                      <a:pt x="15" y="10"/>
                    </a:lnTo>
                    <a:lnTo>
                      <a:pt x="20" y="15"/>
                    </a:lnTo>
                    <a:lnTo>
                      <a:pt x="30" y="15"/>
                    </a:lnTo>
                    <a:lnTo>
                      <a:pt x="40" y="15"/>
                    </a:lnTo>
                    <a:lnTo>
                      <a:pt x="50" y="15"/>
                    </a:lnTo>
                    <a:lnTo>
                      <a:pt x="60" y="15"/>
                    </a:lnTo>
                    <a:lnTo>
                      <a:pt x="70" y="15"/>
                    </a:lnTo>
                    <a:lnTo>
                      <a:pt x="80" y="15"/>
                    </a:lnTo>
                    <a:lnTo>
                      <a:pt x="90" y="10"/>
                    </a:lnTo>
                    <a:lnTo>
                      <a:pt x="95" y="10"/>
                    </a:lnTo>
                    <a:lnTo>
                      <a:pt x="100" y="10"/>
                    </a:lnTo>
                    <a:lnTo>
                      <a:pt x="100"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31" name=""/>
            <p:cNvGrpSpPr/>
            <p:nvPr/>
          </p:nvGrpSpPr>
          <p:grpSpPr>
            <a:xfrm>
              <a:off x="5473800" y="2281320"/>
              <a:ext cx="166680" cy="176040"/>
              <a:chOff x="5473800" y="2281320"/>
              <a:chExt cx="166680" cy="176040"/>
            </a:xfrm>
          </p:grpSpPr>
          <p:sp>
            <p:nvSpPr>
              <p:cNvPr id="532" name=""/>
              <p:cNvSpPr/>
              <p:nvPr/>
            </p:nvSpPr>
            <p:spPr>
              <a:xfrm>
                <a:off x="5473800" y="2281320"/>
                <a:ext cx="166680" cy="176040"/>
              </a:xfrm>
              <a:custGeom>
                <a:avLst/>
                <a:gdLst/>
                <a:ahLst/>
                <a:rect l="l" t="t" r="r" b="b"/>
                <a:pathLst>
                  <a:path w="105" h="111">
                    <a:moveTo>
                      <a:pt x="50" y="0"/>
                    </a:moveTo>
                    <a:lnTo>
                      <a:pt x="40" y="0"/>
                    </a:lnTo>
                    <a:lnTo>
                      <a:pt x="30" y="5"/>
                    </a:lnTo>
                    <a:lnTo>
                      <a:pt x="20" y="5"/>
                    </a:lnTo>
                    <a:lnTo>
                      <a:pt x="15" y="5"/>
                    </a:lnTo>
                    <a:lnTo>
                      <a:pt x="10" y="10"/>
                    </a:lnTo>
                    <a:lnTo>
                      <a:pt x="5" y="10"/>
                    </a:lnTo>
                    <a:lnTo>
                      <a:pt x="0" y="15"/>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5"/>
                    </a:lnTo>
                    <a:lnTo>
                      <a:pt x="100" y="10"/>
                    </a:lnTo>
                    <a:lnTo>
                      <a:pt x="95" y="10"/>
                    </a:lnTo>
                    <a:lnTo>
                      <a:pt x="90" y="5"/>
                    </a:lnTo>
                    <a:lnTo>
                      <a:pt x="80" y="5"/>
                    </a:lnTo>
                    <a:lnTo>
                      <a:pt x="70" y="5"/>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3" name=""/>
              <p:cNvSpPr/>
              <p:nvPr/>
            </p:nvSpPr>
            <p:spPr>
              <a:xfrm>
                <a:off x="5473800" y="2281320"/>
                <a:ext cx="166680" cy="47520"/>
              </a:xfrm>
              <a:custGeom>
                <a:avLst/>
                <a:gdLst/>
                <a:ahLst/>
                <a:rect l="l" t="t" r="r" b="b"/>
                <a:pathLst>
                  <a:path w="105" h="30">
                    <a:moveTo>
                      <a:pt x="0" y="15"/>
                    </a:moveTo>
                    <a:lnTo>
                      <a:pt x="0" y="20"/>
                    </a:lnTo>
                    <a:lnTo>
                      <a:pt x="5" y="20"/>
                    </a:lnTo>
                    <a:lnTo>
                      <a:pt x="10" y="25"/>
                    </a:lnTo>
                    <a:lnTo>
                      <a:pt x="15" y="25"/>
                    </a:lnTo>
                    <a:lnTo>
                      <a:pt x="20" y="25"/>
                    </a:lnTo>
                    <a:lnTo>
                      <a:pt x="30" y="30"/>
                    </a:lnTo>
                    <a:lnTo>
                      <a:pt x="40" y="30"/>
                    </a:lnTo>
                    <a:lnTo>
                      <a:pt x="50" y="30"/>
                    </a:lnTo>
                    <a:lnTo>
                      <a:pt x="60" y="30"/>
                    </a:lnTo>
                    <a:lnTo>
                      <a:pt x="70" y="30"/>
                    </a:lnTo>
                    <a:lnTo>
                      <a:pt x="80" y="25"/>
                    </a:lnTo>
                    <a:lnTo>
                      <a:pt x="90" y="25"/>
                    </a:lnTo>
                    <a:lnTo>
                      <a:pt x="95" y="25"/>
                    </a:lnTo>
                    <a:lnTo>
                      <a:pt x="100" y="20"/>
                    </a:lnTo>
                    <a:lnTo>
                      <a:pt x="105" y="20"/>
                    </a:lnTo>
                    <a:lnTo>
                      <a:pt x="105" y="15"/>
                    </a:lnTo>
                    <a:lnTo>
                      <a:pt x="105" y="15"/>
                    </a:lnTo>
                    <a:lnTo>
                      <a:pt x="100" y="10"/>
                    </a:lnTo>
                    <a:lnTo>
                      <a:pt x="95" y="10"/>
                    </a:lnTo>
                    <a:lnTo>
                      <a:pt x="90" y="5"/>
                    </a:lnTo>
                    <a:lnTo>
                      <a:pt x="80" y="5"/>
                    </a:lnTo>
                    <a:lnTo>
                      <a:pt x="70" y="5"/>
                    </a:lnTo>
                    <a:lnTo>
                      <a:pt x="60" y="0"/>
                    </a:lnTo>
                    <a:lnTo>
                      <a:pt x="50" y="0"/>
                    </a:lnTo>
                    <a:lnTo>
                      <a:pt x="40" y="0"/>
                    </a:lnTo>
                    <a:lnTo>
                      <a:pt x="30" y="5"/>
                    </a:lnTo>
                    <a:lnTo>
                      <a:pt x="20"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534" name=""/>
              <p:cNvSpPr/>
              <p:nvPr/>
            </p:nvSpPr>
            <p:spPr>
              <a:xfrm>
                <a:off x="5473800" y="2281320"/>
                <a:ext cx="166680" cy="176040"/>
              </a:xfrm>
              <a:custGeom>
                <a:avLst/>
                <a:gdLst/>
                <a:ahLst/>
                <a:rect l="l" t="t" r="r" b="b"/>
                <a:pathLst>
                  <a:path w="105" h="111">
                    <a:moveTo>
                      <a:pt x="50" y="0"/>
                    </a:moveTo>
                    <a:lnTo>
                      <a:pt x="40" y="0"/>
                    </a:lnTo>
                    <a:lnTo>
                      <a:pt x="30" y="5"/>
                    </a:lnTo>
                    <a:lnTo>
                      <a:pt x="20" y="5"/>
                    </a:lnTo>
                    <a:lnTo>
                      <a:pt x="15" y="5"/>
                    </a:lnTo>
                    <a:lnTo>
                      <a:pt x="10" y="10"/>
                    </a:lnTo>
                    <a:lnTo>
                      <a:pt x="5" y="10"/>
                    </a:lnTo>
                    <a:lnTo>
                      <a:pt x="0" y="15"/>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5"/>
                    </a:lnTo>
                    <a:lnTo>
                      <a:pt x="100" y="10"/>
                    </a:lnTo>
                    <a:lnTo>
                      <a:pt x="95" y="10"/>
                    </a:lnTo>
                    <a:lnTo>
                      <a:pt x="90" y="5"/>
                    </a:lnTo>
                    <a:lnTo>
                      <a:pt x="80" y="5"/>
                    </a:lnTo>
                    <a:lnTo>
                      <a:pt x="70" y="5"/>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5" name=""/>
              <p:cNvSpPr/>
              <p:nvPr/>
            </p:nvSpPr>
            <p:spPr>
              <a:xfrm>
                <a:off x="5473800" y="2305080"/>
                <a:ext cx="166680" cy="23760"/>
              </a:xfrm>
              <a:custGeom>
                <a:avLst/>
                <a:gdLst/>
                <a:ahLst/>
                <a:rect l="l" t="t" r="r" b="b"/>
                <a:pathLst>
                  <a:path w="105" h="15">
                    <a:moveTo>
                      <a:pt x="0" y="0"/>
                    </a:moveTo>
                    <a:lnTo>
                      <a:pt x="0" y="5"/>
                    </a:lnTo>
                    <a:lnTo>
                      <a:pt x="5" y="5"/>
                    </a:lnTo>
                    <a:lnTo>
                      <a:pt x="10" y="10"/>
                    </a:lnTo>
                    <a:lnTo>
                      <a:pt x="15" y="10"/>
                    </a:lnTo>
                    <a:lnTo>
                      <a:pt x="20" y="10"/>
                    </a:lnTo>
                    <a:lnTo>
                      <a:pt x="30" y="15"/>
                    </a:lnTo>
                    <a:lnTo>
                      <a:pt x="40" y="15"/>
                    </a:lnTo>
                    <a:lnTo>
                      <a:pt x="50" y="15"/>
                    </a:lnTo>
                    <a:lnTo>
                      <a:pt x="60" y="15"/>
                    </a:lnTo>
                    <a:lnTo>
                      <a:pt x="70" y="15"/>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36" name=""/>
            <p:cNvGrpSpPr/>
            <p:nvPr/>
          </p:nvGrpSpPr>
          <p:grpSpPr>
            <a:xfrm>
              <a:off x="5241960" y="3675240"/>
              <a:ext cx="168120" cy="176040"/>
              <a:chOff x="5241960" y="3675240"/>
              <a:chExt cx="168120" cy="176040"/>
            </a:xfrm>
          </p:grpSpPr>
          <p:sp>
            <p:nvSpPr>
              <p:cNvPr id="537"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8" name=""/>
              <p:cNvSpPr/>
              <p:nvPr/>
            </p:nvSpPr>
            <p:spPr>
              <a:xfrm>
                <a:off x="5241960" y="3675240"/>
                <a:ext cx="168120" cy="41040"/>
              </a:xfrm>
              <a:custGeom>
                <a:avLst/>
                <a:gdLst/>
                <a:ahLst/>
                <a:rect l="l" t="t" r="r" b="b"/>
                <a:pathLst>
                  <a:path w="106" h="26">
                    <a:moveTo>
                      <a:pt x="0" y="15"/>
                    </a:moveTo>
                    <a:lnTo>
                      <a:pt x="5" y="15"/>
                    </a:lnTo>
                    <a:lnTo>
                      <a:pt x="5" y="21"/>
                    </a:lnTo>
                    <a:lnTo>
                      <a:pt x="10" y="21"/>
                    </a:lnTo>
                    <a:lnTo>
                      <a:pt x="21" y="26"/>
                    </a:lnTo>
                    <a:lnTo>
                      <a:pt x="26" y="26"/>
                    </a:lnTo>
                    <a:lnTo>
                      <a:pt x="36" y="26"/>
                    </a:lnTo>
                    <a:lnTo>
                      <a:pt x="46" y="26"/>
                    </a:lnTo>
                    <a:lnTo>
                      <a:pt x="56" y="26"/>
                    </a:lnTo>
                    <a:lnTo>
                      <a:pt x="66" y="26"/>
                    </a:lnTo>
                    <a:lnTo>
                      <a:pt x="76" y="26"/>
                    </a:lnTo>
                    <a:lnTo>
                      <a:pt x="86" y="26"/>
                    </a:lnTo>
                    <a:lnTo>
                      <a:pt x="96" y="26"/>
                    </a:lnTo>
                    <a:lnTo>
                      <a:pt x="101" y="21"/>
                    </a:lnTo>
                    <a:lnTo>
                      <a:pt x="106" y="21"/>
                    </a:lnTo>
                    <a:lnTo>
                      <a:pt x="106" y="15"/>
                    </a:lnTo>
                    <a:lnTo>
                      <a:pt x="106" y="15"/>
                    </a:lnTo>
                    <a:lnTo>
                      <a:pt x="106" y="10"/>
                    </a:lnTo>
                    <a:lnTo>
                      <a:pt x="106" y="10"/>
                    </a:lnTo>
                    <a:lnTo>
                      <a:pt x="101" y="5"/>
                    </a:lnTo>
                    <a:lnTo>
                      <a:pt x="96" y="5"/>
                    </a:lnTo>
                    <a:lnTo>
                      <a:pt x="86" y="0"/>
                    </a:lnTo>
                    <a:lnTo>
                      <a:pt x="76" y="0"/>
                    </a:lnTo>
                    <a:lnTo>
                      <a:pt x="66" y="0"/>
                    </a:lnTo>
                    <a:lnTo>
                      <a:pt x="56" y="0"/>
                    </a:lnTo>
                    <a:lnTo>
                      <a:pt x="46" y="0"/>
                    </a:lnTo>
                    <a:lnTo>
                      <a:pt x="36" y="0"/>
                    </a:lnTo>
                    <a:lnTo>
                      <a:pt x="26" y="0"/>
                    </a:lnTo>
                    <a:lnTo>
                      <a:pt x="21" y="5"/>
                    </a:lnTo>
                    <a:lnTo>
                      <a:pt x="10" y="5"/>
                    </a:lnTo>
                    <a:lnTo>
                      <a:pt x="5" y="10"/>
                    </a:lnTo>
                    <a:lnTo>
                      <a:pt x="5" y="10"/>
                    </a:lnTo>
                    <a:lnTo>
                      <a:pt x="0" y="15"/>
                    </a:lnTo>
                    <a:close/>
                  </a:path>
                </a:pathLst>
              </a:custGeom>
              <a:solidFill>
                <a:srgbClr val="a744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539"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0" name=""/>
              <p:cNvSpPr/>
              <p:nvPr/>
            </p:nvSpPr>
            <p:spPr>
              <a:xfrm>
                <a:off x="5241960" y="3699000"/>
                <a:ext cx="168120" cy="17280"/>
              </a:xfrm>
              <a:custGeom>
                <a:avLst/>
                <a:gdLst/>
                <a:ahLst/>
                <a:rect l="l" t="t" r="r" b="b"/>
                <a:pathLst>
                  <a:path w="106" h="11">
                    <a:moveTo>
                      <a:pt x="0" y="0"/>
                    </a:moveTo>
                    <a:lnTo>
                      <a:pt x="5" y="0"/>
                    </a:lnTo>
                    <a:lnTo>
                      <a:pt x="5" y="6"/>
                    </a:lnTo>
                    <a:lnTo>
                      <a:pt x="10" y="6"/>
                    </a:lnTo>
                    <a:lnTo>
                      <a:pt x="21" y="11"/>
                    </a:lnTo>
                    <a:lnTo>
                      <a:pt x="26" y="11"/>
                    </a:lnTo>
                    <a:lnTo>
                      <a:pt x="36" y="11"/>
                    </a:lnTo>
                    <a:lnTo>
                      <a:pt x="46" y="11"/>
                    </a:lnTo>
                    <a:lnTo>
                      <a:pt x="56" y="11"/>
                    </a:lnTo>
                    <a:lnTo>
                      <a:pt x="66" y="11"/>
                    </a:lnTo>
                    <a:lnTo>
                      <a:pt x="76" y="11"/>
                    </a:lnTo>
                    <a:lnTo>
                      <a:pt x="86" y="11"/>
                    </a:lnTo>
                    <a:lnTo>
                      <a:pt x="96" y="11"/>
                    </a:lnTo>
                    <a:lnTo>
                      <a:pt x="101" y="6"/>
                    </a:lnTo>
                    <a:lnTo>
                      <a:pt x="106" y="6"/>
                    </a:lnTo>
                    <a:lnTo>
                      <a:pt x="106" y="0"/>
                    </a:lnTo>
                    <a:lnTo>
                      <a:pt x="106"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grpSp>
        <p:nvGrpSpPr>
          <p:cNvPr id="541" name=""/>
          <p:cNvGrpSpPr/>
          <p:nvPr/>
        </p:nvGrpSpPr>
        <p:grpSpPr>
          <a:xfrm>
            <a:off x="5378400" y="3675240"/>
            <a:ext cx="668520" cy="311040"/>
            <a:chOff x="5378400" y="3675240"/>
            <a:chExt cx="668520" cy="311040"/>
          </a:xfrm>
        </p:grpSpPr>
        <p:grpSp>
          <p:nvGrpSpPr>
            <p:cNvPr id="542" name=""/>
            <p:cNvGrpSpPr/>
            <p:nvPr/>
          </p:nvGrpSpPr>
          <p:grpSpPr>
            <a:xfrm>
              <a:off x="5880240" y="3811680"/>
              <a:ext cx="166680" cy="174600"/>
              <a:chOff x="5880240" y="3811680"/>
              <a:chExt cx="166680" cy="174600"/>
            </a:xfrm>
          </p:grpSpPr>
          <p:sp>
            <p:nvSpPr>
              <p:cNvPr id="543" name=""/>
              <p:cNvSpPr/>
              <p:nvPr/>
            </p:nvSpPr>
            <p:spPr>
              <a:xfrm>
                <a:off x="5880240" y="3811680"/>
                <a:ext cx="166680" cy="174600"/>
              </a:xfrm>
              <a:custGeom>
                <a:avLst/>
                <a:gdLst/>
                <a:ahLst/>
                <a:rect l="l" t="t" r="r" b="b"/>
                <a:pathLst>
                  <a:path w="105" h="110">
                    <a:moveTo>
                      <a:pt x="55" y="0"/>
                    </a:moveTo>
                    <a:lnTo>
                      <a:pt x="45" y="0"/>
                    </a:lnTo>
                    <a:lnTo>
                      <a:pt x="35" y="0"/>
                    </a:lnTo>
                    <a:lnTo>
                      <a:pt x="25" y="0"/>
                    </a:lnTo>
                    <a:lnTo>
                      <a:pt x="20" y="5"/>
                    </a:lnTo>
                    <a:lnTo>
                      <a:pt x="10" y="5"/>
                    </a:lnTo>
                    <a:lnTo>
                      <a:pt x="5" y="10"/>
                    </a:lnTo>
                    <a:lnTo>
                      <a:pt x="5" y="10"/>
                    </a:lnTo>
                    <a:lnTo>
                      <a:pt x="0" y="15"/>
                    </a:lnTo>
                    <a:lnTo>
                      <a:pt x="0" y="95"/>
                    </a:lnTo>
                    <a:lnTo>
                      <a:pt x="5" y="100"/>
                    </a:lnTo>
                    <a:lnTo>
                      <a:pt x="5" y="100"/>
                    </a:lnTo>
                    <a:lnTo>
                      <a:pt x="10" y="105"/>
                    </a:lnTo>
                    <a:lnTo>
                      <a:pt x="20" y="105"/>
                    </a:lnTo>
                    <a:lnTo>
                      <a:pt x="25" y="105"/>
                    </a:lnTo>
                    <a:lnTo>
                      <a:pt x="35" y="110"/>
                    </a:lnTo>
                    <a:lnTo>
                      <a:pt x="45" y="110"/>
                    </a:lnTo>
                    <a:lnTo>
                      <a:pt x="55" y="110"/>
                    </a:lnTo>
                    <a:lnTo>
                      <a:pt x="65" y="110"/>
                    </a:lnTo>
                    <a:lnTo>
                      <a:pt x="75" y="110"/>
                    </a:lnTo>
                    <a:lnTo>
                      <a:pt x="85" y="105"/>
                    </a:lnTo>
                    <a:lnTo>
                      <a:pt x="95" y="105"/>
                    </a:lnTo>
                    <a:lnTo>
                      <a:pt x="100" y="105"/>
                    </a:lnTo>
                    <a:lnTo>
                      <a:pt x="105" y="100"/>
                    </a:lnTo>
                    <a:lnTo>
                      <a:pt x="105" y="100"/>
                    </a:lnTo>
                    <a:lnTo>
                      <a:pt x="105" y="95"/>
                    </a:lnTo>
                    <a:lnTo>
                      <a:pt x="105" y="15"/>
                    </a:lnTo>
                    <a:lnTo>
                      <a:pt x="105" y="10"/>
                    </a:lnTo>
                    <a:lnTo>
                      <a:pt x="105" y="10"/>
                    </a:lnTo>
                    <a:lnTo>
                      <a:pt x="100" y="5"/>
                    </a:lnTo>
                    <a:lnTo>
                      <a:pt x="95" y="5"/>
                    </a:lnTo>
                    <a:lnTo>
                      <a:pt x="85" y="0"/>
                    </a:lnTo>
                    <a:lnTo>
                      <a:pt x="75" y="0"/>
                    </a:lnTo>
                    <a:lnTo>
                      <a:pt x="65" y="0"/>
                    </a:lnTo>
                    <a:lnTo>
                      <a:pt x="55"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4" name=""/>
              <p:cNvSpPr/>
              <p:nvPr/>
            </p:nvSpPr>
            <p:spPr>
              <a:xfrm>
                <a:off x="5880240" y="3811680"/>
                <a:ext cx="166680" cy="39600"/>
              </a:xfrm>
              <a:custGeom>
                <a:avLst/>
                <a:gdLst/>
                <a:ahLst/>
                <a:rect l="l" t="t" r="r" b="b"/>
                <a:pathLst>
                  <a:path w="105" h="25">
                    <a:moveTo>
                      <a:pt x="0" y="15"/>
                    </a:moveTo>
                    <a:lnTo>
                      <a:pt x="5" y="15"/>
                    </a:lnTo>
                    <a:lnTo>
                      <a:pt x="5" y="20"/>
                    </a:lnTo>
                    <a:lnTo>
                      <a:pt x="10" y="20"/>
                    </a:lnTo>
                    <a:lnTo>
                      <a:pt x="20" y="25"/>
                    </a:lnTo>
                    <a:lnTo>
                      <a:pt x="25" y="25"/>
                    </a:lnTo>
                    <a:lnTo>
                      <a:pt x="35" y="25"/>
                    </a:lnTo>
                    <a:lnTo>
                      <a:pt x="45" y="25"/>
                    </a:lnTo>
                    <a:lnTo>
                      <a:pt x="55" y="25"/>
                    </a:lnTo>
                    <a:lnTo>
                      <a:pt x="65" y="25"/>
                    </a:lnTo>
                    <a:lnTo>
                      <a:pt x="75" y="25"/>
                    </a:lnTo>
                    <a:lnTo>
                      <a:pt x="85" y="25"/>
                    </a:lnTo>
                    <a:lnTo>
                      <a:pt x="95" y="25"/>
                    </a:lnTo>
                    <a:lnTo>
                      <a:pt x="100" y="20"/>
                    </a:lnTo>
                    <a:lnTo>
                      <a:pt x="105" y="20"/>
                    </a:lnTo>
                    <a:lnTo>
                      <a:pt x="105" y="15"/>
                    </a:lnTo>
                    <a:lnTo>
                      <a:pt x="105" y="15"/>
                    </a:lnTo>
                    <a:lnTo>
                      <a:pt x="105" y="10"/>
                    </a:lnTo>
                    <a:lnTo>
                      <a:pt x="105" y="10"/>
                    </a:lnTo>
                    <a:lnTo>
                      <a:pt x="100" y="5"/>
                    </a:lnTo>
                    <a:lnTo>
                      <a:pt x="95" y="5"/>
                    </a:lnTo>
                    <a:lnTo>
                      <a:pt x="85" y="0"/>
                    </a:lnTo>
                    <a:lnTo>
                      <a:pt x="75" y="0"/>
                    </a:lnTo>
                    <a:lnTo>
                      <a:pt x="65" y="0"/>
                    </a:lnTo>
                    <a:lnTo>
                      <a:pt x="55" y="0"/>
                    </a:lnTo>
                    <a:lnTo>
                      <a:pt x="45" y="0"/>
                    </a:lnTo>
                    <a:lnTo>
                      <a:pt x="35" y="0"/>
                    </a:lnTo>
                    <a:lnTo>
                      <a:pt x="25" y="0"/>
                    </a:lnTo>
                    <a:lnTo>
                      <a:pt x="20" y="5"/>
                    </a:lnTo>
                    <a:lnTo>
                      <a:pt x="10" y="5"/>
                    </a:lnTo>
                    <a:lnTo>
                      <a:pt x="5" y="10"/>
                    </a:lnTo>
                    <a:lnTo>
                      <a:pt x="5" y="10"/>
                    </a:lnTo>
                    <a:lnTo>
                      <a:pt x="0" y="15"/>
                    </a:lnTo>
                    <a:close/>
                  </a:path>
                </a:pathLst>
              </a:custGeom>
              <a:solidFill>
                <a:srgbClr val="ff974c"/>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45" name=""/>
              <p:cNvSpPr/>
              <p:nvPr/>
            </p:nvSpPr>
            <p:spPr>
              <a:xfrm>
                <a:off x="5880240" y="3811680"/>
                <a:ext cx="166680" cy="174600"/>
              </a:xfrm>
              <a:custGeom>
                <a:avLst/>
                <a:gdLst/>
                <a:ahLst/>
                <a:rect l="l" t="t" r="r" b="b"/>
                <a:pathLst>
                  <a:path w="105" h="110">
                    <a:moveTo>
                      <a:pt x="55" y="0"/>
                    </a:moveTo>
                    <a:lnTo>
                      <a:pt x="45" y="0"/>
                    </a:lnTo>
                    <a:lnTo>
                      <a:pt x="35" y="0"/>
                    </a:lnTo>
                    <a:lnTo>
                      <a:pt x="25" y="0"/>
                    </a:lnTo>
                    <a:lnTo>
                      <a:pt x="20" y="5"/>
                    </a:lnTo>
                    <a:lnTo>
                      <a:pt x="10" y="5"/>
                    </a:lnTo>
                    <a:lnTo>
                      <a:pt x="5" y="10"/>
                    </a:lnTo>
                    <a:lnTo>
                      <a:pt x="5" y="10"/>
                    </a:lnTo>
                    <a:lnTo>
                      <a:pt x="0" y="15"/>
                    </a:lnTo>
                    <a:lnTo>
                      <a:pt x="0" y="95"/>
                    </a:lnTo>
                    <a:lnTo>
                      <a:pt x="5" y="100"/>
                    </a:lnTo>
                    <a:lnTo>
                      <a:pt x="5" y="100"/>
                    </a:lnTo>
                    <a:lnTo>
                      <a:pt x="10" y="105"/>
                    </a:lnTo>
                    <a:lnTo>
                      <a:pt x="20" y="105"/>
                    </a:lnTo>
                    <a:lnTo>
                      <a:pt x="25" y="105"/>
                    </a:lnTo>
                    <a:lnTo>
                      <a:pt x="35" y="110"/>
                    </a:lnTo>
                    <a:lnTo>
                      <a:pt x="45" y="110"/>
                    </a:lnTo>
                    <a:lnTo>
                      <a:pt x="55" y="110"/>
                    </a:lnTo>
                    <a:lnTo>
                      <a:pt x="65" y="110"/>
                    </a:lnTo>
                    <a:lnTo>
                      <a:pt x="75" y="110"/>
                    </a:lnTo>
                    <a:lnTo>
                      <a:pt x="85" y="105"/>
                    </a:lnTo>
                    <a:lnTo>
                      <a:pt x="95" y="105"/>
                    </a:lnTo>
                    <a:lnTo>
                      <a:pt x="100" y="105"/>
                    </a:lnTo>
                    <a:lnTo>
                      <a:pt x="105" y="100"/>
                    </a:lnTo>
                    <a:lnTo>
                      <a:pt x="105" y="100"/>
                    </a:lnTo>
                    <a:lnTo>
                      <a:pt x="105" y="95"/>
                    </a:lnTo>
                    <a:lnTo>
                      <a:pt x="105" y="15"/>
                    </a:lnTo>
                    <a:lnTo>
                      <a:pt x="105" y="10"/>
                    </a:lnTo>
                    <a:lnTo>
                      <a:pt x="105"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6" name=""/>
              <p:cNvSpPr/>
              <p:nvPr/>
            </p:nvSpPr>
            <p:spPr>
              <a:xfrm>
                <a:off x="5880240" y="3835440"/>
                <a:ext cx="166680" cy="15840"/>
              </a:xfrm>
              <a:custGeom>
                <a:avLst/>
                <a:gdLst/>
                <a:ahLst/>
                <a:rect l="l" t="t" r="r" b="b"/>
                <a:pathLst>
                  <a:path w="105" h="10">
                    <a:moveTo>
                      <a:pt x="0" y="0"/>
                    </a:moveTo>
                    <a:lnTo>
                      <a:pt x="5" y="0"/>
                    </a:lnTo>
                    <a:lnTo>
                      <a:pt x="5" y="5"/>
                    </a:lnTo>
                    <a:lnTo>
                      <a:pt x="10" y="5"/>
                    </a:lnTo>
                    <a:lnTo>
                      <a:pt x="20" y="10"/>
                    </a:lnTo>
                    <a:lnTo>
                      <a:pt x="25" y="10"/>
                    </a:lnTo>
                    <a:lnTo>
                      <a:pt x="35" y="10"/>
                    </a:lnTo>
                    <a:lnTo>
                      <a:pt x="45" y="10"/>
                    </a:lnTo>
                    <a:lnTo>
                      <a:pt x="55" y="10"/>
                    </a:lnTo>
                    <a:lnTo>
                      <a:pt x="65" y="10"/>
                    </a:lnTo>
                    <a:lnTo>
                      <a:pt x="75" y="10"/>
                    </a:lnTo>
                    <a:lnTo>
                      <a:pt x="85" y="10"/>
                    </a:lnTo>
                    <a:lnTo>
                      <a:pt x="95" y="10"/>
                    </a:lnTo>
                    <a:lnTo>
                      <a:pt x="100" y="5"/>
                    </a:lnTo>
                    <a:lnTo>
                      <a:pt x="105"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47" name=""/>
            <p:cNvGrpSpPr/>
            <p:nvPr/>
          </p:nvGrpSpPr>
          <p:grpSpPr>
            <a:xfrm>
              <a:off x="5378400" y="3675240"/>
              <a:ext cx="166680" cy="176040"/>
              <a:chOff x="5378400" y="3675240"/>
              <a:chExt cx="166680" cy="176040"/>
            </a:xfrm>
          </p:grpSpPr>
          <p:sp>
            <p:nvSpPr>
              <p:cNvPr id="548"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9"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974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550"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1"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grpSp>
        <p:nvGrpSpPr>
          <p:cNvPr id="552" name=""/>
          <p:cNvGrpSpPr/>
          <p:nvPr/>
        </p:nvGrpSpPr>
        <p:grpSpPr>
          <a:xfrm>
            <a:off x="3610080" y="974880"/>
            <a:ext cx="166680" cy="176040"/>
            <a:chOff x="3610080" y="974880"/>
            <a:chExt cx="166680" cy="176040"/>
          </a:xfrm>
        </p:grpSpPr>
        <p:sp>
          <p:nvSpPr>
            <p:cNvPr id="553"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4" name=""/>
            <p:cNvSpPr/>
            <p:nvPr/>
          </p:nvSpPr>
          <p:spPr>
            <a:xfrm>
              <a:off x="3610080" y="974880"/>
              <a:ext cx="166680" cy="39600"/>
            </a:xfrm>
            <a:custGeom>
              <a:avLst/>
              <a:gdLst/>
              <a:ahLst/>
              <a:rect l="l" t="t" r="r" b="b"/>
              <a:pathLst>
                <a:path w="105" h="25">
                  <a:moveTo>
                    <a:pt x="0" y="15"/>
                  </a:moveTo>
                  <a:lnTo>
                    <a:pt x="0" y="15"/>
                  </a:lnTo>
                  <a:lnTo>
                    <a:pt x="5" y="20"/>
                  </a:lnTo>
                  <a:lnTo>
                    <a:pt x="10"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55"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6" name=""/>
            <p:cNvSpPr/>
            <p:nvPr/>
          </p:nvSpPr>
          <p:spPr>
            <a:xfrm>
              <a:off x="3610080" y="998640"/>
              <a:ext cx="166680" cy="15840"/>
            </a:xfrm>
            <a:custGeom>
              <a:avLst/>
              <a:gdLst/>
              <a:ahLst/>
              <a:rect l="l" t="t" r="r" b="b"/>
              <a:pathLst>
                <a:path w="105" h="10">
                  <a:moveTo>
                    <a:pt x="0" y="0"/>
                  </a:moveTo>
                  <a:lnTo>
                    <a:pt x="0" y="0"/>
                  </a:lnTo>
                  <a:lnTo>
                    <a:pt x="5" y="5"/>
                  </a:lnTo>
                  <a:lnTo>
                    <a:pt x="10"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57" name=""/>
          <p:cNvGrpSpPr/>
          <p:nvPr/>
        </p:nvGrpSpPr>
        <p:grpSpPr>
          <a:xfrm>
            <a:off x="3903840" y="942840"/>
            <a:ext cx="168120" cy="176400"/>
            <a:chOff x="3903840" y="942840"/>
            <a:chExt cx="168120" cy="176400"/>
          </a:xfrm>
        </p:grpSpPr>
        <p:sp>
          <p:nvSpPr>
            <p:cNvPr id="558"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9" name=""/>
            <p:cNvSpPr/>
            <p:nvPr/>
          </p:nvSpPr>
          <p:spPr>
            <a:xfrm>
              <a:off x="3903840" y="942840"/>
              <a:ext cx="168120" cy="47880"/>
            </a:xfrm>
            <a:custGeom>
              <a:avLst/>
              <a:gdLst/>
              <a:ahLst/>
              <a:rect l="l" t="t" r="r" b="b"/>
              <a:pathLst>
                <a:path w="106" h="30">
                  <a:moveTo>
                    <a:pt x="0" y="15"/>
                  </a:moveTo>
                  <a:lnTo>
                    <a:pt x="0" y="15"/>
                  </a:lnTo>
                  <a:lnTo>
                    <a:pt x="5" y="20"/>
                  </a:lnTo>
                  <a:lnTo>
                    <a:pt x="11" y="20"/>
                  </a:lnTo>
                  <a:lnTo>
                    <a:pt x="16" y="25"/>
                  </a:lnTo>
                  <a:lnTo>
                    <a:pt x="26" y="25"/>
                  </a:lnTo>
                  <a:lnTo>
                    <a:pt x="31" y="25"/>
                  </a:lnTo>
                  <a:lnTo>
                    <a:pt x="41" y="30"/>
                  </a:lnTo>
                  <a:lnTo>
                    <a:pt x="56" y="30"/>
                  </a:lnTo>
                  <a:lnTo>
                    <a:pt x="66" y="30"/>
                  </a:lnTo>
                  <a:lnTo>
                    <a:pt x="76" y="25"/>
                  </a:lnTo>
                  <a:lnTo>
                    <a:pt x="86" y="25"/>
                  </a:lnTo>
                  <a:lnTo>
                    <a:pt x="91" y="25"/>
                  </a:lnTo>
                  <a:lnTo>
                    <a:pt x="96" y="20"/>
                  </a:lnTo>
                  <a:lnTo>
                    <a:pt x="101" y="20"/>
                  </a:lnTo>
                  <a:lnTo>
                    <a:pt x="106" y="15"/>
                  </a:lnTo>
                  <a:lnTo>
                    <a:pt x="106" y="15"/>
                  </a:lnTo>
                  <a:lnTo>
                    <a:pt x="106" y="10"/>
                  </a:lnTo>
                  <a:lnTo>
                    <a:pt x="101" y="10"/>
                  </a:lnTo>
                  <a:lnTo>
                    <a:pt x="96" y="5"/>
                  </a:lnTo>
                  <a:lnTo>
                    <a:pt x="91" y="5"/>
                  </a:lnTo>
                  <a:lnTo>
                    <a:pt x="86" y="5"/>
                  </a:lnTo>
                  <a:lnTo>
                    <a:pt x="76" y="0"/>
                  </a:lnTo>
                  <a:lnTo>
                    <a:pt x="66" y="0"/>
                  </a:lnTo>
                  <a:lnTo>
                    <a:pt x="56" y="0"/>
                  </a:lnTo>
                  <a:lnTo>
                    <a:pt x="41" y="0"/>
                  </a:lnTo>
                  <a:lnTo>
                    <a:pt x="31" y="0"/>
                  </a:lnTo>
                  <a:lnTo>
                    <a:pt x="26" y="5"/>
                  </a:lnTo>
                  <a:lnTo>
                    <a:pt x="16" y="5"/>
                  </a:lnTo>
                  <a:lnTo>
                    <a:pt x="11"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560"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1" name=""/>
            <p:cNvSpPr/>
            <p:nvPr/>
          </p:nvSpPr>
          <p:spPr>
            <a:xfrm>
              <a:off x="3903840" y="966960"/>
              <a:ext cx="168120" cy="23760"/>
            </a:xfrm>
            <a:custGeom>
              <a:avLst/>
              <a:gdLst/>
              <a:ahLst/>
              <a:rect l="l" t="t" r="r" b="b"/>
              <a:pathLst>
                <a:path w="106" h="15">
                  <a:moveTo>
                    <a:pt x="0" y="0"/>
                  </a:moveTo>
                  <a:lnTo>
                    <a:pt x="0" y="5"/>
                  </a:lnTo>
                  <a:lnTo>
                    <a:pt x="5" y="5"/>
                  </a:lnTo>
                  <a:lnTo>
                    <a:pt x="11" y="10"/>
                  </a:lnTo>
                  <a:lnTo>
                    <a:pt x="16" y="10"/>
                  </a:lnTo>
                  <a:lnTo>
                    <a:pt x="26" y="10"/>
                  </a:lnTo>
                  <a:lnTo>
                    <a:pt x="31" y="10"/>
                  </a:lnTo>
                  <a:lnTo>
                    <a:pt x="41" y="15"/>
                  </a:lnTo>
                  <a:lnTo>
                    <a:pt x="56" y="15"/>
                  </a:lnTo>
                  <a:lnTo>
                    <a:pt x="66" y="15"/>
                  </a:lnTo>
                  <a:lnTo>
                    <a:pt x="76" y="10"/>
                  </a:lnTo>
                  <a:lnTo>
                    <a:pt x="86" y="10"/>
                  </a:lnTo>
                  <a:lnTo>
                    <a:pt x="91" y="10"/>
                  </a:lnTo>
                  <a:lnTo>
                    <a:pt x="96" y="10"/>
                  </a:lnTo>
                  <a:lnTo>
                    <a:pt x="101" y="5"/>
                  </a:lnTo>
                  <a:lnTo>
                    <a:pt x="106"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62" name=""/>
          <p:cNvGrpSpPr/>
          <p:nvPr/>
        </p:nvGrpSpPr>
        <p:grpSpPr>
          <a:xfrm>
            <a:off x="4119480" y="1668600"/>
            <a:ext cx="174600" cy="174600"/>
            <a:chOff x="4119480" y="1668600"/>
            <a:chExt cx="174600" cy="174600"/>
          </a:xfrm>
        </p:grpSpPr>
        <p:sp>
          <p:nvSpPr>
            <p:cNvPr id="563"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4" name=""/>
            <p:cNvSpPr/>
            <p:nvPr/>
          </p:nvSpPr>
          <p:spPr>
            <a:xfrm>
              <a:off x="4119480" y="1668600"/>
              <a:ext cx="174600" cy="39600"/>
            </a:xfrm>
            <a:custGeom>
              <a:avLst/>
              <a:gdLst/>
              <a:ahLst/>
              <a:rect l="l" t="t" r="r" b="b"/>
              <a:pathLst>
                <a:path w="110" h="25">
                  <a:moveTo>
                    <a:pt x="0" y="10"/>
                  </a:moveTo>
                  <a:lnTo>
                    <a:pt x="5" y="15"/>
                  </a:lnTo>
                  <a:lnTo>
                    <a:pt x="5" y="20"/>
                  </a:lnTo>
                  <a:lnTo>
                    <a:pt x="10" y="20"/>
                  </a:lnTo>
                  <a:lnTo>
                    <a:pt x="20" y="20"/>
                  </a:lnTo>
                  <a:lnTo>
                    <a:pt x="25" y="25"/>
                  </a:lnTo>
                  <a:lnTo>
                    <a:pt x="35" y="25"/>
                  </a:lnTo>
                  <a:lnTo>
                    <a:pt x="45" y="25"/>
                  </a:lnTo>
                  <a:lnTo>
                    <a:pt x="55" y="25"/>
                  </a:lnTo>
                  <a:lnTo>
                    <a:pt x="65" y="25"/>
                  </a:lnTo>
                  <a:lnTo>
                    <a:pt x="75" y="25"/>
                  </a:lnTo>
                  <a:lnTo>
                    <a:pt x="85" y="25"/>
                  </a:lnTo>
                  <a:lnTo>
                    <a:pt x="95" y="20"/>
                  </a:lnTo>
                  <a:lnTo>
                    <a:pt x="100" y="20"/>
                  </a:lnTo>
                  <a:lnTo>
                    <a:pt x="105" y="20"/>
                  </a:lnTo>
                  <a:lnTo>
                    <a:pt x="105" y="15"/>
                  </a:lnTo>
                  <a:lnTo>
                    <a:pt x="110" y="10"/>
                  </a:lnTo>
                  <a:lnTo>
                    <a:pt x="105" y="10"/>
                  </a:lnTo>
                  <a:lnTo>
                    <a:pt x="105" y="5"/>
                  </a:lnTo>
                  <a:lnTo>
                    <a:pt x="100" y="5"/>
                  </a:lnTo>
                  <a:lnTo>
                    <a:pt x="95" y="5"/>
                  </a:lnTo>
                  <a:lnTo>
                    <a:pt x="85" y="0"/>
                  </a:lnTo>
                  <a:lnTo>
                    <a:pt x="75" y="0"/>
                  </a:lnTo>
                  <a:lnTo>
                    <a:pt x="65" y="0"/>
                  </a:lnTo>
                  <a:lnTo>
                    <a:pt x="55" y="0"/>
                  </a:lnTo>
                  <a:lnTo>
                    <a:pt x="45" y="0"/>
                  </a:lnTo>
                  <a:lnTo>
                    <a:pt x="35" y="0"/>
                  </a:lnTo>
                  <a:lnTo>
                    <a:pt x="25" y="0"/>
                  </a:lnTo>
                  <a:lnTo>
                    <a:pt x="20" y="5"/>
                  </a:lnTo>
                  <a:lnTo>
                    <a:pt x="10" y="5"/>
                  </a:lnTo>
                  <a:lnTo>
                    <a:pt x="5" y="5"/>
                  </a:lnTo>
                  <a:lnTo>
                    <a:pt x="5"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65"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6" name=""/>
            <p:cNvSpPr/>
            <p:nvPr/>
          </p:nvSpPr>
          <p:spPr>
            <a:xfrm>
              <a:off x="4119480" y="1684440"/>
              <a:ext cx="174600" cy="23760"/>
            </a:xfrm>
            <a:custGeom>
              <a:avLst/>
              <a:gdLst/>
              <a:ahLst/>
              <a:rect l="l" t="t" r="r" b="b"/>
              <a:pathLst>
                <a:path w="110" h="15">
                  <a:moveTo>
                    <a:pt x="0" y="0"/>
                  </a:moveTo>
                  <a:lnTo>
                    <a:pt x="5" y="5"/>
                  </a:lnTo>
                  <a:lnTo>
                    <a:pt x="5" y="10"/>
                  </a:lnTo>
                  <a:lnTo>
                    <a:pt x="10" y="10"/>
                  </a:lnTo>
                  <a:lnTo>
                    <a:pt x="20" y="10"/>
                  </a:lnTo>
                  <a:lnTo>
                    <a:pt x="25" y="15"/>
                  </a:lnTo>
                  <a:lnTo>
                    <a:pt x="35" y="15"/>
                  </a:lnTo>
                  <a:lnTo>
                    <a:pt x="45" y="15"/>
                  </a:lnTo>
                  <a:lnTo>
                    <a:pt x="55" y="15"/>
                  </a:lnTo>
                  <a:lnTo>
                    <a:pt x="65" y="15"/>
                  </a:lnTo>
                  <a:lnTo>
                    <a:pt x="75" y="15"/>
                  </a:lnTo>
                  <a:lnTo>
                    <a:pt x="85" y="15"/>
                  </a:lnTo>
                  <a:lnTo>
                    <a:pt x="95" y="10"/>
                  </a:lnTo>
                  <a:lnTo>
                    <a:pt x="100" y="10"/>
                  </a:lnTo>
                  <a:lnTo>
                    <a:pt x="105" y="10"/>
                  </a:lnTo>
                  <a:lnTo>
                    <a:pt x="105" y="5"/>
                  </a:lnTo>
                  <a:lnTo>
                    <a:pt x="110"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67" name=""/>
          <p:cNvGrpSpPr/>
          <p:nvPr/>
        </p:nvGrpSpPr>
        <p:grpSpPr>
          <a:xfrm>
            <a:off x="3911760" y="2401920"/>
            <a:ext cx="168120" cy="174600"/>
            <a:chOff x="3911760" y="2401920"/>
            <a:chExt cx="168120" cy="174600"/>
          </a:xfrm>
        </p:grpSpPr>
        <p:sp>
          <p:nvSpPr>
            <p:cNvPr id="568"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9" name=""/>
            <p:cNvSpPr/>
            <p:nvPr/>
          </p:nvSpPr>
          <p:spPr>
            <a:xfrm>
              <a:off x="3911760" y="2401920"/>
              <a:ext cx="168120" cy="39600"/>
            </a:xfrm>
            <a:custGeom>
              <a:avLst/>
              <a:gdLst/>
              <a:ahLst/>
              <a:rect l="l" t="t" r="r" b="b"/>
              <a:pathLst>
                <a:path w="106" h="25">
                  <a:moveTo>
                    <a:pt x="0" y="10"/>
                  </a:moveTo>
                  <a:lnTo>
                    <a:pt x="0" y="15"/>
                  </a:lnTo>
                  <a:lnTo>
                    <a:pt x="6" y="20"/>
                  </a:lnTo>
                  <a:lnTo>
                    <a:pt x="11" y="20"/>
                  </a:lnTo>
                  <a:lnTo>
                    <a:pt x="16" y="20"/>
                  </a:lnTo>
                  <a:lnTo>
                    <a:pt x="26" y="25"/>
                  </a:lnTo>
                  <a:lnTo>
                    <a:pt x="31" y="25"/>
                  </a:lnTo>
                  <a:lnTo>
                    <a:pt x="41" y="25"/>
                  </a:lnTo>
                  <a:lnTo>
                    <a:pt x="51" y="25"/>
                  </a:lnTo>
                  <a:lnTo>
                    <a:pt x="66" y="25"/>
                  </a:lnTo>
                  <a:lnTo>
                    <a:pt x="76" y="25"/>
                  </a:lnTo>
                  <a:lnTo>
                    <a:pt x="81" y="25"/>
                  </a:lnTo>
                  <a:lnTo>
                    <a:pt x="91" y="20"/>
                  </a:lnTo>
                  <a:lnTo>
                    <a:pt x="96" y="20"/>
                  </a:lnTo>
                  <a:lnTo>
                    <a:pt x="101" y="20"/>
                  </a:lnTo>
                  <a:lnTo>
                    <a:pt x="106" y="15"/>
                  </a:lnTo>
                  <a:lnTo>
                    <a:pt x="106" y="10"/>
                  </a:lnTo>
                  <a:lnTo>
                    <a:pt x="106" y="10"/>
                  </a:lnTo>
                  <a:lnTo>
                    <a:pt x="101" y="10"/>
                  </a:lnTo>
                  <a:lnTo>
                    <a:pt x="96" y="5"/>
                  </a:lnTo>
                  <a:lnTo>
                    <a:pt x="91" y="5"/>
                  </a:lnTo>
                  <a:lnTo>
                    <a:pt x="81" y="0"/>
                  </a:lnTo>
                  <a:lnTo>
                    <a:pt x="76" y="0"/>
                  </a:lnTo>
                  <a:lnTo>
                    <a:pt x="66" y="0"/>
                  </a:lnTo>
                  <a:lnTo>
                    <a:pt x="51" y="0"/>
                  </a:lnTo>
                  <a:lnTo>
                    <a:pt x="41" y="0"/>
                  </a:lnTo>
                  <a:lnTo>
                    <a:pt x="31" y="0"/>
                  </a:lnTo>
                  <a:lnTo>
                    <a:pt x="26" y="0"/>
                  </a:lnTo>
                  <a:lnTo>
                    <a:pt x="16" y="5"/>
                  </a:lnTo>
                  <a:lnTo>
                    <a:pt x="11" y="5"/>
                  </a:lnTo>
                  <a:lnTo>
                    <a:pt x="6"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70"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1" name=""/>
            <p:cNvSpPr/>
            <p:nvPr/>
          </p:nvSpPr>
          <p:spPr>
            <a:xfrm>
              <a:off x="3911760" y="2425680"/>
              <a:ext cx="168120" cy="15840"/>
            </a:xfrm>
            <a:custGeom>
              <a:avLst/>
              <a:gdLst/>
              <a:ahLst/>
              <a:rect l="l" t="t" r="r" b="b"/>
              <a:pathLst>
                <a:path w="106" h="10">
                  <a:moveTo>
                    <a:pt x="0" y="0"/>
                  </a:moveTo>
                  <a:lnTo>
                    <a:pt x="0" y="0"/>
                  </a:lnTo>
                  <a:lnTo>
                    <a:pt x="6" y="5"/>
                  </a:lnTo>
                  <a:lnTo>
                    <a:pt x="11" y="5"/>
                  </a:lnTo>
                  <a:lnTo>
                    <a:pt x="16" y="10"/>
                  </a:lnTo>
                  <a:lnTo>
                    <a:pt x="26" y="10"/>
                  </a:lnTo>
                  <a:lnTo>
                    <a:pt x="31" y="10"/>
                  </a:lnTo>
                  <a:lnTo>
                    <a:pt x="41" y="10"/>
                  </a:lnTo>
                  <a:lnTo>
                    <a:pt x="51" y="10"/>
                  </a:lnTo>
                  <a:lnTo>
                    <a:pt x="66" y="10"/>
                  </a:lnTo>
                  <a:lnTo>
                    <a:pt x="76" y="10"/>
                  </a:lnTo>
                  <a:lnTo>
                    <a:pt x="81" y="10"/>
                  </a:lnTo>
                  <a:lnTo>
                    <a:pt x="91"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72" name=""/>
          <p:cNvGrpSpPr/>
          <p:nvPr/>
        </p:nvGrpSpPr>
        <p:grpSpPr>
          <a:xfrm>
            <a:off x="2868480" y="2863800"/>
            <a:ext cx="168480" cy="174600"/>
            <a:chOff x="2868480" y="2863800"/>
            <a:chExt cx="168480" cy="174600"/>
          </a:xfrm>
        </p:grpSpPr>
        <p:sp>
          <p:nvSpPr>
            <p:cNvPr id="573"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4" name=""/>
            <p:cNvSpPr/>
            <p:nvPr/>
          </p:nvSpPr>
          <p:spPr>
            <a:xfrm>
              <a:off x="2868480" y="2863800"/>
              <a:ext cx="168480" cy="39600"/>
            </a:xfrm>
            <a:custGeom>
              <a:avLst/>
              <a:gdLst/>
              <a:ahLst/>
              <a:rect l="l" t="t" r="r" b="b"/>
              <a:pathLst>
                <a:path w="106" h="25">
                  <a:moveTo>
                    <a:pt x="0" y="10"/>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6" y="20"/>
                  </a:lnTo>
                  <a:lnTo>
                    <a:pt x="101" y="20"/>
                  </a:lnTo>
                  <a:lnTo>
                    <a:pt x="106" y="15"/>
                  </a:lnTo>
                  <a:lnTo>
                    <a:pt x="106" y="10"/>
                  </a:lnTo>
                  <a:lnTo>
                    <a:pt x="106" y="10"/>
                  </a:lnTo>
                  <a:lnTo>
                    <a:pt x="101" y="5"/>
                  </a:lnTo>
                  <a:lnTo>
                    <a:pt x="96" y="5"/>
                  </a:lnTo>
                  <a:lnTo>
                    <a:pt x="90" y="5"/>
                  </a:lnTo>
                  <a:lnTo>
                    <a:pt x="80" y="0"/>
                  </a:lnTo>
                  <a:lnTo>
                    <a:pt x="70" y="0"/>
                  </a:lnTo>
                  <a:lnTo>
                    <a:pt x="60" y="0"/>
                  </a:lnTo>
                  <a:lnTo>
                    <a:pt x="50" y="0"/>
                  </a:lnTo>
                  <a:lnTo>
                    <a:pt x="40" y="0"/>
                  </a:lnTo>
                  <a:lnTo>
                    <a:pt x="30" y="0"/>
                  </a:lnTo>
                  <a:lnTo>
                    <a:pt x="20" y="0"/>
                  </a:lnTo>
                  <a:lnTo>
                    <a:pt x="15" y="5"/>
                  </a:lnTo>
                  <a:lnTo>
                    <a:pt x="5"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75"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6" name=""/>
            <p:cNvSpPr/>
            <p:nvPr/>
          </p:nvSpPr>
          <p:spPr>
            <a:xfrm>
              <a:off x="2868480" y="2887560"/>
              <a:ext cx="168480" cy="15840"/>
            </a:xfrm>
            <a:custGeom>
              <a:avLst/>
              <a:gdLst/>
              <a:ahLst/>
              <a:rect l="l" t="t" r="r" b="b"/>
              <a:pathLst>
                <a:path w="106"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77" name=""/>
          <p:cNvGrpSpPr/>
          <p:nvPr/>
        </p:nvGrpSpPr>
        <p:grpSpPr>
          <a:xfrm>
            <a:off x="5067360" y="2759040"/>
            <a:ext cx="166680" cy="176400"/>
            <a:chOff x="5067360" y="2759040"/>
            <a:chExt cx="166680" cy="176400"/>
          </a:xfrm>
        </p:grpSpPr>
        <p:sp>
          <p:nvSpPr>
            <p:cNvPr id="578"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9" name=""/>
            <p:cNvSpPr/>
            <p:nvPr/>
          </p:nvSpPr>
          <p:spPr>
            <a:xfrm>
              <a:off x="5067360" y="2759040"/>
              <a:ext cx="166680" cy="39600"/>
            </a:xfrm>
            <a:custGeom>
              <a:avLst/>
              <a:gdLst/>
              <a:ahLst/>
              <a:rect l="l" t="t" r="r" b="b"/>
              <a:pathLst>
                <a:path w="105" h="25">
                  <a:moveTo>
                    <a:pt x="0" y="10"/>
                  </a:moveTo>
                  <a:lnTo>
                    <a:pt x="0" y="15"/>
                  </a:lnTo>
                  <a:lnTo>
                    <a:pt x="5" y="20"/>
                  </a:lnTo>
                  <a:lnTo>
                    <a:pt x="10" y="20"/>
                  </a:lnTo>
                  <a:lnTo>
                    <a:pt x="15" y="20"/>
                  </a:lnTo>
                  <a:lnTo>
                    <a:pt x="25" y="25"/>
                  </a:lnTo>
                  <a:lnTo>
                    <a:pt x="30" y="25"/>
                  </a:lnTo>
                  <a:lnTo>
                    <a:pt x="45" y="25"/>
                  </a:lnTo>
                  <a:lnTo>
                    <a:pt x="55" y="25"/>
                  </a:lnTo>
                  <a:lnTo>
                    <a:pt x="65" y="25"/>
                  </a:lnTo>
                  <a:lnTo>
                    <a:pt x="75" y="25"/>
                  </a:lnTo>
                  <a:lnTo>
                    <a:pt x="85" y="25"/>
                  </a:lnTo>
                  <a:lnTo>
                    <a:pt x="90" y="20"/>
                  </a:lnTo>
                  <a:lnTo>
                    <a:pt x="95" y="20"/>
                  </a:lnTo>
                  <a:lnTo>
                    <a:pt x="100" y="20"/>
                  </a:lnTo>
                  <a:lnTo>
                    <a:pt x="105" y="15"/>
                  </a:lnTo>
                  <a:lnTo>
                    <a:pt x="105" y="10"/>
                  </a:lnTo>
                  <a:lnTo>
                    <a:pt x="105" y="10"/>
                  </a:lnTo>
                  <a:lnTo>
                    <a:pt x="100" y="10"/>
                  </a:lnTo>
                  <a:lnTo>
                    <a:pt x="95" y="5"/>
                  </a:lnTo>
                  <a:lnTo>
                    <a:pt x="90" y="5"/>
                  </a:lnTo>
                  <a:lnTo>
                    <a:pt x="85" y="0"/>
                  </a:lnTo>
                  <a:lnTo>
                    <a:pt x="75" y="0"/>
                  </a:lnTo>
                  <a:lnTo>
                    <a:pt x="65" y="0"/>
                  </a:lnTo>
                  <a:lnTo>
                    <a:pt x="55" y="0"/>
                  </a:lnTo>
                  <a:lnTo>
                    <a:pt x="45" y="0"/>
                  </a:lnTo>
                  <a:lnTo>
                    <a:pt x="30" y="0"/>
                  </a:lnTo>
                  <a:lnTo>
                    <a:pt x="25" y="0"/>
                  </a:lnTo>
                  <a:lnTo>
                    <a:pt x="15" y="5"/>
                  </a:lnTo>
                  <a:lnTo>
                    <a:pt x="10" y="5"/>
                  </a:lnTo>
                  <a:lnTo>
                    <a:pt x="5"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80"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1" name=""/>
            <p:cNvSpPr/>
            <p:nvPr/>
          </p:nvSpPr>
          <p:spPr>
            <a:xfrm>
              <a:off x="5067360" y="2782800"/>
              <a:ext cx="166680" cy="15840"/>
            </a:xfrm>
            <a:custGeom>
              <a:avLst/>
              <a:gdLst/>
              <a:ahLst/>
              <a:rect l="l" t="t" r="r" b="b"/>
              <a:pathLst>
                <a:path w="105" h="10">
                  <a:moveTo>
                    <a:pt x="0" y="0"/>
                  </a:moveTo>
                  <a:lnTo>
                    <a:pt x="0" y="0"/>
                  </a:lnTo>
                  <a:lnTo>
                    <a:pt x="5" y="5"/>
                  </a:lnTo>
                  <a:lnTo>
                    <a:pt x="10" y="5"/>
                  </a:lnTo>
                  <a:lnTo>
                    <a:pt x="15" y="10"/>
                  </a:lnTo>
                  <a:lnTo>
                    <a:pt x="25" y="10"/>
                  </a:lnTo>
                  <a:lnTo>
                    <a:pt x="30"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82" name=""/>
          <p:cNvGrpSpPr/>
          <p:nvPr/>
        </p:nvGrpSpPr>
        <p:grpSpPr>
          <a:xfrm>
            <a:off x="5545080" y="3476520"/>
            <a:ext cx="166680" cy="174600"/>
            <a:chOff x="5545080" y="3476520"/>
            <a:chExt cx="166680" cy="174600"/>
          </a:xfrm>
        </p:grpSpPr>
        <p:sp>
          <p:nvSpPr>
            <p:cNvPr id="583"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4" name=""/>
            <p:cNvSpPr/>
            <p:nvPr/>
          </p:nvSpPr>
          <p:spPr>
            <a:xfrm>
              <a:off x="5545080" y="3476520"/>
              <a:ext cx="166680" cy="47880"/>
            </a:xfrm>
            <a:custGeom>
              <a:avLst/>
              <a:gdLst/>
              <a:ahLst/>
              <a:rect l="l" t="t" r="r" b="b"/>
              <a:pathLst>
                <a:path w="105" h="30">
                  <a:moveTo>
                    <a:pt x="0" y="15"/>
                  </a:moveTo>
                  <a:lnTo>
                    <a:pt x="0" y="20"/>
                  </a:lnTo>
                  <a:lnTo>
                    <a:pt x="5" y="20"/>
                  </a:lnTo>
                  <a:lnTo>
                    <a:pt x="10" y="20"/>
                  </a:lnTo>
                  <a:lnTo>
                    <a:pt x="15" y="25"/>
                  </a:lnTo>
                  <a:lnTo>
                    <a:pt x="20" y="25"/>
                  </a:lnTo>
                  <a:lnTo>
                    <a:pt x="30" y="25"/>
                  </a:lnTo>
                  <a:lnTo>
                    <a:pt x="40" y="30"/>
                  </a:lnTo>
                  <a:lnTo>
                    <a:pt x="50" y="30"/>
                  </a:lnTo>
                  <a:lnTo>
                    <a:pt x="65" y="30"/>
                  </a:lnTo>
                  <a:lnTo>
                    <a:pt x="70" y="25"/>
                  </a:lnTo>
                  <a:lnTo>
                    <a:pt x="80" y="25"/>
                  </a:lnTo>
                  <a:lnTo>
                    <a:pt x="90" y="25"/>
                  </a:lnTo>
                  <a:lnTo>
                    <a:pt x="95" y="20"/>
                  </a:lnTo>
                  <a:lnTo>
                    <a:pt x="100" y="20"/>
                  </a:lnTo>
                  <a:lnTo>
                    <a:pt x="105" y="20"/>
                  </a:lnTo>
                  <a:lnTo>
                    <a:pt x="105" y="15"/>
                  </a:lnTo>
                  <a:lnTo>
                    <a:pt x="105" y="10"/>
                  </a:lnTo>
                  <a:lnTo>
                    <a:pt x="100" y="10"/>
                  </a:lnTo>
                  <a:lnTo>
                    <a:pt x="95" y="5"/>
                  </a:lnTo>
                  <a:lnTo>
                    <a:pt x="90" y="5"/>
                  </a:lnTo>
                  <a:lnTo>
                    <a:pt x="80" y="5"/>
                  </a:lnTo>
                  <a:lnTo>
                    <a:pt x="70" y="5"/>
                  </a:lnTo>
                  <a:lnTo>
                    <a:pt x="65" y="0"/>
                  </a:lnTo>
                  <a:lnTo>
                    <a:pt x="50" y="0"/>
                  </a:lnTo>
                  <a:lnTo>
                    <a:pt x="40" y="0"/>
                  </a:lnTo>
                  <a:lnTo>
                    <a:pt x="30" y="5"/>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585"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6" name=""/>
            <p:cNvSpPr/>
            <p:nvPr/>
          </p:nvSpPr>
          <p:spPr>
            <a:xfrm>
              <a:off x="5545080" y="3500280"/>
              <a:ext cx="166680" cy="24120"/>
            </a:xfrm>
            <a:custGeom>
              <a:avLst/>
              <a:gdLst/>
              <a:ahLst/>
              <a:rect l="l" t="t" r="r" b="b"/>
              <a:pathLst>
                <a:path w="105" h="15">
                  <a:moveTo>
                    <a:pt x="0" y="0"/>
                  </a:moveTo>
                  <a:lnTo>
                    <a:pt x="0" y="5"/>
                  </a:lnTo>
                  <a:lnTo>
                    <a:pt x="5" y="5"/>
                  </a:lnTo>
                  <a:lnTo>
                    <a:pt x="10" y="10"/>
                  </a:lnTo>
                  <a:lnTo>
                    <a:pt x="15" y="10"/>
                  </a:lnTo>
                  <a:lnTo>
                    <a:pt x="20" y="10"/>
                  </a:lnTo>
                  <a:lnTo>
                    <a:pt x="30" y="10"/>
                  </a:lnTo>
                  <a:lnTo>
                    <a:pt x="40" y="15"/>
                  </a:lnTo>
                  <a:lnTo>
                    <a:pt x="50" y="15"/>
                  </a:lnTo>
                  <a:lnTo>
                    <a:pt x="65" y="15"/>
                  </a:lnTo>
                  <a:lnTo>
                    <a:pt x="70" y="10"/>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587" name=""/>
          <p:cNvGrpSpPr/>
          <p:nvPr/>
        </p:nvGrpSpPr>
        <p:grpSpPr>
          <a:xfrm>
            <a:off x="5695920" y="3564000"/>
            <a:ext cx="168480" cy="176040"/>
            <a:chOff x="5695920" y="3564000"/>
            <a:chExt cx="168480" cy="176040"/>
          </a:xfrm>
        </p:grpSpPr>
        <p:sp>
          <p:nvSpPr>
            <p:cNvPr id="588"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9" name=""/>
            <p:cNvSpPr/>
            <p:nvPr/>
          </p:nvSpPr>
          <p:spPr>
            <a:xfrm>
              <a:off x="5695920" y="3564000"/>
              <a:ext cx="168480" cy="39600"/>
            </a:xfrm>
            <a:custGeom>
              <a:avLst/>
              <a:gdLst/>
              <a:ahLst/>
              <a:rect l="l" t="t" r="r" b="b"/>
              <a:pathLst>
                <a:path w="106" h="25">
                  <a:moveTo>
                    <a:pt x="0" y="10"/>
                  </a:moveTo>
                  <a:lnTo>
                    <a:pt x="0" y="15"/>
                  </a:lnTo>
                  <a:lnTo>
                    <a:pt x="0" y="15"/>
                  </a:lnTo>
                  <a:lnTo>
                    <a:pt x="10" y="20"/>
                  </a:lnTo>
                  <a:lnTo>
                    <a:pt x="15" y="20"/>
                  </a:lnTo>
                  <a:lnTo>
                    <a:pt x="21" y="25"/>
                  </a:lnTo>
                  <a:lnTo>
                    <a:pt x="31" y="25"/>
                  </a:lnTo>
                  <a:lnTo>
                    <a:pt x="41" y="25"/>
                  </a:lnTo>
                  <a:lnTo>
                    <a:pt x="51" y="25"/>
                  </a:lnTo>
                  <a:lnTo>
                    <a:pt x="61" y="25"/>
                  </a:lnTo>
                  <a:lnTo>
                    <a:pt x="71" y="25"/>
                  </a:lnTo>
                  <a:lnTo>
                    <a:pt x="81" y="25"/>
                  </a:lnTo>
                  <a:lnTo>
                    <a:pt x="91" y="20"/>
                  </a:lnTo>
                  <a:lnTo>
                    <a:pt x="96" y="20"/>
                  </a:lnTo>
                  <a:lnTo>
                    <a:pt x="101" y="15"/>
                  </a:lnTo>
                  <a:lnTo>
                    <a:pt x="101" y="15"/>
                  </a:lnTo>
                  <a:lnTo>
                    <a:pt x="106" y="10"/>
                  </a:lnTo>
                  <a:lnTo>
                    <a:pt x="101" y="10"/>
                  </a:lnTo>
                  <a:lnTo>
                    <a:pt x="101" y="5"/>
                  </a:lnTo>
                  <a:lnTo>
                    <a:pt x="96" y="5"/>
                  </a:lnTo>
                  <a:lnTo>
                    <a:pt x="91" y="5"/>
                  </a:lnTo>
                  <a:lnTo>
                    <a:pt x="81" y="0"/>
                  </a:lnTo>
                  <a:lnTo>
                    <a:pt x="71" y="0"/>
                  </a:lnTo>
                  <a:lnTo>
                    <a:pt x="61" y="0"/>
                  </a:lnTo>
                  <a:lnTo>
                    <a:pt x="51" y="0"/>
                  </a:lnTo>
                  <a:lnTo>
                    <a:pt x="41" y="0"/>
                  </a:lnTo>
                  <a:lnTo>
                    <a:pt x="31" y="0"/>
                  </a:lnTo>
                  <a:lnTo>
                    <a:pt x="21" y="0"/>
                  </a:lnTo>
                  <a:lnTo>
                    <a:pt x="15" y="5"/>
                  </a:lnTo>
                  <a:lnTo>
                    <a:pt x="10"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90"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1" name=""/>
            <p:cNvSpPr/>
            <p:nvPr/>
          </p:nvSpPr>
          <p:spPr>
            <a:xfrm>
              <a:off x="5695920" y="3579840"/>
              <a:ext cx="168480" cy="23760"/>
            </a:xfrm>
            <a:custGeom>
              <a:avLst/>
              <a:gdLst/>
              <a:ahLst/>
              <a:rect l="l" t="t" r="r" b="b"/>
              <a:pathLst>
                <a:path w="106" h="15">
                  <a:moveTo>
                    <a:pt x="0" y="0"/>
                  </a:moveTo>
                  <a:lnTo>
                    <a:pt x="0" y="5"/>
                  </a:lnTo>
                  <a:lnTo>
                    <a:pt x="0" y="10"/>
                  </a:lnTo>
                  <a:lnTo>
                    <a:pt x="10" y="10"/>
                  </a:lnTo>
                  <a:lnTo>
                    <a:pt x="15" y="10"/>
                  </a:lnTo>
                  <a:lnTo>
                    <a:pt x="21" y="15"/>
                  </a:lnTo>
                  <a:lnTo>
                    <a:pt x="31" y="15"/>
                  </a:lnTo>
                  <a:lnTo>
                    <a:pt x="41" y="15"/>
                  </a:lnTo>
                  <a:lnTo>
                    <a:pt x="51" y="15"/>
                  </a:lnTo>
                  <a:lnTo>
                    <a:pt x="61" y="15"/>
                  </a:lnTo>
                  <a:lnTo>
                    <a:pt x="71" y="15"/>
                  </a:lnTo>
                  <a:lnTo>
                    <a:pt x="81" y="15"/>
                  </a:lnTo>
                  <a:lnTo>
                    <a:pt x="91" y="10"/>
                  </a:lnTo>
                  <a:lnTo>
                    <a:pt x="96" y="10"/>
                  </a:lnTo>
                  <a:lnTo>
                    <a:pt x="101" y="10"/>
                  </a:lnTo>
                  <a:lnTo>
                    <a:pt x="101"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92" name=""/>
          <p:cNvGrpSpPr/>
          <p:nvPr/>
        </p:nvGrpSpPr>
        <p:grpSpPr>
          <a:xfrm>
            <a:off x="6006960" y="3492360"/>
            <a:ext cx="168480" cy="174600"/>
            <a:chOff x="6006960" y="3492360"/>
            <a:chExt cx="168480" cy="174600"/>
          </a:xfrm>
        </p:grpSpPr>
        <p:sp>
          <p:nvSpPr>
            <p:cNvPr id="593"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4" name=""/>
            <p:cNvSpPr/>
            <p:nvPr/>
          </p:nvSpPr>
          <p:spPr>
            <a:xfrm>
              <a:off x="6006960" y="3492360"/>
              <a:ext cx="168480" cy="39960"/>
            </a:xfrm>
            <a:custGeom>
              <a:avLst/>
              <a:gdLst/>
              <a:ahLst/>
              <a:rect l="l" t="t" r="r" b="b"/>
              <a:pathLst>
                <a:path w="106"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5" y="25"/>
                  </a:lnTo>
                  <a:lnTo>
                    <a:pt x="100" y="20"/>
                  </a:lnTo>
                  <a:lnTo>
                    <a:pt x="106" y="20"/>
                  </a:lnTo>
                  <a:lnTo>
                    <a:pt x="106" y="15"/>
                  </a:lnTo>
                  <a:lnTo>
                    <a:pt x="106" y="15"/>
                  </a:lnTo>
                  <a:lnTo>
                    <a:pt x="106" y="10"/>
                  </a:lnTo>
                  <a:lnTo>
                    <a:pt x="106" y="10"/>
                  </a:lnTo>
                  <a:lnTo>
                    <a:pt x="100" y="5"/>
                  </a:lnTo>
                  <a:lnTo>
                    <a:pt x="95" y="5"/>
                  </a:lnTo>
                  <a:lnTo>
                    <a:pt x="85" y="0"/>
                  </a:lnTo>
                  <a:lnTo>
                    <a:pt x="75" y="0"/>
                  </a:lnTo>
                  <a:lnTo>
                    <a:pt x="65" y="0"/>
                  </a:lnTo>
                  <a:lnTo>
                    <a:pt x="55" y="0"/>
                  </a:lnTo>
                  <a:lnTo>
                    <a:pt x="45" y="0"/>
                  </a:lnTo>
                  <a:lnTo>
                    <a:pt x="35" y="0"/>
                  </a:lnTo>
                  <a:lnTo>
                    <a:pt x="25" y="0"/>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595"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6" name=""/>
            <p:cNvSpPr/>
            <p:nvPr/>
          </p:nvSpPr>
          <p:spPr>
            <a:xfrm>
              <a:off x="6006960" y="3516480"/>
              <a:ext cx="168480" cy="15840"/>
            </a:xfrm>
            <a:custGeom>
              <a:avLst/>
              <a:gdLst/>
              <a:ahLst/>
              <a:rect l="l" t="t" r="r" b="b"/>
              <a:pathLst>
                <a:path w="106"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5" y="10"/>
                  </a:lnTo>
                  <a:lnTo>
                    <a:pt x="100" y="5"/>
                  </a:lnTo>
                  <a:lnTo>
                    <a:pt x="106"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97" name=""/>
          <p:cNvGrpSpPr/>
          <p:nvPr/>
        </p:nvGrpSpPr>
        <p:grpSpPr>
          <a:xfrm>
            <a:off x="6397560" y="1987560"/>
            <a:ext cx="166680" cy="174600"/>
            <a:chOff x="6397560" y="1987560"/>
            <a:chExt cx="166680" cy="174600"/>
          </a:xfrm>
        </p:grpSpPr>
        <p:sp>
          <p:nvSpPr>
            <p:cNvPr id="598"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9" name=""/>
            <p:cNvSpPr/>
            <p:nvPr/>
          </p:nvSpPr>
          <p:spPr>
            <a:xfrm>
              <a:off x="6397560" y="1987560"/>
              <a:ext cx="166680" cy="39600"/>
            </a:xfrm>
            <a:custGeom>
              <a:avLst/>
              <a:gdLst/>
              <a:ahLst/>
              <a:rect l="l" t="t" r="r" b="b"/>
              <a:pathLst>
                <a:path w="105"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0" y="25"/>
                  </a:lnTo>
                  <a:lnTo>
                    <a:pt x="95" y="20"/>
                  </a:lnTo>
                  <a:lnTo>
                    <a:pt x="100" y="20"/>
                  </a:lnTo>
                  <a:lnTo>
                    <a:pt x="105" y="15"/>
                  </a:lnTo>
                  <a:lnTo>
                    <a:pt x="105" y="15"/>
                  </a:lnTo>
                  <a:lnTo>
                    <a:pt x="105" y="10"/>
                  </a:lnTo>
                  <a:lnTo>
                    <a:pt x="100" y="10"/>
                  </a:lnTo>
                  <a:lnTo>
                    <a:pt x="95" y="5"/>
                  </a:lnTo>
                  <a:lnTo>
                    <a:pt x="90" y="5"/>
                  </a:lnTo>
                  <a:lnTo>
                    <a:pt x="85" y="5"/>
                  </a:lnTo>
                  <a:lnTo>
                    <a:pt x="75" y="0"/>
                  </a:lnTo>
                  <a:lnTo>
                    <a:pt x="65" y="0"/>
                  </a:lnTo>
                  <a:lnTo>
                    <a:pt x="55" y="0"/>
                  </a:lnTo>
                  <a:lnTo>
                    <a:pt x="45" y="0"/>
                  </a:lnTo>
                  <a:lnTo>
                    <a:pt x="35" y="0"/>
                  </a:lnTo>
                  <a:lnTo>
                    <a:pt x="25"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00"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1" name=""/>
            <p:cNvSpPr/>
            <p:nvPr/>
          </p:nvSpPr>
          <p:spPr>
            <a:xfrm>
              <a:off x="6397560" y="2011320"/>
              <a:ext cx="166680" cy="15840"/>
            </a:xfrm>
            <a:custGeom>
              <a:avLst/>
              <a:gdLst/>
              <a:ahLst/>
              <a:rect l="l" t="t" r="r" b="b"/>
              <a:pathLst>
                <a:path w="105"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602" name=""/>
          <p:cNvGrpSpPr/>
          <p:nvPr/>
        </p:nvGrpSpPr>
        <p:grpSpPr>
          <a:xfrm>
            <a:off x="6796080" y="1811160"/>
            <a:ext cx="166680" cy="176400"/>
            <a:chOff x="6796080" y="1811160"/>
            <a:chExt cx="166680" cy="176400"/>
          </a:xfrm>
        </p:grpSpPr>
        <p:sp>
          <p:nvSpPr>
            <p:cNvPr id="603"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4" name=""/>
            <p:cNvSpPr/>
            <p:nvPr/>
          </p:nvSpPr>
          <p:spPr>
            <a:xfrm>
              <a:off x="6796080" y="1811160"/>
              <a:ext cx="166680" cy="47880"/>
            </a:xfrm>
            <a:custGeom>
              <a:avLst/>
              <a:gdLst/>
              <a:ahLst/>
              <a:rect l="l" t="t" r="r" b="b"/>
              <a:pathLst>
                <a:path w="105" h="30">
                  <a:moveTo>
                    <a:pt x="0" y="15"/>
                  </a:moveTo>
                  <a:lnTo>
                    <a:pt x="5" y="20"/>
                  </a:lnTo>
                  <a:lnTo>
                    <a:pt x="5" y="20"/>
                  </a:lnTo>
                  <a:lnTo>
                    <a:pt x="10" y="25"/>
                  </a:lnTo>
                  <a:lnTo>
                    <a:pt x="15" y="25"/>
                  </a:lnTo>
                  <a:lnTo>
                    <a:pt x="25" y="25"/>
                  </a:lnTo>
                  <a:lnTo>
                    <a:pt x="35" y="30"/>
                  </a:lnTo>
                  <a:lnTo>
                    <a:pt x="45" y="30"/>
                  </a:lnTo>
                  <a:lnTo>
                    <a:pt x="55" y="30"/>
                  </a:lnTo>
                  <a:lnTo>
                    <a:pt x="65" y="30"/>
                  </a:lnTo>
                  <a:lnTo>
                    <a:pt x="75" y="30"/>
                  </a:lnTo>
                  <a:lnTo>
                    <a:pt x="85" y="25"/>
                  </a:lnTo>
                  <a:lnTo>
                    <a:pt x="90" y="25"/>
                  </a:lnTo>
                  <a:lnTo>
                    <a:pt x="100" y="25"/>
                  </a:lnTo>
                  <a:lnTo>
                    <a:pt x="105" y="20"/>
                  </a:lnTo>
                  <a:lnTo>
                    <a:pt x="105" y="20"/>
                  </a:lnTo>
                  <a:lnTo>
                    <a:pt x="105" y="15"/>
                  </a:lnTo>
                  <a:lnTo>
                    <a:pt x="105" y="15"/>
                  </a:lnTo>
                  <a:lnTo>
                    <a:pt x="105" y="10"/>
                  </a:lnTo>
                  <a:lnTo>
                    <a:pt x="100" y="10"/>
                  </a:lnTo>
                  <a:lnTo>
                    <a:pt x="90" y="5"/>
                  </a:lnTo>
                  <a:lnTo>
                    <a:pt x="85" y="5"/>
                  </a:lnTo>
                  <a:lnTo>
                    <a:pt x="75" y="5"/>
                  </a:lnTo>
                  <a:lnTo>
                    <a:pt x="65" y="0"/>
                  </a:lnTo>
                  <a:lnTo>
                    <a:pt x="55" y="0"/>
                  </a:lnTo>
                  <a:lnTo>
                    <a:pt x="45" y="0"/>
                  </a:lnTo>
                  <a:lnTo>
                    <a:pt x="35" y="5"/>
                  </a:lnTo>
                  <a:lnTo>
                    <a:pt x="25" y="5"/>
                  </a:lnTo>
                  <a:lnTo>
                    <a:pt x="15" y="5"/>
                  </a:lnTo>
                  <a:lnTo>
                    <a:pt x="10" y="10"/>
                  </a:lnTo>
                  <a:lnTo>
                    <a:pt x="5" y="10"/>
                  </a:lnTo>
                  <a:lnTo>
                    <a:pt x="5" y="15"/>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605"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6" name=""/>
            <p:cNvSpPr/>
            <p:nvPr/>
          </p:nvSpPr>
          <p:spPr>
            <a:xfrm>
              <a:off x="6796080" y="1835280"/>
              <a:ext cx="166680" cy="23760"/>
            </a:xfrm>
            <a:custGeom>
              <a:avLst/>
              <a:gdLst/>
              <a:ahLst/>
              <a:rect l="l" t="t" r="r" b="b"/>
              <a:pathLst>
                <a:path w="105" h="15">
                  <a:moveTo>
                    <a:pt x="0" y="0"/>
                  </a:moveTo>
                  <a:lnTo>
                    <a:pt x="5" y="5"/>
                  </a:lnTo>
                  <a:lnTo>
                    <a:pt x="5" y="5"/>
                  </a:lnTo>
                  <a:lnTo>
                    <a:pt x="10" y="10"/>
                  </a:lnTo>
                  <a:lnTo>
                    <a:pt x="15" y="10"/>
                  </a:lnTo>
                  <a:lnTo>
                    <a:pt x="25" y="10"/>
                  </a:lnTo>
                  <a:lnTo>
                    <a:pt x="35" y="15"/>
                  </a:lnTo>
                  <a:lnTo>
                    <a:pt x="45" y="15"/>
                  </a:lnTo>
                  <a:lnTo>
                    <a:pt x="55" y="15"/>
                  </a:lnTo>
                  <a:lnTo>
                    <a:pt x="65" y="15"/>
                  </a:lnTo>
                  <a:lnTo>
                    <a:pt x="75" y="15"/>
                  </a:lnTo>
                  <a:lnTo>
                    <a:pt x="85" y="10"/>
                  </a:lnTo>
                  <a:lnTo>
                    <a:pt x="90" y="10"/>
                  </a:lnTo>
                  <a:lnTo>
                    <a:pt x="100" y="10"/>
                  </a:lnTo>
                  <a:lnTo>
                    <a:pt x="105"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607" name=""/>
          <p:cNvGrpSpPr/>
          <p:nvPr/>
        </p:nvGrpSpPr>
        <p:grpSpPr>
          <a:xfrm>
            <a:off x="4383000" y="2576520"/>
            <a:ext cx="166680" cy="174600"/>
            <a:chOff x="4383000" y="2576520"/>
            <a:chExt cx="166680" cy="174600"/>
          </a:xfrm>
        </p:grpSpPr>
        <p:sp>
          <p:nvSpPr>
            <p:cNvPr id="608"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9" name=""/>
            <p:cNvSpPr/>
            <p:nvPr/>
          </p:nvSpPr>
          <p:spPr>
            <a:xfrm>
              <a:off x="4383000" y="2576520"/>
              <a:ext cx="166680" cy="39600"/>
            </a:xfrm>
            <a:custGeom>
              <a:avLst/>
              <a:gdLst/>
              <a:ahLst/>
              <a:rect l="l" t="t" r="r" b="b"/>
              <a:pathLst>
                <a:path w="105" h="25">
                  <a:moveTo>
                    <a:pt x="0" y="10"/>
                  </a:moveTo>
                  <a:lnTo>
                    <a:pt x="0" y="15"/>
                  </a:lnTo>
                  <a:lnTo>
                    <a:pt x="5" y="20"/>
                  </a:lnTo>
                  <a:lnTo>
                    <a:pt x="10" y="20"/>
                  </a:lnTo>
                  <a:lnTo>
                    <a:pt x="15" y="20"/>
                  </a:lnTo>
                  <a:lnTo>
                    <a:pt x="20" y="25"/>
                  </a:lnTo>
                  <a:lnTo>
                    <a:pt x="30" y="25"/>
                  </a:lnTo>
                  <a:lnTo>
                    <a:pt x="40" y="25"/>
                  </a:lnTo>
                  <a:lnTo>
                    <a:pt x="50" y="25"/>
                  </a:lnTo>
                  <a:lnTo>
                    <a:pt x="60" y="25"/>
                  </a:lnTo>
                  <a:lnTo>
                    <a:pt x="70" y="25"/>
                  </a:lnTo>
                  <a:lnTo>
                    <a:pt x="80" y="25"/>
                  </a:lnTo>
                  <a:lnTo>
                    <a:pt x="90" y="20"/>
                  </a:lnTo>
                  <a:lnTo>
                    <a:pt x="95" y="20"/>
                  </a:lnTo>
                  <a:lnTo>
                    <a:pt x="100" y="20"/>
                  </a:lnTo>
                  <a:lnTo>
                    <a:pt x="100" y="15"/>
                  </a:lnTo>
                  <a:lnTo>
                    <a:pt x="105" y="10"/>
                  </a:lnTo>
                  <a:lnTo>
                    <a:pt x="100" y="10"/>
                  </a:lnTo>
                  <a:lnTo>
                    <a:pt x="100" y="5"/>
                  </a:lnTo>
                  <a:lnTo>
                    <a:pt x="95" y="5"/>
                  </a:lnTo>
                  <a:lnTo>
                    <a:pt x="90" y="5"/>
                  </a:lnTo>
                  <a:lnTo>
                    <a:pt x="80" y="0"/>
                  </a:lnTo>
                  <a:lnTo>
                    <a:pt x="70" y="0"/>
                  </a:lnTo>
                  <a:lnTo>
                    <a:pt x="60" y="0"/>
                  </a:lnTo>
                  <a:lnTo>
                    <a:pt x="50" y="0"/>
                  </a:lnTo>
                  <a:lnTo>
                    <a:pt x="40" y="0"/>
                  </a:lnTo>
                  <a:lnTo>
                    <a:pt x="30" y="0"/>
                  </a:lnTo>
                  <a:lnTo>
                    <a:pt x="20" y="0"/>
                  </a:lnTo>
                  <a:lnTo>
                    <a:pt x="15" y="5"/>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10"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1" name=""/>
            <p:cNvSpPr/>
            <p:nvPr/>
          </p:nvSpPr>
          <p:spPr>
            <a:xfrm>
              <a:off x="4383000" y="2592360"/>
              <a:ext cx="166680" cy="23760"/>
            </a:xfrm>
            <a:custGeom>
              <a:avLst/>
              <a:gdLst/>
              <a:ahLst/>
              <a:rect l="l" t="t" r="r" b="b"/>
              <a:pathLst>
                <a:path w="105" h="15">
                  <a:moveTo>
                    <a:pt x="0" y="0"/>
                  </a:moveTo>
                  <a:lnTo>
                    <a:pt x="0" y="5"/>
                  </a:lnTo>
                  <a:lnTo>
                    <a:pt x="5" y="10"/>
                  </a:lnTo>
                  <a:lnTo>
                    <a:pt x="10" y="10"/>
                  </a:lnTo>
                  <a:lnTo>
                    <a:pt x="15" y="10"/>
                  </a:lnTo>
                  <a:lnTo>
                    <a:pt x="20" y="15"/>
                  </a:lnTo>
                  <a:lnTo>
                    <a:pt x="30" y="15"/>
                  </a:lnTo>
                  <a:lnTo>
                    <a:pt x="40" y="15"/>
                  </a:lnTo>
                  <a:lnTo>
                    <a:pt x="50" y="15"/>
                  </a:lnTo>
                  <a:lnTo>
                    <a:pt x="60" y="15"/>
                  </a:lnTo>
                  <a:lnTo>
                    <a:pt x="70" y="15"/>
                  </a:lnTo>
                  <a:lnTo>
                    <a:pt x="80" y="15"/>
                  </a:lnTo>
                  <a:lnTo>
                    <a:pt x="90" y="10"/>
                  </a:lnTo>
                  <a:lnTo>
                    <a:pt x="95" y="10"/>
                  </a:lnTo>
                  <a:lnTo>
                    <a:pt x="100" y="10"/>
                  </a:lnTo>
                  <a:lnTo>
                    <a:pt x="100"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612" name=""/>
          <p:cNvGrpSpPr/>
          <p:nvPr/>
        </p:nvGrpSpPr>
        <p:grpSpPr>
          <a:xfrm>
            <a:off x="5473800" y="2281320"/>
            <a:ext cx="166680" cy="176040"/>
            <a:chOff x="5473800" y="2281320"/>
            <a:chExt cx="166680" cy="176040"/>
          </a:xfrm>
        </p:grpSpPr>
        <p:sp>
          <p:nvSpPr>
            <p:cNvPr id="613"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4" name=""/>
            <p:cNvSpPr/>
            <p:nvPr/>
          </p:nvSpPr>
          <p:spPr>
            <a:xfrm>
              <a:off x="5473800" y="2281320"/>
              <a:ext cx="166680" cy="47520"/>
            </a:xfrm>
            <a:custGeom>
              <a:avLst/>
              <a:gdLst/>
              <a:ahLst/>
              <a:rect l="l" t="t" r="r" b="b"/>
              <a:pathLst>
                <a:path w="105" h="30">
                  <a:moveTo>
                    <a:pt x="0" y="15"/>
                  </a:moveTo>
                  <a:lnTo>
                    <a:pt x="0" y="20"/>
                  </a:lnTo>
                  <a:lnTo>
                    <a:pt x="5" y="20"/>
                  </a:lnTo>
                  <a:lnTo>
                    <a:pt x="10" y="25"/>
                  </a:lnTo>
                  <a:lnTo>
                    <a:pt x="15" y="25"/>
                  </a:lnTo>
                  <a:lnTo>
                    <a:pt x="20" y="25"/>
                  </a:lnTo>
                  <a:lnTo>
                    <a:pt x="30" y="30"/>
                  </a:lnTo>
                  <a:lnTo>
                    <a:pt x="40" y="30"/>
                  </a:lnTo>
                  <a:lnTo>
                    <a:pt x="50" y="30"/>
                  </a:lnTo>
                  <a:lnTo>
                    <a:pt x="60" y="30"/>
                  </a:lnTo>
                  <a:lnTo>
                    <a:pt x="70" y="30"/>
                  </a:lnTo>
                  <a:lnTo>
                    <a:pt x="80" y="25"/>
                  </a:lnTo>
                  <a:lnTo>
                    <a:pt x="90" y="25"/>
                  </a:lnTo>
                  <a:lnTo>
                    <a:pt x="95" y="25"/>
                  </a:lnTo>
                  <a:lnTo>
                    <a:pt x="100" y="20"/>
                  </a:lnTo>
                  <a:lnTo>
                    <a:pt x="105" y="20"/>
                  </a:lnTo>
                  <a:lnTo>
                    <a:pt x="105" y="15"/>
                  </a:lnTo>
                  <a:lnTo>
                    <a:pt x="105" y="15"/>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615"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6" name=""/>
            <p:cNvSpPr/>
            <p:nvPr/>
          </p:nvSpPr>
          <p:spPr>
            <a:xfrm>
              <a:off x="5473800" y="2305080"/>
              <a:ext cx="166680" cy="23760"/>
            </a:xfrm>
            <a:custGeom>
              <a:avLst/>
              <a:gdLst/>
              <a:ahLst/>
              <a:rect l="l" t="t" r="r" b="b"/>
              <a:pathLst>
                <a:path w="105" h="15">
                  <a:moveTo>
                    <a:pt x="0" y="0"/>
                  </a:moveTo>
                  <a:lnTo>
                    <a:pt x="0" y="5"/>
                  </a:lnTo>
                  <a:lnTo>
                    <a:pt x="5" y="5"/>
                  </a:lnTo>
                  <a:lnTo>
                    <a:pt x="10" y="10"/>
                  </a:lnTo>
                  <a:lnTo>
                    <a:pt x="15" y="10"/>
                  </a:lnTo>
                  <a:lnTo>
                    <a:pt x="20" y="10"/>
                  </a:lnTo>
                  <a:lnTo>
                    <a:pt x="30" y="15"/>
                  </a:lnTo>
                  <a:lnTo>
                    <a:pt x="40" y="15"/>
                  </a:lnTo>
                  <a:lnTo>
                    <a:pt x="50" y="15"/>
                  </a:lnTo>
                  <a:lnTo>
                    <a:pt x="60" y="15"/>
                  </a:lnTo>
                  <a:lnTo>
                    <a:pt x="70" y="15"/>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617" name=""/>
          <p:cNvGrpSpPr/>
          <p:nvPr/>
        </p:nvGrpSpPr>
        <p:grpSpPr>
          <a:xfrm>
            <a:off x="5378400" y="3675240"/>
            <a:ext cx="668520" cy="311040"/>
            <a:chOff x="5378400" y="3675240"/>
            <a:chExt cx="668520" cy="311040"/>
          </a:xfrm>
        </p:grpSpPr>
        <p:grpSp>
          <p:nvGrpSpPr>
            <p:cNvPr id="618" name=""/>
            <p:cNvGrpSpPr/>
            <p:nvPr/>
          </p:nvGrpSpPr>
          <p:grpSpPr>
            <a:xfrm>
              <a:off x="5880240" y="3811680"/>
              <a:ext cx="166680" cy="174600"/>
              <a:chOff x="5880240" y="3811680"/>
              <a:chExt cx="166680" cy="174600"/>
            </a:xfrm>
          </p:grpSpPr>
          <p:sp>
            <p:nvSpPr>
              <p:cNvPr id="619" name=""/>
              <p:cNvSpPr/>
              <p:nvPr/>
            </p:nvSpPr>
            <p:spPr>
              <a:xfrm>
                <a:off x="5880240" y="3811680"/>
                <a:ext cx="166680" cy="174600"/>
              </a:xfrm>
              <a:custGeom>
                <a:avLst/>
                <a:gdLst/>
                <a:ahLst/>
                <a:rect l="l" t="t" r="r" b="b"/>
                <a:pathLst>
                  <a:path w="105" h="110">
                    <a:moveTo>
                      <a:pt x="55" y="0"/>
                    </a:moveTo>
                    <a:lnTo>
                      <a:pt x="45" y="0"/>
                    </a:lnTo>
                    <a:lnTo>
                      <a:pt x="35" y="0"/>
                    </a:lnTo>
                    <a:lnTo>
                      <a:pt x="25" y="0"/>
                    </a:lnTo>
                    <a:lnTo>
                      <a:pt x="20" y="5"/>
                    </a:lnTo>
                    <a:lnTo>
                      <a:pt x="10" y="5"/>
                    </a:lnTo>
                    <a:lnTo>
                      <a:pt x="5" y="10"/>
                    </a:lnTo>
                    <a:lnTo>
                      <a:pt x="5" y="10"/>
                    </a:lnTo>
                    <a:lnTo>
                      <a:pt x="0" y="15"/>
                    </a:lnTo>
                    <a:lnTo>
                      <a:pt x="0" y="95"/>
                    </a:lnTo>
                    <a:lnTo>
                      <a:pt x="5" y="100"/>
                    </a:lnTo>
                    <a:lnTo>
                      <a:pt x="5" y="100"/>
                    </a:lnTo>
                    <a:lnTo>
                      <a:pt x="10" y="105"/>
                    </a:lnTo>
                    <a:lnTo>
                      <a:pt x="20" y="105"/>
                    </a:lnTo>
                    <a:lnTo>
                      <a:pt x="25" y="105"/>
                    </a:lnTo>
                    <a:lnTo>
                      <a:pt x="35" y="110"/>
                    </a:lnTo>
                    <a:lnTo>
                      <a:pt x="45" y="110"/>
                    </a:lnTo>
                    <a:lnTo>
                      <a:pt x="55" y="110"/>
                    </a:lnTo>
                    <a:lnTo>
                      <a:pt x="65" y="110"/>
                    </a:lnTo>
                    <a:lnTo>
                      <a:pt x="75" y="110"/>
                    </a:lnTo>
                    <a:lnTo>
                      <a:pt x="85" y="105"/>
                    </a:lnTo>
                    <a:lnTo>
                      <a:pt x="95" y="105"/>
                    </a:lnTo>
                    <a:lnTo>
                      <a:pt x="100" y="105"/>
                    </a:lnTo>
                    <a:lnTo>
                      <a:pt x="105" y="100"/>
                    </a:lnTo>
                    <a:lnTo>
                      <a:pt x="105" y="100"/>
                    </a:lnTo>
                    <a:lnTo>
                      <a:pt x="105" y="95"/>
                    </a:lnTo>
                    <a:lnTo>
                      <a:pt x="105" y="15"/>
                    </a:lnTo>
                    <a:lnTo>
                      <a:pt x="105" y="10"/>
                    </a:lnTo>
                    <a:lnTo>
                      <a:pt x="105" y="10"/>
                    </a:lnTo>
                    <a:lnTo>
                      <a:pt x="100" y="5"/>
                    </a:lnTo>
                    <a:lnTo>
                      <a:pt x="95" y="5"/>
                    </a:lnTo>
                    <a:lnTo>
                      <a:pt x="85" y="0"/>
                    </a:lnTo>
                    <a:lnTo>
                      <a:pt x="75" y="0"/>
                    </a:lnTo>
                    <a:lnTo>
                      <a:pt x="65" y="0"/>
                    </a:lnTo>
                    <a:lnTo>
                      <a:pt x="55"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0" name=""/>
              <p:cNvSpPr/>
              <p:nvPr/>
            </p:nvSpPr>
            <p:spPr>
              <a:xfrm>
                <a:off x="5880240" y="3811680"/>
                <a:ext cx="166680" cy="39600"/>
              </a:xfrm>
              <a:custGeom>
                <a:avLst/>
                <a:gdLst/>
                <a:ahLst/>
                <a:rect l="l" t="t" r="r" b="b"/>
                <a:pathLst>
                  <a:path w="105" h="25">
                    <a:moveTo>
                      <a:pt x="0" y="15"/>
                    </a:moveTo>
                    <a:lnTo>
                      <a:pt x="5" y="15"/>
                    </a:lnTo>
                    <a:lnTo>
                      <a:pt x="5" y="20"/>
                    </a:lnTo>
                    <a:lnTo>
                      <a:pt x="10" y="20"/>
                    </a:lnTo>
                    <a:lnTo>
                      <a:pt x="20" y="25"/>
                    </a:lnTo>
                    <a:lnTo>
                      <a:pt x="25" y="25"/>
                    </a:lnTo>
                    <a:lnTo>
                      <a:pt x="35" y="25"/>
                    </a:lnTo>
                    <a:lnTo>
                      <a:pt x="45" y="25"/>
                    </a:lnTo>
                    <a:lnTo>
                      <a:pt x="55" y="25"/>
                    </a:lnTo>
                    <a:lnTo>
                      <a:pt x="65" y="25"/>
                    </a:lnTo>
                    <a:lnTo>
                      <a:pt x="75" y="25"/>
                    </a:lnTo>
                    <a:lnTo>
                      <a:pt x="85" y="25"/>
                    </a:lnTo>
                    <a:lnTo>
                      <a:pt x="95" y="25"/>
                    </a:lnTo>
                    <a:lnTo>
                      <a:pt x="100" y="20"/>
                    </a:lnTo>
                    <a:lnTo>
                      <a:pt x="105" y="20"/>
                    </a:lnTo>
                    <a:lnTo>
                      <a:pt x="105" y="15"/>
                    </a:lnTo>
                    <a:lnTo>
                      <a:pt x="105" y="15"/>
                    </a:lnTo>
                    <a:lnTo>
                      <a:pt x="105" y="10"/>
                    </a:lnTo>
                    <a:lnTo>
                      <a:pt x="105" y="10"/>
                    </a:lnTo>
                    <a:lnTo>
                      <a:pt x="100" y="5"/>
                    </a:lnTo>
                    <a:lnTo>
                      <a:pt x="95" y="5"/>
                    </a:lnTo>
                    <a:lnTo>
                      <a:pt x="85" y="0"/>
                    </a:lnTo>
                    <a:lnTo>
                      <a:pt x="75" y="0"/>
                    </a:lnTo>
                    <a:lnTo>
                      <a:pt x="65" y="0"/>
                    </a:lnTo>
                    <a:lnTo>
                      <a:pt x="55" y="0"/>
                    </a:lnTo>
                    <a:lnTo>
                      <a:pt x="45" y="0"/>
                    </a:lnTo>
                    <a:lnTo>
                      <a:pt x="35" y="0"/>
                    </a:lnTo>
                    <a:lnTo>
                      <a:pt x="25" y="0"/>
                    </a:lnTo>
                    <a:lnTo>
                      <a:pt x="20" y="5"/>
                    </a:lnTo>
                    <a:lnTo>
                      <a:pt x="10" y="5"/>
                    </a:lnTo>
                    <a:lnTo>
                      <a:pt x="5" y="10"/>
                    </a:lnTo>
                    <a:lnTo>
                      <a:pt x="5" y="10"/>
                    </a:lnTo>
                    <a:lnTo>
                      <a:pt x="0" y="15"/>
                    </a:lnTo>
                    <a:close/>
                  </a:path>
                </a:pathLst>
              </a:custGeom>
              <a:solidFill>
                <a:srgbClr val="ff974c"/>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21" name=""/>
              <p:cNvSpPr/>
              <p:nvPr/>
            </p:nvSpPr>
            <p:spPr>
              <a:xfrm>
                <a:off x="5880240" y="3811680"/>
                <a:ext cx="166680" cy="174600"/>
              </a:xfrm>
              <a:custGeom>
                <a:avLst/>
                <a:gdLst/>
                <a:ahLst/>
                <a:rect l="l" t="t" r="r" b="b"/>
                <a:pathLst>
                  <a:path w="105" h="110">
                    <a:moveTo>
                      <a:pt x="55" y="0"/>
                    </a:moveTo>
                    <a:lnTo>
                      <a:pt x="45" y="0"/>
                    </a:lnTo>
                    <a:lnTo>
                      <a:pt x="35" y="0"/>
                    </a:lnTo>
                    <a:lnTo>
                      <a:pt x="25" y="0"/>
                    </a:lnTo>
                    <a:lnTo>
                      <a:pt x="20" y="5"/>
                    </a:lnTo>
                    <a:lnTo>
                      <a:pt x="10" y="5"/>
                    </a:lnTo>
                    <a:lnTo>
                      <a:pt x="5" y="10"/>
                    </a:lnTo>
                    <a:lnTo>
                      <a:pt x="5" y="10"/>
                    </a:lnTo>
                    <a:lnTo>
                      <a:pt x="0" y="15"/>
                    </a:lnTo>
                    <a:lnTo>
                      <a:pt x="0" y="95"/>
                    </a:lnTo>
                    <a:lnTo>
                      <a:pt x="5" y="100"/>
                    </a:lnTo>
                    <a:lnTo>
                      <a:pt x="5" y="100"/>
                    </a:lnTo>
                    <a:lnTo>
                      <a:pt x="10" y="105"/>
                    </a:lnTo>
                    <a:lnTo>
                      <a:pt x="20" y="105"/>
                    </a:lnTo>
                    <a:lnTo>
                      <a:pt x="25" y="105"/>
                    </a:lnTo>
                    <a:lnTo>
                      <a:pt x="35" y="110"/>
                    </a:lnTo>
                    <a:lnTo>
                      <a:pt x="45" y="110"/>
                    </a:lnTo>
                    <a:lnTo>
                      <a:pt x="55" y="110"/>
                    </a:lnTo>
                    <a:lnTo>
                      <a:pt x="65" y="110"/>
                    </a:lnTo>
                    <a:lnTo>
                      <a:pt x="75" y="110"/>
                    </a:lnTo>
                    <a:lnTo>
                      <a:pt x="85" y="105"/>
                    </a:lnTo>
                    <a:lnTo>
                      <a:pt x="95" y="105"/>
                    </a:lnTo>
                    <a:lnTo>
                      <a:pt x="100" y="105"/>
                    </a:lnTo>
                    <a:lnTo>
                      <a:pt x="105" y="100"/>
                    </a:lnTo>
                    <a:lnTo>
                      <a:pt x="105" y="100"/>
                    </a:lnTo>
                    <a:lnTo>
                      <a:pt x="105" y="95"/>
                    </a:lnTo>
                    <a:lnTo>
                      <a:pt x="105" y="15"/>
                    </a:lnTo>
                    <a:lnTo>
                      <a:pt x="105" y="10"/>
                    </a:lnTo>
                    <a:lnTo>
                      <a:pt x="105"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2" name=""/>
              <p:cNvSpPr/>
              <p:nvPr/>
            </p:nvSpPr>
            <p:spPr>
              <a:xfrm>
                <a:off x="5880240" y="3835440"/>
                <a:ext cx="166680" cy="15840"/>
              </a:xfrm>
              <a:custGeom>
                <a:avLst/>
                <a:gdLst/>
                <a:ahLst/>
                <a:rect l="l" t="t" r="r" b="b"/>
                <a:pathLst>
                  <a:path w="105" h="10">
                    <a:moveTo>
                      <a:pt x="0" y="0"/>
                    </a:moveTo>
                    <a:lnTo>
                      <a:pt x="5" y="0"/>
                    </a:lnTo>
                    <a:lnTo>
                      <a:pt x="5" y="5"/>
                    </a:lnTo>
                    <a:lnTo>
                      <a:pt x="10" y="5"/>
                    </a:lnTo>
                    <a:lnTo>
                      <a:pt x="20" y="10"/>
                    </a:lnTo>
                    <a:lnTo>
                      <a:pt x="25" y="10"/>
                    </a:lnTo>
                    <a:lnTo>
                      <a:pt x="35" y="10"/>
                    </a:lnTo>
                    <a:lnTo>
                      <a:pt x="45" y="10"/>
                    </a:lnTo>
                    <a:lnTo>
                      <a:pt x="55" y="10"/>
                    </a:lnTo>
                    <a:lnTo>
                      <a:pt x="65" y="10"/>
                    </a:lnTo>
                    <a:lnTo>
                      <a:pt x="75" y="10"/>
                    </a:lnTo>
                    <a:lnTo>
                      <a:pt x="85" y="10"/>
                    </a:lnTo>
                    <a:lnTo>
                      <a:pt x="95" y="10"/>
                    </a:lnTo>
                    <a:lnTo>
                      <a:pt x="100" y="5"/>
                    </a:lnTo>
                    <a:lnTo>
                      <a:pt x="105"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623" name=""/>
            <p:cNvGrpSpPr/>
            <p:nvPr/>
          </p:nvGrpSpPr>
          <p:grpSpPr>
            <a:xfrm>
              <a:off x="5378400" y="3675240"/>
              <a:ext cx="166680" cy="176040"/>
              <a:chOff x="5378400" y="3675240"/>
              <a:chExt cx="166680" cy="176040"/>
            </a:xfrm>
          </p:grpSpPr>
          <p:sp>
            <p:nvSpPr>
              <p:cNvPr id="624"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5"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974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626"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7"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grpSp>
        <p:nvGrpSpPr>
          <p:cNvPr id="628" name=""/>
          <p:cNvGrpSpPr/>
          <p:nvPr/>
        </p:nvGrpSpPr>
        <p:grpSpPr>
          <a:xfrm>
            <a:off x="2725560" y="1955880"/>
            <a:ext cx="3616560" cy="1998720"/>
            <a:chOff x="2725560" y="1955880"/>
            <a:chExt cx="3616560" cy="1998720"/>
          </a:xfrm>
        </p:grpSpPr>
        <p:sp>
          <p:nvSpPr>
            <p:cNvPr id="629" name=""/>
            <p:cNvSpPr/>
            <p:nvPr/>
          </p:nvSpPr>
          <p:spPr>
            <a:xfrm>
              <a:off x="2868480" y="1987560"/>
              <a:ext cx="21600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0" name=""/>
            <p:cNvSpPr/>
            <p:nvPr/>
          </p:nvSpPr>
          <p:spPr>
            <a:xfrm>
              <a:off x="2725560" y="1955880"/>
              <a:ext cx="501840" cy="230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1" name=""/>
            <p:cNvSpPr/>
            <p:nvPr/>
          </p:nvSpPr>
          <p:spPr>
            <a:xfrm>
              <a:off x="2916360" y="1995480"/>
              <a:ext cx="10476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32" name=""/>
            <p:cNvSpPr/>
            <p:nvPr/>
          </p:nvSpPr>
          <p:spPr>
            <a:xfrm>
              <a:off x="2940840" y="2003400"/>
              <a:ext cx="10980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COB</a:t>
              </a:r>
              <a:endParaRPr b="0" lang="en-US" sz="400" strike="noStrike" u="none">
                <a:solidFill>
                  <a:srgbClr val="000000"/>
                </a:solidFill>
                <a:effectLst/>
                <a:uFillTx/>
                <a:latin typeface="Times New Roman"/>
              </a:endParaRPr>
            </a:p>
          </p:txBody>
        </p:sp>
        <p:sp>
          <p:nvSpPr>
            <p:cNvPr id="633" name=""/>
            <p:cNvSpPr/>
            <p:nvPr/>
          </p:nvSpPr>
          <p:spPr>
            <a:xfrm>
              <a:off x="2916360" y="2075040"/>
              <a:ext cx="10476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34" name=""/>
            <p:cNvSpPr/>
            <p:nvPr/>
          </p:nvSpPr>
          <p:spPr>
            <a:xfrm>
              <a:off x="2939760" y="20750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635" name=""/>
            <p:cNvSpPr/>
            <p:nvPr/>
          </p:nvSpPr>
          <p:spPr>
            <a:xfrm>
              <a:off x="3506760" y="3189240"/>
              <a:ext cx="214200" cy="239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6" name=""/>
            <p:cNvSpPr/>
            <p:nvPr/>
          </p:nvSpPr>
          <p:spPr>
            <a:xfrm>
              <a:off x="3362400" y="3165480"/>
              <a:ext cx="50148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7" name=""/>
            <p:cNvSpPr/>
            <p:nvPr/>
          </p:nvSpPr>
          <p:spPr>
            <a:xfrm>
              <a:off x="3554280" y="3197160"/>
              <a:ext cx="11916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638" name=""/>
            <p:cNvSpPr/>
            <p:nvPr/>
          </p:nvSpPr>
          <p:spPr>
            <a:xfrm>
              <a:off x="3579480" y="3205080"/>
              <a:ext cx="1083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Palo </a:t>
              </a:r>
              <a:endParaRPr b="0" lang="en-US" sz="400" strike="noStrike" u="none">
                <a:solidFill>
                  <a:srgbClr val="000000"/>
                </a:solidFill>
                <a:effectLst/>
                <a:uFillTx/>
                <a:latin typeface="Times New Roman"/>
              </a:endParaRPr>
            </a:p>
          </p:txBody>
        </p:sp>
        <p:sp>
          <p:nvSpPr>
            <p:cNvPr id="639" name=""/>
            <p:cNvSpPr/>
            <p:nvPr/>
          </p:nvSpPr>
          <p:spPr>
            <a:xfrm>
              <a:off x="3522600" y="3278160"/>
              <a:ext cx="1508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40" name=""/>
            <p:cNvSpPr/>
            <p:nvPr/>
          </p:nvSpPr>
          <p:spPr>
            <a:xfrm>
              <a:off x="3551760" y="3278160"/>
              <a:ext cx="1321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Verde</a:t>
              </a:r>
              <a:endParaRPr b="0" lang="en-US" sz="400" strike="noStrike" u="none">
                <a:solidFill>
                  <a:srgbClr val="000000"/>
                </a:solidFill>
                <a:effectLst/>
                <a:uFillTx/>
                <a:latin typeface="Times New Roman"/>
              </a:endParaRPr>
            </a:p>
          </p:txBody>
        </p:sp>
        <p:sp>
          <p:nvSpPr>
            <p:cNvPr id="641" name=""/>
            <p:cNvSpPr/>
            <p:nvPr/>
          </p:nvSpPr>
          <p:spPr>
            <a:xfrm>
              <a:off x="3554280" y="335772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42" name=""/>
            <p:cNvSpPr/>
            <p:nvPr/>
          </p:nvSpPr>
          <p:spPr>
            <a:xfrm>
              <a:off x="3577680" y="33577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643" name=""/>
            <p:cNvSpPr/>
            <p:nvPr/>
          </p:nvSpPr>
          <p:spPr>
            <a:xfrm>
              <a:off x="5761080" y="3747960"/>
              <a:ext cx="20628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4" name=""/>
            <p:cNvSpPr/>
            <p:nvPr/>
          </p:nvSpPr>
          <p:spPr>
            <a:xfrm>
              <a:off x="5616720" y="3724200"/>
              <a:ext cx="501480" cy="230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5" name=""/>
            <p:cNvSpPr/>
            <p:nvPr/>
          </p:nvSpPr>
          <p:spPr>
            <a:xfrm>
              <a:off x="5776920" y="3763800"/>
              <a:ext cx="15084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646" name=""/>
            <p:cNvSpPr/>
            <p:nvPr/>
          </p:nvSpPr>
          <p:spPr>
            <a:xfrm>
              <a:off x="5803200" y="3763800"/>
              <a:ext cx="1375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Henry</a:t>
              </a:r>
              <a:endParaRPr b="0" lang="en-US" sz="400" strike="noStrike" u="none">
                <a:solidFill>
                  <a:srgbClr val="000000"/>
                </a:solidFill>
                <a:effectLst/>
                <a:uFillTx/>
                <a:latin typeface="Times New Roman"/>
              </a:endParaRPr>
            </a:p>
          </p:txBody>
        </p:sp>
        <p:sp>
          <p:nvSpPr>
            <p:cNvPr id="647" name=""/>
            <p:cNvSpPr/>
            <p:nvPr/>
          </p:nvSpPr>
          <p:spPr>
            <a:xfrm>
              <a:off x="5808600" y="3835440"/>
              <a:ext cx="9540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48" name=""/>
            <p:cNvSpPr/>
            <p:nvPr/>
          </p:nvSpPr>
          <p:spPr>
            <a:xfrm>
              <a:off x="5832000" y="384336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649" name=""/>
            <p:cNvSpPr/>
            <p:nvPr/>
          </p:nvSpPr>
          <p:spPr>
            <a:xfrm>
              <a:off x="5784840" y="3564000"/>
              <a:ext cx="27000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0" name=""/>
            <p:cNvSpPr/>
            <p:nvPr/>
          </p:nvSpPr>
          <p:spPr>
            <a:xfrm>
              <a:off x="5672160" y="3532320"/>
              <a:ext cx="49356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1" name=""/>
            <p:cNvSpPr/>
            <p:nvPr/>
          </p:nvSpPr>
          <p:spPr>
            <a:xfrm>
              <a:off x="5800680" y="357192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52" name=""/>
            <p:cNvSpPr/>
            <p:nvPr/>
          </p:nvSpPr>
          <p:spPr>
            <a:xfrm>
              <a:off x="5832720" y="357192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Entergy</a:t>
              </a:r>
              <a:endParaRPr b="0" lang="en-US" sz="400" strike="noStrike" u="none">
                <a:solidFill>
                  <a:srgbClr val="000000"/>
                </a:solidFill>
                <a:effectLst/>
                <a:uFillTx/>
                <a:latin typeface="Times New Roman"/>
              </a:endParaRPr>
            </a:p>
          </p:txBody>
        </p:sp>
        <p:sp>
          <p:nvSpPr>
            <p:cNvPr id="653" name=""/>
            <p:cNvSpPr/>
            <p:nvPr/>
          </p:nvSpPr>
          <p:spPr>
            <a:xfrm>
              <a:off x="5856120" y="3643200"/>
              <a:ext cx="10332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654" name=""/>
            <p:cNvSpPr/>
            <p:nvPr/>
          </p:nvSpPr>
          <p:spPr>
            <a:xfrm>
              <a:off x="5879520" y="36511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655" name=""/>
            <p:cNvSpPr/>
            <p:nvPr/>
          </p:nvSpPr>
          <p:spPr>
            <a:xfrm>
              <a:off x="5959440" y="2281320"/>
              <a:ext cx="27144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6" name=""/>
            <p:cNvSpPr/>
            <p:nvPr/>
          </p:nvSpPr>
          <p:spPr>
            <a:xfrm>
              <a:off x="5848200" y="2249640"/>
              <a:ext cx="49392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7" name=""/>
            <p:cNvSpPr/>
            <p:nvPr/>
          </p:nvSpPr>
          <p:spPr>
            <a:xfrm>
              <a:off x="5975280" y="228924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58" name=""/>
            <p:cNvSpPr/>
            <p:nvPr/>
          </p:nvSpPr>
          <p:spPr>
            <a:xfrm>
              <a:off x="5975640" y="228924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Cinergy</a:t>
              </a:r>
              <a:endParaRPr b="0" lang="en-US" sz="400" strike="noStrike" u="none">
                <a:solidFill>
                  <a:srgbClr val="000000"/>
                </a:solidFill>
                <a:effectLst/>
                <a:uFillTx/>
                <a:latin typeface="Times New Roman"/>
              </a:endParaRPr>
            </a:p>
          </p:txBody>
        </p:sp>
        <p:sp>
          <p:nvSpPr>
            <p:cNvPr id="659" name=""/>
            <p:cNvSpPr/>
            <p:nvPr/>
          </p:nvSpPr>
          <p:spPr>
            <a:xfrm>
              <a:off x="6031080" y="2368440"/>
              <a:ext cx="10296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660" name=""/>
            <p:cNvSpPr/>
            <p:nvPr/>
          </p:nvSpPr>
          <p:spPr>
            <a:xfrm>
              <a:off x="6054480" y="23702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grpSp>
        <p:nvGrpSpPr>
          <p:cNvPr id="661" name=""/>
          <p:cNvGrpSpPr/>
          <p:nvPr/>
        </p:nvGrpSpPr>
        <p:grpSpPr>
          <a:xfrm>
            <a:off x="5856120" y="3579840"/>
            <a:ext cx="246240" cy="247680"/>
            <a:chOff x="5856120" y="3579840"/>
            <a:chExt cx="246240" cy="247680"/>
          </a:xfrm>
        </p:grpSpPr>
        <p:grpSp>
          <p:nvGrpSpPr>
            <p:cNvPr id="662" name=""/>
            <p:cNvGrpSpPr/>
            <p:nvPr/>
          </p:nvGrpSpPr>
          <p:grpSpPr>
            <a:xfrm>
              <a:off x="5888160" y="3611520"/>
              <a:ext cx="182520" cy="184320"/>
              <a:chOff x="5888160" y="3611520"/>
              <a:chExt cx="182520" cy="184320"/>
            </a:xfrm>
          </p:grpSpPr>
          <p:sp>
            <p:nvSpPr>
              <p:cNvPr id="663" name=""/>
              <p:cNvSpPr/>
              <p:nvPr/>
            </p:nvSpPr>
            <p:spPr>
              <a:xfrm>
                <a:off x="5888160" y="3611520"/>
                <a:ext cx="182520" cy="18432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4" name=""/>
              <p:cNvSpPr/>
              <p:nvPr/>
            </p:nvSpPr>
            <p:spPr>
              <a:xfrm>
                <a:off x="5943600" y="3666960"/>
                <a:ext cx="6336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665" name=""/>
              <p:cNvSpPr/>
              <p:nvPr/>
            </p:nvSpPr>
            <p:spPr>
              <a:xfrm>
                <a:off x="5911920" y="3635280"/>
                <a:ext cx="13500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grpSp>
        <p:sp>
          <p:nvSpPr>
            <p:cNvPr id="666" name=""/>
            <p:cNvSpPr/>
            <p:nvPr/>
          </p:nvSpPr>
          <p:spPr>
            <a:xfrm>
              <a:off x="5856120" y="3579840"/>
              <a:ext cx="246240" cy="24768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667" name=""/>
          <p:cNvGrpSpPr/>
          <p:nvPr/>
        </p:nvGrpSpPr>
        <p:grpSpPr>
          <a:xfrm>
            <a:off x="6094440" y="2305080"/>
            <a:ext cx="128520" cy="128520"/>
            <a:chOff x="6094440" y="2305080"/>
            <a:chExt cx="128520" cy="128520"/>
          </a:xfrm>
        </p:grpSpPr>
        <p:sp>
          <p:nvSpPr>
            <p:cNvPr id="668" name=""/>
            <p:cNvSpPr/>
            <p:nvPr/>
          </p:nvSpPr>
          <p:spPr>
            <a:xfrm>
              <a:off x="6126120" y="2336760"/>
              <a:ext cx="6516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669" name=""/>
            <p:cNvSpPr/>
            <p:nvPr/>
          </p:nvSpPr>
          <p:spPr>
            <a:xfrm>
              <a:off x="6094440" y="2305080"/>
              <a:ext cx="12852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grpSp>
      <p:grpSp>
        <p:nvGrpSpPr>
          <p:cNvPr id="670" name=""/>
          <p:cNvGrpSpPr/>
          <p:nvPr/>
        </p:nvGrpSpPr>
        <p:grpSpPr>
          <a:xfrm>
            <a:off x="7074000" y="2425680"/>
            <a:ext cx="128520" cy="127080"/>
            <a:chOff x="7074000" y="2425680"/>
            <a:chExt cx="128520" cy="127080"/>
          </a:xfrm>
        </p:grpSpPr>
        <p:sp>
          <p:nvSpPr>
            <p:cNvPr id="671" name=""/>
            <p:cNvSpPr/>
            <p:nvPr/>
          </p:nvSpPr>
          <p:spPr>
            <a:xfrm>
              <a:off x="7099200" y="2457360"/>
              <a:ext cx="63720" cy="63720"/>
            </a:xfrm>
            <a:prstGeom prst="ellipse">
              <a:avLst/>
            </a:prstGeom>
            <a:noFill/>
            <a:ln w="15840">
              <a:solidFill>
                <a:srgbClr val="000000"/>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672" name=""/>
            <p:cNvSpPr/>
            <p:nvPr/>
          </p:nvSpPr>
          <p:spPr>
            <a:xfrm>
              <a:off x="7074000" y="2425680"/>
              <a:ext cx="128520" cy="127080"/>
            </a:xfrm>
            <a:prstGeom prst="ellipse">
              <a:avLst/>
            </a:prstGeom>
            <a:noFill/>
            <a:ln w="158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sp>
        <p:nvSpPr>
          <p:cNvPr id="673" name=""/>
          <p:cNvSpPr/>
          <p:nvPr/>
        </p:nvSpPr>
        <p:spPr>
          <a:xfrm>
            <a:off x="4365720" y="2376360"/>
            <a:ext cx="199800" cy="184320"/>
          </a:xfrm>
          <a:custGeom>
            <a:avLst/>
            <a:gdLst/>
            <a:ahLst/>
            <a:rect l="l" t="t" r="r" b="b"/>
            <a:pathLst>
              <a:path w="126" h="116">
                <a:moveTo>
                  <a:pt x="66" y="0"/>
                </a:moveTo>
                <a:lnTo>
                  <a:pt x="51" y="46"/>
                </a:lnTo>
                <a:lnTo>
                  <a:pt x="0" y="46"/>
                </a:lnTo>
                <a:lnTo>
                  <a:pt x="41" y="71"/>
                </a:lnTo>
                <a:lnTo>
                  <a:pt x="26" y="116"/>
                </a:lnTo>
                <a:lnTo>
                  <a:pt x="66" y="91"/>
                </a:lnTo>
                <a:lnTo>
                  <a:pt x="101" y="116"/>
                </a:lnTo>
                <a:lnTo>
                  <a:pt x="86" y="71"/>
                </a:lnTo>
                <a:lnTo>
                  <a:pt x="126" y="46"/>
                </a:lnTo>
                <a:lnTo>
                  <a:pt x="76" y="46"/>
                </a:lnTo>
                <a:lnTo>
                  <a:pt x="66"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4" name=""/>
          <p:cNvSpPr/>
          <p:nvPr/>
        </p:nvSpPr>
        <p:spPr>
          <a:xfrm>
            <a:off x="5154480" y="2249640"/>
            <a:ext cx="200160" cy="191880"/>
          </a:xfrm>
          <a:custGeom>
            <a:avLst/>
            <a:gdLst/>
            <a:ahLst/>
            <a:rect l="l" t="t" r="r" b="b"/>
            <a:pathLst>
              <a:path w="126" h="121">
                <a:moveTo>
                  <a:pt x="65" y="0"/>
                </a:moveTo>
                <a:lnTo>
                  <a:pt x="50" y="45"/>
                </a:lnTo>
                <a:lnTo>
                  <a:pt x="0" y="45"/>
                </a:lnTo>
                <a:lnTo>
                  <a:pt x="40" y="75"/>
                </a:lnTo>
                <a:lnTo>
                  <a:pt x="25" y="121"/>
                </a:lnTo>
                <a:lnTo>
                  <a:pt x="65" y="91"/>
                </a:lnTo>
                <a:lnTo>
                  <a:pt x="106" y="121"/>
                </a:lnTo>
                <a:lnTo>
                  <a:pt x="91" y="75"/>
                </a:lnTo>
                <a:lnTo>
                  <a:pt x="126" y="45"/>
                </a:lnTo>
                <a:lnTo>
                  <a:pt x="81" y="45"/>
                </a:lnTo>
                <a:lnTo>
                  <a:pt x="65"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5" name=""/>
          <p:cNvSpPr/>
          <p:nvPr/>
        </p:nvSpPr>
        <p:spPr>
          <a:xfrm>
            <a:off x="4876920" y="1517760"/>
            <a:ext cx="198360" cy="190440"/>
          </a:xfrm>
          <a:custGeom>
            <a:avLst/>
            <a:gdLst/>
            <a:ahLst/>
            <a:rect l="l" t="t" r="r" b="b"/>
            <a:pathLst>
              <a:path w="125" h="120">
                <a:moveTo>
                  <a:pt x="65" y="0"/>
                </a:moveTo>
                <a:lnTo>
                  <a:pt x="50" y="45"/>
                </a:lnTo>
                <a:lnTo>
                  <a:pt x="0" y="45"/>
                </a:lnTo>
                <a:lnTo>
                  <a:pt x="40" y="75"/>
                </a:lnTo>
                <a:lnTo>
                  <a:pt x="25" y="120"/>
                </a:lnTo>
                <a:lnTo>
                  <a:pt x="65" y="95"/>
                </a:lnTo>
                <a:lnTo>
                  <a:pt x="105" y="120"/>
                </a:lnTo>
                <a:lnTo>
                  <a:pt x="90" y="75"/>
                </a:lnTo>
                <a:lnTo>
                  <a:pt x="125" y="45"/>
                </a:lnTo>
                <a:lnTo>
                  <a:pt x="80" y="45"/>
                </a:lnTo>
                <a:lnTo>
                  <a:pt x="65"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6" name=""/>
          <p:cNvSpPr/>
          <p:nvPr/>
        </p:nvSpPr>
        <p:spPr>
          <a:xfrm>
            <a:off x="6548400" y="1874880"/>
            <a:ext cx="200160" cy="191880"/>
          </a:xfrm>
          <a:custGeom>
            <a:avLst/>
            <a:gdLst/>
            <a:ahLst/>
            <a:rect l="l" t="t" r="r" b="b"/>
            <a:pathLst>
              <a:path w="126" h="121">
                <a:moveTo>
                  <a:pt x="61" y="0"/>
                </a:moveTo>
                <a:lnTo>
                  <a:pt x="51" y="51"/>
                </a:lnTo>
                <a:lnTo>
                  <a:pt x="0" y="51"/>
                </a:lnTo>
                <a:lnTo>
                  <a:pt x="40" y="76"/>
                </a:lnTo>
                <a:lnTo>
                  <a:pt x="25" y="121"/>
                </a:lnTo>
                <a:lnTo>
                  <a:pt x="61" y="96"/>
                </a:lnTo>
                <a:lnTo>
                  <a:pt x="101" y="121"/>
                </a:lnTo>
                <a:lnTo>
                  <a:pt x="86" y="76"/>
                </a:lnTo>
                <a:lnTo>
                  <a:pt x="126" y="51"/>
                </a:lnTo>
                <a:lnTo>
                  <a:pt x="76" y="51"/>
                </a:lnTo>
                <a:lnTo>
                  <a:pt x="61"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7" name=""/>
          <p:cNvSpPr/>
          <p:nvPr/>
        </p:nvSpPr>
        <p:spPr>
          <a:xfrm>
            <a:off x="3792600" y="1046160"/>
            <a:ext cx="191880" cy="192240"/>
          </a:xfrm>
          <a:custGeom>
            <a:avLst/>
            <a:gdLst/>
            <a:ahLst/>
            <a:rect l="l" t="t" r="r" b="b"/>
            <a:pathLst>
              <a:path w="121" h="121">
                <a:moveTo>
                  <a:pt x="60" y="0"/>
                </a:moveTo>
                <a:lnTo>
                  <a:pt x="45" y="46"/>
                </a:lnTo>
                <a:lnTo>
                  <a:pt x="0" y="46"/>
                </a:lnTo>
                <a:lnTo>
                  <a:pt x="35" y="76"/>
                </a:lnTo>
                <a:lnTo>
                  <a:pt x="20" y="121"/>
                </a:lnTo>
                <a:lnTo>
                  <a:pt x="60" y="91"/>
                </a:lnTo>
                <a:lnTo>
                  <a:pt x="101" y="121"/>
                </a:lnTo>
                <a:lnTo>
                  <a:pt x="86" y="76"/>
                </a:lnTo>
                <a:lnTo>
                  <a:pt x="121" y="46"/>
                </a:lnTo>
                <a:lnTo>
                  <a:pt x="75" y="46"/>
                </a:lnTo>
                <a:lnTo>
                  <a:pt x="60"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8" name=""/>
          <p:cNvSpPr/>
          <p:nvPr/>
        </p:nvSpPr>
        <p:spPr>
          <a:xfrm>
            <a:off x="3506760" y="3189240"/>
            <a:ext cx="214200" cy="239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9" name=""/>
          <p:cNvSpPr/>
          <p:nvPr/>
        </p:nvSpPr>
        <p:spPr>
          <a:xfrm>
            <a:off x="3362400" y="3165480"/>
            <a:ext cx="50148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0" name=""/>
          <p:cNvSpPr/>
          <p:nvPr/>
        </p:nvSpPr>
        <p:spPr>
          <a:xfrm>
            <a:off x="3554280" y="3197160"/>
            <a:ext cx="11916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681" name=""/>
          <p:cNvSpPr/>
          <p:nvPr/>
        </p:nvSpPr>
        <p:spPr>
          <a:xfrm>
            <a:off x="3579480" y="3205080"/>
            <a:ext cx="1083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Palo </a:t>
            </a:r>
            <a:endParaRPr b="0" lang="en-US" sz="400" strike="noStrike" u="none">
              <a:solidFill>
                <a:srgbClr val="000000"/>
              </a:solidFill>
              <a:effectLst/>
              <a:uFillTx/>
              <a:latin typeface="Times New Roman"/>
            </a:endParaRPr>
          </a:p>
        </p:txBody>
      </p:sp>
      <p:sp>
        <p:nvSpPr>
          <p:cNvPr id="682" name=""/>
          <p:cNvSpPr/>
          <p:nvPr/>
        </p:nvSpPr>
        <p:spPr>
          <a:xfrm>
            <a:off x="3530520" y="3278160"/>
            <a:ext cx="1429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83" name=""/>
          <p:cNvSpPr/>
          <p:nvPr/>
        </p:nvSpPr>
        <p:spPr>
          <a:xfrm>
            <a:off x="3559680" y="3278160"/>
            <a:ext cx="1321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Verde</a:t>
            </a:r>
            <a:endParaRPr b="0" lang="en-US" sz="400" strike="noStrike" u="none">
              <a:solidFill>
                <a:srgbClr val="000000"/>
              </a:solidFill>
              <a:effectLst/>
              <a:uFillTx/>
              <a:latin typeface="Times New Roman"/>
            </a:endParaRPr>
          </a:p>
        </p:txBody>
      </p:sp>
      <p:sp>
        <p:nvSpPr>
          <p:cNvPr id="684" name=""/>
          <p:cNvSpPr/>
          <p:nvPr/>
        </p:nvSpPr>
        <p:spPr>
          <a:xfrm>
            <a:off x="3554280" y="335772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85" name=""/>
          <p:cNvSpPr/>
          <p:nvPr/>
        </p:nvSpPr>
        <p:spPr>
          <a:xfrm>
            <a:off x="3577680" y="33577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686" name=""/>
          <p:cNvSpPr/>
          <p:nvPr/>
        </p:nvSpPr>
        <p:spPr>
          <a:xfrm>
            <a:off x="5784840" y="3564000"/>
            <a:ext cx="27000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7" name=""/>
          <p:cNvSpPr/>
          <p:nvPr/>
        </p:nvSpPr>
        <p:spPr>
          <a:xfrm>
            <a:off x="5672160" y="3532320"/>
            <a:ext cx="49356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8" name=""/>
          <p:cNvSpPr/>
          <p:nvPr/>
        </p:nvSpPr>
        <p:spPr>
          <a:xfrm>
            <a:off x="5800680" y="357192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89" name=""/>
          <p:cNvSpPr/>
          <p:nvPr/>
        </p:nvSpPr>
        <p:spPr>
          <a:xfrm>
            <a:off x="5832720" y="357192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Entergy</a:t>
            </a:r>
            <a:endParaRPr b="0" lang="en-US" sz="400" strike="noStrike" u="none">
              <a:solidFill>
                <a:srgbClr val="000000"/>
              </a:solidFill>
              <a:effectLst/>
              <a:uFillTx/>
              <a:latin typeface="Times New Roman"/>
            </a:endParaRPr>
          </a:p>
        </p:txBody>
      </p:sp>
      <p:sp>
        <p:nvSpPr>
          <p:cNvPr id="690" name=""/>
          <p:cNvSpPr/>
          <p:nvPr/>
        </p:nvSpPr>
        <p:spPr>
          <a:xfrm>
            <a:off x="5856120" y="3651120"/>
            <a:ext cx="10332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691" name=""/>
          <p:cNvSpPr/>
          <p:nvPr/>
        </p:nvSpPr>
        <p:spPr>
          <a:xfrm>
            <a:off x="5879520" y="36511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692" name=""/>
          <p:cNvSpPr/>
          <p:nvPr/>
        </p:nvSpPr>
        <p:spPr>
          <a:xfrm>
            <a:off x="5959440" y="2281320"/>
            <a:ext cx="27144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3" name=""/>
          <p:cNvSpPr/>
          <p:nvPr/>
        </p:nvSpPr>
        <p:spPr>
          <a:xfrm>
            <a:off x="5848200" y="2249640"/>
            <a:ext cx="49392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4" name=""/>
          <p:cNvSpPr/>
          <p:nvPr/>
        </p:nvSpPr>
        <p:spPr>
          <a:xfrm>
            <a:off x="5975280" y="228924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95" name=""/>
          <p:cNvSpPr/>
          <p:nvPr/>
        </p:nvSpPr>
        <p:spPr>
          <a:xfrm>
            <a:off x="5975640" y="228924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Cinergy</a:t>
            </a:r>
            <a:endParaRPr b="0" lang="en-US" sz="400" strike="noStrike" u="none">
              <a:solidFill>
                <a:srgbClr val="000000"/>
              </a:solidFill>
              <a:effectLst/>
              <a:uFillTx/>
              <a:latin typeface="Times New Roman"/>
            </a:endParaRPr>
          </a:p>
        </p:txBody>
      </p:sp>
      <p:sp>
        <p:nvSpPr>
          <p:cNvPr id="696" name=""/>
          <p:cNvSpPr/>
          <p:nvPr/>
        </p:nvSpPr>
        <p:spPr>
          <a:xfrm>
            <a:off x="6031080" y="2368440"/>
            <a:ext cx="10296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697" name=""/>
          <p:cNvSpPr/>
          <p:nvPr/>
        </p:nvSpPr>
        <p:spPr>
          <a:xfrm>
            <a:off x="6054480" y="23702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nvGrpSpPr>
          <p:cNvPr id="698" name=""/>
          <p:cNvGrpSpPr/>
          <p:nvPr/>
        </p:nvGrpSpPr>
        <p:grpSpPr>
          <a:xfrm>
            <a:off x="5664240" y="2154240"/>
            <a:ext cx="255600" cy="239760"/>
            <a:chOff x="5664240" y="2154240"/>
            <a:chExt cx="255600" cy="239760"/>
          </a:xfrm>
        </p:grpSpPr>
        <p:sp>
          <p:nvSpPr>
            <p:cNvPr id="699" name=""/>
            <p:cNvSpPr/>
            <p:nvPr/>
          </p:nvSpPr>
          <p:spPr>
            <a:xfrm>
              <a:off x="5688000" y="2154240"/>
              <a:ext cx="11268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0" name=""/>
            <p:cNvSpPr/>
            <p:nvPr/>
          </p:nvSpPr>
          <p:spPr>
            <a:xfrm>
              <a:off x="5664240" y="2233440"/>
              <a:ext cx="255600" cy="160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01" name=""/>
          <p:cNvGrpSpPr/>
          <p:nvPr/>
        </p:nvGrpSpPr>
        <p:grpSpPr>
          <a:xfrm>
            <a:off x="6199200" y="2727360"/>
            <a:ext cx="254160" cy="247680"/>
            <a:chOff x="6199200" y="2727360"/>
            <a:chExt cx="254160" cy="247680"/>
          </a:xfrm>
        </p:grpSpPr>
        <p:sp>
          <p:nvSpPr>
            <p:cNvPr id="702" name=""/>
            <p:cNvSpPr/>
            <p:nvPr/>
          </p:nvSpPr>
          <p:spPr>
            <a:xfrm>
              <a:off x="6230880" y="2727360"/>
              <a:ext cx="111240" cy="1126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3" name=""/>
            <p:cNvSpPr/>
            <p:nvPr/>
          </p:nvSpPr>
          <p:spPr>
            <a:xfrm>
              <a:off x="6199200" y="2806560"/>
              <a:ext cx="254160" cy="1684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04" name=""/>
          <p:cNvGrpSpPr/>
          <p:nvPr/>
        </p:nvGrpSpPr>
        <p:grpSpPr>
          <a:xfrm>
            <a:off x="6062760" y="3500280"/>
            <a:ext cx="247680" cy="239760"/>
            <a:chOff x="6062760" y="3500280"/>
            <a:chExt cx="247680" cy="239760"/>
          </a:xfrm>
        </p:grpSpPr>
        <p:sp>
          <p:nvSpPr>
            <p:cNvPr id="705" name=""/>
            <p:cNvSpPr/>
            <p:nvPr/>
          </p:nvSpPr>
          <p:spPr>
            <a:xfrm>
              <a:off x="6086520" y="3500280"/>
              <a:ext cx="112680" cy="1033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6" name=""/>
            <p:cNvSpPr/>
            <p:nvPr/>
          </p:nvSpPr>
          <p:spPr>
            <a:xfrm>
              <a:off x="6062760" y="3571920"/>
              <a:ext cx="247680" cy="1681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07" name=""/>
          <p:cNvGrpSpPr/>
          <p:nvPr/>
        </p:nvGrpSpPr>
        <p:grpSpPr>
          <a:xfrm>
            <a:off x="5888160" y="3301920"/>
            <a:ext cx="253800" cy="246240"/>
            <a:chOff x="5888160" y="3301920"/>
            <a:chExt cx="253800" cy="246240"/>
          </a:xfrm>
        </p:grpSpPr>
        <p:sp>
          <p:nvSpPr>
            <p:cNvPr id="708" name=""/>
            <p:cNvSpPr/>
            <p:nvPr/>
          </p:nvSpPr>
          <p:spPr>
            <a:xfrm>
              <a:off x="5911920" y="3301920"/>
              <a:ext cx="110880" cy="11124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9" name=""/>
            <p:cNvSpPr/>
            <p:nvPr/>
          </p:nvSpPr>
          <p:spPr>
            <a:xfrm>
              <a:off x="5888160" y="3381480"/>
              <a:ext cx="253800" cy="166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10" name=""/>
          <p:cNvGrpSpPr/>
          <p:nvPr/>
        </p:nvGrpSpPr>
        <p:grpSpPr>
          <a:xfrm>
            <a:off x="6230880" y="3270240"/>
            <a:ext cx="254160" cy="237960"/>
            <a:chOff x="6230880" y="3270240"/>
            <a:chExt cx="254160" cy="237960"/>
          </a:xfrm>
        </p:grpSpPr>
        <p:sp>
          <p:nvSpPr>
            <p:cNvPr id="711" name=""/>
            <p:cNvSpPr/>
            <p:nvPr/>
          </p:nvSpPr>
          <p:spPr>
            <a:xfrm>
              <a:off x="6262560" y="3270240"/>
              <a:ext cx="111240" cy="1112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2" name=""/>
            <p:cNvSpPr/>
            <p:nvPr/>
          </p:nvSpPr>
          <p:spPr>
            <a:xfrm>
              <a:off x="6230880" y="3349800"/>
              <a:ext cx="254160" cy="15840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13" name=""/>
          <p:cNvGrpSpPr/>
          <p:nvPr/>
        </p:nvGrpSpPr>
        <p:grpSpPr>
          <a:xfrm>
            <a:off x="6022800" y="3117960"/>
            <a:ext cx="255600" cy="239760"/>
            <a:chOff x="6022800" y="3117960"/>
            <a:chExt cx="255600" cy="239760"/>
          </a:xfrm>
        </p:grpSpPr>
        <p:sp>
          <p:nvSpPr>
            <p:cNvPr id="714" name=""/>
            <p:cNvSpPr/>
            <p:nvPr/>
          </p:nvSpPr>
          <p:spPr>
            <a:xfrm>
              <a:off x="6054840" y="3117960"/>
              <a:ext cx="1108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5" name=""/>
            <p:cNvSpPr/>
            <p:nvPr/>
          </p:nvSpPr>
          <p:spPr>
            <a:xfrm>
              <a:off x="6022800" y="319716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16" name=""/>
          <p:cNvGrpSpPr/>
          <p:nvPr/>
        </p:nvGrpSpPr>
        <p:grpSpPr>
          <a:xfrm>
            <a:off x="7122960" y="1779480"/>
            <a:ext cx="325440" cy="327240"/>
            <a:chOff x="7122960" y="1779480"/>
            <a:chExt cx="325440" cy="327240"/>
          </a:xfrm>
        </p:grpSpPr>
        <p:grpSp>
          <p:nvGrpSpPr>
            <p:cNvPr id="717" name=""/>
            <p:cNvGrpSpPr/>
            <p:nvPr/>
          </p:nvGrpSpPr>
          <p:grpSpPr>
            <a:xfrm>
              <a:off x="7122960" y="1779480"/>
              <a:ext cx="325440" cy="327240"/>
              <a:chOff x="7122960" y="1779480"/>
              <a:chExt cx="325440" cy="327240"/>
            </a:xfrm>
          </p:grpSpPr>
          <p:sp>
            <p:nvSpPr>
              <p:cNvPr id="718" name=""/>
              <p:cNvSpPr/>
              <p:nvPr/>
            </p:nvSpPr>
            <p:spPr>
              <a:xfrm>
                <a:off x="7122960" y="1779480"/>
                <a:ext cx="325440" cy="3272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9" name=""/>
              <p:cNvSpPr/>
              <p:nvPr/>
            </p:nvSpPr>
            <p:spPr>
              <a:xfrm>
                <a:off x="7122960" y="1779480"/>
                <a:ext cx="317520" cy="327240"/>
              </a:xfrm>
              <a:custGeom>
                <a:avLst/>
                <a:gdLst/>
                <a:ahLst/>
                <a:rect l="l" t="t" r="r" b="b"/>
                <a:pathLst>
                  <a:path w="200" h="206">
                    <a:moveTo>
                      <a:pt x="100" y="0"/>
                    </a:moveTo>
                    <a:lnTo>
                      <a:pt x="90" y="0"/>
                    </a:lnTo>
                    <a:lnTo>
                      <a:pt x="80" y="5"/>
                    </a:lnTo>
                    <a:lnTo>
                      <a:pt x="70" y="5"/>
                    </a:lnTo>
                    <a:lnTo>
                      <a:pt x="60" y="10"/>
                    </a:lnTo>
                    <a:lnTo>
                      <a:pt x="55" y="15"/>
                    </a:lnTo>
                    <a:lnTo>
                      <a:pt x="45" y="20"/>
                    </a:lnTo>
                    <a:lnTo>
                      <a:pt x="30" y="30"/>
                    </a:lnTo>
                    <a:lnTo>
                      <a:pt x="15" y="45"/>
                    </a:lnTo>
                    <a:lnTo>
                      <a:pt x="10" y="55"/>
                    </a:lnTo>
                    <a:lnTo>
                      <a:pt x="10" y="65"/>
                    </a:lnTo>
                    <a:lnTo>
                      <a:pt x="5" y="70"/>
                    </a:lnTo>
                    <a:lnTo>
                      <a:pt x="5" y="80"/>
                    </a:lnTo>
                    <a:lnTo>
                      <a:pt x="0" y="90"/>
                    </a:lnTo>
                    <a:lnTo>
                      <a:pt x="0" y="100"/>
                    </a:lnTo>
                    <a:lnTo>
                      <a:pt x="0" y="111"/>
                    </a:lnTo>
                    <a:lnTo>
                      <a:pt x="5" y="126"/>
                    </a:lnTo>
                    <a:lnTo>
                      <a:pt x="5" y="131"/>
                    </a:lnTo>
                    <a:lnTo>
                      <a:pt x="10" y="141"/>
                    </a:lnTo>
                    <a:lnTo>
                      <a:pt x="10" y="151"/>
                    </a:lnTo>
                    <a:lnTo>
                      <a:pt x="15" y="161"/>
                    </a:lnTo>
                    <a:lnTo>
                      <a:pt x="30" y="176"/>
                    </a:lnTo>
                    <a:lnTo>
                      <a:pt x="45" y="186"/>
                    </a:lnTo>
                    <a:lnTo>
                      <a:pt x="55" y="191"/>
                    </a:lnTo>
                    <a:lnTo>
                      <a:pt x="60" y="196"/>
                    </a:lnTo>
                    <a:lnTo>
                      <a:pt x="70" y="201"/>
                    </a:lnTo>
                    <a:lnTo>
                      <a:pt x="80" y="201"/>
                    </a:lnTo>
                    <a:lnTo>
                      <a:pt x="90" y="201"/>
                    </a:lnTo>
                    <a:lnTo>
                      <a:pt x="100" y="206"/>
                    </a:lnTo>
                    <a:lnTo>
                      <a:pt x="110" y="201"/>
                    </a:lnTo>
                    <a:lnTo>
                      <a:pt x="120" y="201"/>
                    </a:lnTo>
                    <a:lnTo>
                      <a:pt x="130" y="201"/>
                    </a:lnTo>
                    <a:lnTo>
                      <a:pt x="140" y="196"/>
                    </a:lnTo>
                    <a:lnTo>
                      <a:pt x="150" y="191"/>
                    </a:lnTo>
                    <a:lnTo>
                      <a:pt x="155" y="186"/>
                    </a:lnTo>
                    <a:lnTo>
                      <a:pt x="170" y="176"/>
                    </a:lnTo>
                    <a:lnTo>
                      <a:pt x="185" y="161"/>
                    </a:lnTo>
                    <a:lnTo>
                      <a:pt x="190" y="151"/>
                    </a:lnTo>
                    <a:lnTo>
                      <a:pt x="195" y="141"/>
                    </a:lnTo>
                    <a:lnTo>
                      <a:pt x="200" y="131"/>
                    </a:lnTo>
                    <a:lnTo>
                      <a:pt x="200" y="126"/>
                    </a:lnTo>
                    <a:lnTo>
                      <a:pt x="200" y="111"/>
                    </a:lnTo>
                    <a:lnTo>
                      <a:pt x="200" y="100"/>
                    </a:lnTo>
                    <a:lnTo>
                      <a:pt x="200" y="90"/>
                    </a:lnTo>
                    <a:lnTo>
                      <a:pt x="200" y="80"/>
                    </a:lnTo>
                    <a:lnTo>
                      <a:pt x="200" y="70"/>
                    </a:lnTo>
                    <a:lnTo>
                      <a:pt x="195" y="65"/>
                    </a:lnTo>
                    <a:lnTo>
                      <a:pt x="190" y="55"/>
                    </a:lnTo>
                    <a:lnTo>
                      <a:pt x="185" y="45"/>
                    </a:lnTo>
                    <a:lnTo>
                      <a:pt x="170" y="30"/>
                    </a:lnTo>
                    <a:lnTo>
                      <a:pt x="155" y="20"/>
                    </a:lnTo>
                    <a:lnTo>
                      <a:pt x="150" y="15"/>
                    </a:lnTo>
                    <a:lnTo>
                      <a:pt x="140" y="10"/>
                    </a:lnTo>
                    <a:lnTo>
                      <a:pt x="130" y="5"/>
                    </a:lnTo>
                    <a:lnTo>
                      <a:pt x="120" y="5"/>
                    </a:lnTo>
                    <a:lnTo>
                      <a:pt x="110" y="0"/>
                    </a:lnTo>
                    <a:lnTo>
                      <a:pt x="10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0" name=""/>
              <p:cNvSpPr/>
              <p:nvPr/>
            </p:nvSpPr>
            <p:spPr>
              <a:xfrm>
                <a:off x="7122960" y="1779480"/>
                <a:ext cx="317520" cy="32724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1" name=""/>
              <p:cNvSpPr/>
              <p:nvPr/>
            </p:nvSpPr>
            <p:spPr>
              <a:xfrm>
                <a:off x="7122960" y="1779480"/>
                <a:ext cx="325440" cy="3272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22" name=""/>
            <p:cNvGrpSpPr/>
            <p:nvPr/>
          </p:nvGrpSpPr>
          <p:grpSpPr>
            <a:xfrm>
              <a:off x="7130880" y="1787400"/>
              <a:ext cx="309600" cy="311400"/>
              <a:chOff x="7130880" y="1787400"/>
              <a:chExt cx="309600" cy="311400"/>
            </a:xfrm>
          </p:grpSpPr>
          <p:grpSp>
            <p:nvGrpSpPr>
              <p:cNvPr id="723" name=""/>
              <p:cNvGrpSpPr/>
              <p:nvPr/>
            </p:nvGrpSpPr>
            <p:grpSpPr>
              <a:xfrm>
                <a:off x="7162920" y="1819440"/>
                <a:ext cx="245880" cy="247320"/>
                <a:chOff x="7162920" y="1819440"/>
                <a:chExt cx="245880" cy="247320"/>
              </a:xfrm>
            </p:grpSpPr>
            <p:grpSp>
              <p:nvGrpSpPr>
                <p:cNvPr id="724" name=""/>
                <p:cNvGrpSpPr/>
                <p:nvPr/>
              </p:nvGrpSpPr>
              <p:grpSpPr>
                <a:xfrm>
                  <a:off x="7194600" y="1851120"/>
                  <a:ext cx="182520" cy="183960"/>
                  <a:chOff x="7194600" y="1851120"/>
                  <a:chExt cx="182520" cy="183960"/>
                </a:xfrm>
              </p:grpSpPr>
              <p:sp>
                <p:nvSpPr>
                  <p:cNvPr id="725" name=""/>
                  <p:cNvSpPr/>
                  <p:nvPr/>
                </p:nvSpPr>
                <p:spPr>
                  <a:xfrm>
                    <a:off x="7194600" y="1851120"/>
                    <a:ext cx="182520" cy="18396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6" name=""/>
                  <p:cNvSpPr/>
                  <p:nvPr/>
                </p:nvSpPr>
                <p:spPr>
                  <a:xfrm>
                    <a:off x="7250040" y="1906560"/>
                    <a:ext cx="63720" cy="65160"/>
                  </a:xfrm>
                  <a:prstGeom prst="ellipse">
                    <a:avLst/>
                  </a:prstGeom>
                  <a:noFill/>
                  <a:ln w="15840">
                    <a:solidFill>
                      <a:srgbClr val="ffffff"/>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727" name=""/>
                  <p:cNvSpPr/>
                  <p:nvPr/>
                </p:nvSpPr>
                <p:spPr>
                  <a:xfrm>
                    <a:off x="7218360" y="1874880"/>
                    <a:ext cx="127080" cy="128520"/>
                  </a:xfrm>
                  <a:prstGeom prst="ellipse">
                    <a:avLst/>
                  </a:prstGeom>
                  <a:noFill/>
                  <a:ln w="15840">
                    <a:solidFill>
                      <a:srgbClr val="ffffff"/>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grpSp>
            <p:sp>
              <p:nvSpPr>
                <p:cNvPr id="728" name=""/>
                <p:cNvSpPr/>
                <p:nvPr/>
              </p:nvSpPr>
              <p:spPr>
                <a:xfrm>
                  <a:off x="7162920" y="1819440"/>
                  <a:ext cx="245880" cy="24732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729" name=""/>
              <p:cNvSpPr/>
              <p:nvPr/>
            </p:nvSpPr>
            <p:spPr>
              <a:xfrm>
                <a:off x="7130880" y="1787400"/>
                <a:ext cx="309600" cy="31140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730" name=""/>
          <p:cNvGrpSpPr/>
          <p:nvPr/>
        </p:nvGrpSpPr>
        <p:grpSpPr>
          <a:xfrm>
            <a:off x="6669000" y="1143000"/>
            <a:ext cx="135000" cy="135000"/>
            <a:chOff x="6669000" y="1143000"/>
            <a:chExt cx="135000" cy="135000"/>
          </a:xfrm>
        </p:grpSpPr>
        <p:grpSp>
          <p:nvGrpSpPr>
            <p:cNvPr id="731" name=""/>
            <p:cNvGrpSpPr/>
            <p:nvPr/>
          </p:nvGrpSpPr>
          <p:grpSpPr>
            <a:xfrm>
              <a:off x="6669000" y="1143000"/>
              <a:ext cx="135000" cy="135000"/>
              <a:chOff x="6669000" y="1143000"/>
              <a:chExt cx="135000" cy="135000"/>
            </a:xfrm>
          </p:grpSpPr>
          <p:sp>
            <p:nvSpPr>
              <p:cNvPr id="732" name=""/>
              <p:cNvSpPr/>
              <p:nvPr/>
            </p:nvSpPr>
            <p:spPr>
              <a:xfrm>
                <a:off x="6669000" y="1143000"/>
                <a:ext cx="135000" cy="135000"/>
              </a:xfrm>
              <a:prstGeom prst="rect">
                <a:avLst/>
              </a:prstGeom>
              <a:solidFill>
                <a:srgbClr val="66ff66"/>
              </a:solidFill>
              <a:ln w="7920">
                <a:solidFill>
                  <a:srgbClr val="fc0128"/>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3" name=""/>
              <p:cNvSpPr/>
              <p:nvPr/>
            </p:nvSpPr>
            <p:spPr>
              <a:xfrm>
                <a:off x="6669000" y="1143000"/>
                <a:ext cx="127080" cy="127080"/>
              </a:xfrm>
              <a:custGeom>
                <a:avLst/>
                <a:gdLst/>
                <a:ahLst/>
                <a:rect l="l" t="t" r="r" b="b"/>
                <a:pathLst>
                  <a:path w="80" h="80">
                    <a:moveTo>
                      <a:pt x="40" y="0"/>
                    </a:moveTo>
                    <a:lnTo>
                      <a:pt x="35" y="0"/>
                    </a:lnTo>
                    <a:lnTo>
                      <a:pt x="25" y="0"/>
                    </a:lnTo>
                    <a:lnTo>
                      <a:pt x="20" y="5"/>
                    </a:lnTo>
                    <a:lnTo>
                      <a:pt x="15" y="10"/>
                    </a:lnTo>
                    <a:lnTo>
                      <a:pt x="10" y="15"/>
                    </a:lnTo>
                    <a:lnTo>
                      <a:pt x="5" y="25"/>
                    </a:lnTo>
                    <a:lnTo>
                      <a:pt x="5" y="30"/>
                    </a:lnTo>
                    <a:lnTo>
                      <a:pt x="0" y="40"/>
                    </a:lnTo>
                    <a:lnTo>
                      <a:pt x="5" y="50"/>
                    </a:lnTo>
                    <a:lnTo>
                      <a:pt x="5" y="55"/>
                    </a:lnTo>
                    <a:lnTo>
                      <a:pt x="10" y="65"/>
                    </a:lnTo>
                    <a:lnTo>
                      <a:pt x="15" y="70"/>
                    </a:lnTo>
                    <a:lnTo>
                      <a:pt x="20" y="75"/>
                    </a:lnTo>
                    <a:lnTo>
                      <a:pt x="25" y="80"/>
                    </a:lnTo>
                    <a:lnTo>
                      <a:pt x="35" y="80"/>
                    </a:lnTo>
                    <a:lnTo>
                      <a:pt x="40" y="80"/>
                    </a:lnTo>
                    <a:lnTo>
                      <a:pt x="50" y="80"/>
                    </a:lnTo>
                    <a:lnTo>
                      <a:pt x="55" y="80"/>
                    </a:lnTo>
                    <a:lnTo>
                      <a:pt x="65" y="75"/>
                    </a:lnTo>
                    <a:lnTo>
                      <a:pt x="70" y="70"/>
                    </a:lnTo>
                    <a:lnTo>
                      <a:pt x="75" y="65"/>
                    </a:lnTo>
                    <a:lnTo>
                      <a:pt x="80" y="55"/>
                    </a:lnTo>
                    <a:lnTo>
                      <a:pt x="80" y="50"/>
                    </a:lnTo>
                    <a:lnTo>
                      <a:pt x="80" y="40"/>
                    </a:lnTo>
                    <a:lnTo>
                      <a:pt x="80" y="30"/>
                    </a:lnTo>
                    <a:lnTo>
                      <a:pt x="80" y="25"/>
                    </a:lnTo>
                    <a:lnTo>
                      <a:pt x="75" y="15"/>
                    </a:lnTo>
                    <a:lnTo>
                      <a:pt x="70" y="10"/>
                    </a:lnTo>
                    <a:lnTo>
                      <a:pt x="65" y="5"/>
                    </a:lnTo>
                    <a:lnTo>
                      <a:pt x="55" y="0"/>
                    </a:lnTo>
                    <a:lnTo>
                      <a:pt x="50" y="0"/>
                    </a:lnTo>
                    <a:lnTo>
                      <a:pt x="40" y="0"/>
                    </a:lnTo>
                    <a:close/>
                  </a:path>
                </a:pathLst>
              </a:custGeom>
              <a:solidFill>
                <a:srgbClr val="66ff66"/>
              </a:solidFill>
              <a:ln cap="rnd" w="7920">
                <a:solidFill>
                  <a:srgbClr val="fc0128"/>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734" name=""/>
              <p:cNvGrpSpPr/>
              <p:nvPr/>
            </p:nvGrpSpPr>
            <p:grpSpPr>
              <a:xfrm>
                <a:off x="6669000" y="1143000"/>
                <a:ext cx="135000" cy="127080"/>
                <a:chOff x="6669000" y="1143000"/>
                <a:chExt cx="135000" cy="127080"/>
              </a:xfrm>
            </p:grpSpPr>
            <p:sp>
              <p:nvSpPr>
                <p:cNvPr id="735" name=""/>
                <p:cNvSpPr/>
                <p:nvPr/>
              </p:nvSpPr>
              <p:spPr>
                <a:xfrm>
                  <a:off x="6669000" y="1143000"/>
                  <a:ext cx="135000" cy="127080"/>
                </a:xfrm>
                <a:prstGeom prst="ellipse">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736" name=""/>
                <p:cNvSpPr/>
                <p:nvPr/>
              </p:nvSpPr>
              <p:spPr>
                <a:xfrm>
                  <a:off x="6669000" y="1143000"/>
                  <a:ext cx="135000" cy="127080"/>
                </a:xfrm>
                <a:prstGeom prst="ellipse">
                  <a:avLst/>
                </a:prstGeom>
                <a:noFill/>
                <a:ln cap="rnd" w="7920">
                  <a:solidFill>
                    <a:srgbClr val="fc0128"/>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sp>
            <p:nvSpPr>
              <p:cNvPr id="737" name=""/>
              <p:cNvSpPr/>
              <p:nvPr/>
            </p:nvSpPr>
            <p:spPr>
              <a:xfrm>
                <a:off x="6669000" y="1143000"/>
                <a:ext cx="135000" cy="135000"/>
              </a:xfrm>
              <a:prstGeom prst="rect">
                <a:avLst/>
              </a:prstGeom>
              <a:solidFill>
                <a:srgbClr val="66ff66"/>
              </a:solidFill>
              <a:ln w="7920">
                <a:solidFill>
                  <a:srgbClr val="fc0128"/>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38" name=""/>
            <p:cNvGrpSpPr/>
            <p:nvPr/>
          </p:nvGrpSpPr>
          <p:grpSpPr>
            <a:xfrm>
              <a:off x="6676920" y="1143000"/>
              <a:ext cx="127080" cy="127080"/>
              <a:chOff x="6676920" y="1143000"/>
              <a:chExt cx="127080" cy="127080"/>
            </a:xfrm>
          </p:grpSpPr>
          <p:sp>
            <p:nvSpPr>
              <p:cNvPr id="739" name=""/>
              <p:cNvSpPr/>
              <p:nvPr/>
            </p:nvSpPr>
            <p:spPr>
              <a:xfrm>
                <a:off x="6700680" y="1174680"/>
                <a:ext cx="63720" cy="63720"/>
              </a:xfrm>
              <a:prstGeom prst="ellipse">
                <a:avLst/>
              </a:prstGeom>
              <a:noFill/>
              <a:ln w="15840">
                <a:solidFill>
                  <a:srgbClr val="fc0128"/>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740" name=""/>
              <p:cNvSpPr/>
              <p:nvPr/>
            </p:nvSpPr>
            <p:spPr>
              <a:xfrm>
                <a:off x="6676920" y="1143000"/>
                <a:ext cx="127080" cy="127080"/>
              </a:xfrm>
              <a:prstGeom prst="ellipse">
                <a:avLst/>
              </a:prstGeom>
              <a:noFill/>
              <a:ln w="15840">
                <a:solidFill>
                  <a:srgbClr val="fc0128"/>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741" name=""/>
          <p:cNvGrpSpPr/>
          <p:nvPr/>
        </p:nvGrpSpPr>
        <p:grpSpPr>
          <a:xfrm>
            <a:off x="7400880" y="1731960"/>
            <a:ext cx="136440" cy="135000"/>
            <a:chOff x="7400880" y="1731960"/>
            <a:chExt cx="136440" cy="135000"/>
          </a:xfrm>
        </p:grpSpPr>
        <p:grpSp>
          <p:nvGrpSpPr>
            <p:cNvPr id="742" name=""/>
            <p:cNvGrpSpPr/>
            <p:nvPr/>
          </p:nvGrpSpPr>
          <p:grpSpPr>
            <a:xfrm>
              <a:off x="7400880" y="1731960"/>
              <a:ext cx="136440" cy="135000"/>
              <a:chOff x="7400880" y="1731960"/>
              <a:chExt cx="136440" cy="135000"/>
            </a:xfrm>
          </p:grpSpPr>
          <p:sp>
            <p:nvSpPr>
              <p:cNvPr id="743" name=""/>
              <p:cNvSpPr/>
              <p:nvPr/>
            </p:nvSpPr>
            <p:spPr>
              <a:xfrm>
                <a:off x="7408800" y="1731960"/>
                <a:ext cx="1285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4" name=""/>
              <p:cNvSpPr/>
              <p:nvPr/>
            </p:nvSpPr>
            <p:spPr>
              <a:xfrm>
                <a:off x="7400880" y="1731960"/>
                <a:ext cx="136440" cy="135000"/>
              </a:xfrm>
              <a:custGeom>
                <a:avLst/>
                <a:gdLst/>
                <a:ahLst/>
                <a:rect l="l" t="t" r="r" b="b"/>
                <a:pathLst>
                  <a:path w="86" h="85">
                    <a:moveTo>
                      <a:pt x="40" y="0"/>
                    </a:moveTo>
                    <a:lnTo>
                      <a:pt x="35" y="5"/>
                    </a:lnTo>
                    <a:lnTo>
                      <a:pt x="30" y="5"/>
                    </a:lnTo>
                    <a:lnTo>
                      <a:pt x="20" y="10"/>
                    </a:lnTo>
                    <a:lnTo>
                      <a:pt x="15" y="15"/>
                    </a:lnTo>
                    <a:lnTo>
                      <a:pt x="10" y="20"/>
                    </a:lnTo>
                    <a:lnTo>
                      <a:pt x="5" y="25"/>
                    </a:lnTo>
                    <a:lnTo>
                      <a:pt x="5" y="35"/>
                    </a:lnTo>
                    <a:lnTo>
                      <a:pt x="0" y="45"/>
                    </a:lnTo>
                    <a:lnTo>
                      <a:pt x="5" y="50"/>
                    </a:lnTo>
                    <a:lnTo>
                      <a:pt x="5" y="60"/>
                    </a:lnTo>
                    <a:lnTo>
                      <a:pt x="10" y="65"/>
                    </a:lnTo>
                    <a:lnTo>
                      <a:pt x="15" y="75"/>
                    </a:lnTo>
                    <a:lnTo>
                      <a:pt x="20" y="80"/>
                    </a:lnTo>
                    <a:lnTo>
                      <a:pt x="30" y="80"/>
                    </a:lnTo>
                    <a:lnTo>
                      <a:pt x="35" y="85"/>
                    </a:lnTo>
                    <a:lnTo>
                      <a:pt x="40" y="85"/>
                    </a:lnTo>
                    <a:lnTo>
                      <a:pt x="50" y="85"/>
                    </a:lnTo>
                    <a:lnTo>
                      <a:pt x="60" y="80"/>
                    </a:lnTo>
                    <a:lnTo>
                      <a:pt x="65" y="80"/>
                    </a:lnTo>
                    <a:lnTo>
                      <a:pt x="70" y="75"/>
                    </a:lnTo>
                    <a:lnTo>
                      <a:pt x="75" y="65"/>
                    </a:lnTo>
                    <a:lnTo>
                      <a:pt x="81" y="60"/>
                    </a:lnTo>
                    <a:lnTo>
                      <a:pt x="81" y="50"/>
                    </a:lnTo>
                    <a:lnTo>
                      <a:pt x="86" y="45"/>
                    </a:lnTo>
                    <a:lnTo>
                      <a:pt x="81" y="35"/>
                    </a:lnTo>
                    <a:lnTo>
                      <a:pt x="81" y="25"/>
                    </a:lnTo>
                    <a:lnTo>
                      <a:pt x="75" y="20"/>
                    </a:lnTo>
                    <a:lnTo>
                      <a:pt x="70" y="15"/>
                    </a:lnTo>
                    <a:lnTo>
                      <a:pt x="65" y="10"/>
                    </a:lnTo>
                    <a:lnTo>
                      <a:pt x="60" y="5"/>
                    </a:lnTo>
                    <a:lnTo>
                      <a:pt x="50"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5" name=""/>
              <p:cNvSpPr/>
              <p:nvPr/>
            </p:nvSpPr>
            <p:spPr>
              <a:xfrm>
                <a:off x="7400880" y="1731960"/>
                <a:ext cx="13644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6" name=""/>
              <p:cNvSpPr/>
              <p:nvPr/>
            </p:nvSpPr>
            <p:spPr>
              <a:xfrm>
                <a:off x="7408800" y="1731960"/>
                <a:ext cx="1285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47" name=""/>
            <p:cNvGrpSpPr/>
            <p:nvPr/>
          </p:nvGrpSpPr>
          <p:grpSpPr>
            <a:xfrm>
              <a:off x="7408800" y="1739880"/>
              <a:ext cx="128520" cy="127080"/>
              <a:chOff x="7408800" y="1739880"/>
              <a:chExt cx="128520" cy="127080"/>
            </a:xfrm>
          </p:grpSpPr>
          <p:sp>
            <p:nvSpPr>
              <p:cNvPr id="748" name=""/>
              <p:cNvSpPr/>
              <p:nvPr/>
            </p:nvSpPr>
            <p:spPr>
              <a:xfrm>
                <a:off x="7440480" y="1771560"/>
                <a:ext cx="6372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749" name=""/>
              <p:cNvSpPr/>
              <p:nvPr/>
            </p:nvSpPr>
            <p:spPr>
              <a:xfrm>
                <a:off x="7408800" y="1739880"/>
                <a:ext cx="12852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750" name=""/>
          <p:cNvGrpSpPr/>
          <p:nvPr/>
        </p:nvGrpSpPr>
        <p:grpSpPr>
          <a:xfrm>
            <a:off x="7361280" y="2011320"/>
            <a:ext cx="127080" cy="135000"/>
            <a:chOff x="7361280" y="2011320"/>
            <a:chExt cx="127080" cy="135000"/>
          </a:xfrm>
        </p:grpSpPr>
        <p:grpSp>
          <p:nvGrpSpPr>
            <p:cNvPr id="751" name=""/>
            <p:cNvGrpSpPr/>
            <p:nvPr/>
          </p:nvGrpSpPr>
          <p:grpSpPr>
            <a:xfrm>
              <a:off x="7361280" y="2011320"/>
              <a:ext cx="127080" cy="135000"/>
              <a:chOff x="7361280" y="2011320"/>
              <a:chExt cx="127080" cy="135000"/>
            </a:xfrm>
          </p:grpSpPr>
          <p:sp>
            <p:nvSpPr>
              <p:cNvPr id="752" name=""/>
              <p:cNvSpPr/>
              <p:nvPr/>
            </p:nvSpPr>
            <p:spPr>
              <a:xfrm>
                <a:off x="7361280" y="2011320"/>
                <a:ext cx="12708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3" name=""/>
              <p:cNvSpPr/>
              <p:nvPr/>
            </p:nvSpPr>
            <p:spPr>
              <a:xfrm>
                <a:off x="7361280" y="2011320"/>
                <a:ext cx="127080" cy="127080"/>
              </a:xfrm>
              <a:custGeom>
                <a:avLst/>
                <a:gdLst/>
                <a:ahLst/>
                <a:rect l="l" t="t" r="r" b="b"/>
                <a:pathLst>
                  <a:path w="80" h="80">
                    <a:moveTo>
                      <a:pt x="40" y="0"/>
                    </a:moveTo>
                    <a:lnTo>
                      <a:pt x="30" y="0"/>
                    </a:lnTo>
                    <a:lnTo>
                      <a:pt x="25" y="0"/>
                    </a:lnTo>
                    <a:lnTo>
                      <a:pt x="15" y="5"/>
                    </a:lnTo>
                    <a:lnTo>
                      <a:pt x="10" y="10"/>
                    </a:lnTo>
                    <a:lnTo>
                      <a:pt x="5" y="15"/>
                    </a:lnTo>
                    <a:lnTo>
                      <a:pt x="0" y="25"/>
                    </a:lnTo>
                    <a:lnTo>
                      <a:pt x="0" y="30"/>
                    </a:lnTo>
                    <a:lnTo>
                      <a:pt x="0" y="40"/>
                    </a:lnTo>
                    <a:lnTo>
                      <a:pt x="0" y="45"/>
                    </a:lnTo>
                    <a:lnTo>
                      <a:pt x="0" y="55"/>
                    </a:lnTo>
                    <a:lnTo>
                      <a:pt x="5" y="60"/>
                    </a:lnTo>
                    <a:lnTo>
                      <a:pt x="10" y="70"/>
                    </a:lnTo>
                    <a:lnTo>
                      <a:pt x="15" y="75"/>
                    </a:lnTo>
                    <a:lnTo>
                      <a:pt x="25" y="75"/>
                    </a:lnTo>
                    <a:lnTo>
                      <a:pt x="30" y="80"/>
                    </a:lnTo>
                    <a:lnTo>
                      <a:pt x="40" y="80"/>
                    </a:lnTo>
                    <a:lnTo>
                      <a:pt x="45" y="80"/>
                    </a:lnTo>
                    <a:lnTo>
                      <a:pt x="55" y="75"/>
                    </a:lnTo>
                    <a:lnTo>
                      <a:pt x="60" y="75"/>
                    </a:lnTo>
                    <a:lnTo>
                      <a:pt x="70" y="70"/>
                    </a:lnTo>
                    <a:lnTo>
                      <a:pt x="75" y="60"/>
                    </a:lnTo>
                    <a:lnTo>
                      <a:pt x="75" y="55"/>
                    </a:lnTo>
                    <a:lnTo>
                      <a:pt x="80" y="45"/>
                    </a:lnTo>
                    <a:lnTo>
                      <a:pt x="80" y="40"/>
                    </a:lnTo>
                    <a:lnTo>
                      <a:pt x="80" y="30"/>
                    </a:lnTo>
                    <a:lnTo>
                      <a:pt x="75" y="25"/>
                    </a:lnTo>
                    <a:lnTo>
                      <a:pt x="75" y="15"/>
                    </a:lnTo>
                    <a:lnTo>
                      <a:pt x="70" y="10"/>
                    </a:lnTo>
                    <a:lnTo>
                      <a:pt x="60" y="5"/>
                    </a:lnTo>
                    <a:lnTo>
                      <a:pt x="55" y="0"/>
                    </a:lnTo>
                    <a:lnTo>
                      <a:pt x="45"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4" name=""/>
              <p:cNvSpPr/>
              <p:nvPr/>
            </p:nvSpPr>
            <p:spPr>
              <a:xfrm>
                <a:off x="7361280" y="2011320"/>
                <a:ext cx="127080" cy="127080"/>
              </a:xfrm>
              <a:prstGeom prst="ellipse">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755" name=""/>
              <p:cNvSpPr/>
              <p:nvPr/>
            </p:nvSpPr>
            <p:spPr>
              <a:xfrm>
                <a:off x="7361280" y="2011320"/>
                <a:ext cx="12708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56" name=""/>
            <p:cNvGrpSpPr/>
            <p:nvPr/>
          </p:nvGrpSpPr>
          <p:grpSpPr>
            <a:xfrm>
              <a:off x="7361280" y="2011320"/>
              <a:ext cx="127080" cy="127080"/>
              <a:chOff x="7361280" y="2011320"/>
              <a:chExt cx="127080" cy="127080"/>
            </a:xfrm>
          </p:grpSpPr>
          <p:sp>
            <p:nvSpPr>
              <p:cNvPr id="757" name=""/>
              <p:cNvSpPr/>
              <p:nvPr/>
            </p:nvSpPr>
            <p:spPr>
              <a:xfrm>
                <a:off x="7392960" y="2043000"/>
                <a:ext cx="6336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758" name=""/>
              <p:cNvSpPr/>
              <p:nvPr/>
            </p:nvSpPr>
            <p:spPr>
              <a:xfrm>
                <a:off x="7361280" y="2011320"/>
                <a:ext cx="12708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759" name=""/>
          <p:cNvGrpSpPr/>
          <p:nvPr/>
        </p:nvGrpSpPr>
        <p:grpSpPr>
          <a:xfrm>
            <a:off x="7058160" y="2075040"/>
            <a:ext cx="136440" cy="134640"/>
            <a:chOff x="7058160" y="2075040"/>
            <a:chExt cx="136440" cy="134640"/>
          </a:xfrm>
        </p:grpSpPr>
        <p:grpSp>
          <p:nvGrpSpPr>
            <p:cNvPr id="760" name=""/>
            <p:cNvGrpSpPr/>
            <p:nvPr/>
          </p:nvGrpSpPr>
          <p:grpSpPr>
            <a:xfrm>
              <a:off x="7058160" y="2075040"/>
              <a:ext cx="136440" cy="134640"/>
              <a:chOff x="7058160" y="2075040"/>
              <a:chExt cx="136440" cy="134640"/>
            </a:xfrm>
          </p:grpSpPr>
          <p:sp>
            <p:nvSpPr>
              <p:cNvPr id="761" name=""/>
              <p:cNvSpPr/>
              <p:nvPr/>
            </p:nvSpPr>
            <p:spPr>
              <a:xfrm>
                <a:off x="7058160" y="2082960"/>
                <a:ext cx="136440" cy="12672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2" name=""/>
              <p:cNvSpPr/>
              <p:nvPr/>
            </p:nvSpPr>
            <p:spPr>
              <a:xfrm>
                <a:off x="7058160" y="2075040"/>
                <a:ext cx="128520" cy="134640"/>
              </a:xfrm>
              <a:custGeom>
                <a:avLst/>
                <a:gdLst/>
                <a:ahLst/>
                <a:rect l="l" t="t" r="r" b="b"/>
                <a:pathLst>
                  <a:path w="81" h="85">
                    <a:moveTo>
                      <a:pt x="41" y="0"/>
                    </a:moveTo>
                    <a:lnTo>
                      <a:pt x="36" y="5"/>
                    </a:lnTo>
                    <a:lnTo>
                      <a:pt x="26" y="5"/>
                    </a:lnTo>
                    <a:lnTo>
                      <a:pt x="21" y="10"/>
                    </a:lnTo>
                    <a:lnTo>
                      <a:pt x="16" y="15"/>
                    </a:lnTo>
                    <a:lnTo>
                      <a:pt x="10" y="20"/>
                    </a:lnTo>
                    <a:lnTo>
                      <a:pt x="5" y="30"/>
                    </a:lnTo>
                    <a:lnTo>
                      <a:pt x="0" y="35"/>
                    </a:lnTo>
                    <a:lnTo>
                      <a:pt x="0" y="45"/>
                    </a:lnTo>
                    <a:lnTo>
                      <a:pt x="0" y="50"/>
                    </a:lnTo>
                    <a:lnTo>
                      <a:pt x="5" y="60"/>
                    </a:lnTo>
                    <a:lnTo>
                      <a:pt x="10" y="65"/>
                    </a:lnTo>
                    <a:lnTo>
                      <a:pt x="16" y="75"/>
                    </a:lnTo>
                    <a:lnTo>
                      <a:pt x="21" y="80"/>
                    </a:lnTo>
                    <a:lnTo>
                      <a:pt x="26" y="80"/>
                    </a:lnTo>
                    <a:lnTo>
                      <a:pt x="36" y="85"/>
                    </a:lnTo>
                    <a:lnTo>
                      <a:pt x="41" y="85"/>
                    </a:lnTo>
                    <a:lnTo>
                      <a:pt x="51" y="85"/>
                    </a:lnTo>
                    <a:lnTo>
                      <a:pt x="56" y="80"/>
                    </a:lnTo>
                    <a:lnTo>
                      <a:pt x="66" y="80"/>
                    </a:lnTo>
                    <a:lnTo>
                      <a:pt x="71" y="75"/>
                    </a:lnTo>
                    <a:lnTo>
                      <a:pt x="76" y="65"/>
                    </a:lnTo>
                    <a:lnTo>
                      <a:pt x="81" y="60"/>
                    </a:lnTo>
                    <a:lnTo>
                      <a:pt x="81" y="50"/>
                    </a:lnTo>
                    <a:lnTo>
                      <a:pt x="81" y="45"/>
                    </a:lnTo>
                    <a:lnTo>
                      <a:pt x="81" y="35"/>
                    </a:lnTo>
                    <a:lnTo>
                      <a:pt x="81" y="30"/>
                    </a:lnTo>
                    <a:lnTo>
                      <a:pt x="76" y="20"/>
                    </a:lnTo>
                    <a:lnTo>
                      <a:pt x="71" y="15"/>
                    </a:lnTo>
                    <a:lnTo>
                      <a:pt x="66" y="10"/>
                    </a:lnTo>
                    <a:lnTo>
                      <a:pt x="56" y="5"/>
                    </a:lnTo>
                    <a:lnTo>
                      <a:pt x="51" y="5"/>
                    </a:lnTo>
                    <a:lnTo>
                      <a:pt x="41"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3" name=""/>
              <p:cNvSpPr/>
              <p:nvPr/>
            </p:nvSpPr>
            <p:spPr>
              <a:xfrm>
                <a:off x="7058160" y="2075040"/>
                <a:ext cx="136440" cy="13464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4" name=""/>
              <p:cNvSpPr/>
              <p:nvPr/>
            </p:nvSpPr>
            <p:spPr>
              <a:xfrm>
                <a:off x="7058160" y="2082960"/>
                <a:ext cx="136440" cy="12672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65" name=""/>
            <p:cNvGrpSpPr/>
            <p:nvPr/>
          </p:nvGrpSpPr>
          <p:grpSpPr>
            <a:xfrm>
              <a:off x="7066080" y="2082960"/>
              <a:ext cx="128520" cy="126720"/>
              <a:chOff x="7066080" y="2082960"/>
              <a:chExt cx="128520" cy="126720"/>
            </a:xfrm>
          </p:grpSpPr>
          <p:sp>
            <p:nvSpPr>
              <p:cNvPr id="766" name=""/>
              <p:cNvSpPr/>
              <p:nvPr/>
            </p:nvSpPr>
            <p:spPr>
              <a:xfrm>
                <a:off x="7099200" y="2114640"/>
                <a:ext cx="6372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767" name=""/>
              <p:cNvSpPr/>
              <p:nvPr/>
            </p:nvSpPr>
            <p:spPr>
              <a:xfrm>
                <a:off x="7066080" y="2082960"/>
                <a:ext cx="128520" cy="126720"/>
              </a:xfrm>
              <a:prstGeom prst="ellipse">
                <a:avLst/>
              </a:prstGeom>
              <a:noFill/>
              <a:ln w="15840">
                <a:solidFill>
                  <a:srgbClr val="ffffff"/>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grpSp>
      </p:grpSp>
      <p:grpSp>
        <p:nvGrpSpPr>
          <p:cNvPr id="768" name=""/>
          <p:cNvGrpSpPr/>
          <p:nvPr/>
        </p:nvGrpSpPr>
        <p:grpSpPr>
          <a:xfrm>
            <a:off x="7050240" y="2225520"/>
            <a:ext cx="136440" cy="135000"/>
            <a:chOff x="7050240" y="2225520"/>
            <a:chExt cx="136440" cy="135000"/>
          </a:xfrm>
        </p:grpSpPr>
        <p:grpSp>
          <p:nvGrpSpPr>
            <p:cNvPr id="769" name=""/>
            <p:cNvGrpSpPr/>
            <p:nvPr/>
          </p:nvGrpSpPr>
          <p:grpSpPr>
            <a:xfrm>
              <a:off x="7050240" y="2225520"/>
              <a:ext cx="136440" cy="135000"/>
              <a:chOff x="7050240" y="2225520"/>
              <a:chExt cx="136440" cy="135000"/>
            </a:xfrm>
          </p:grpSpPr>
          <p:sp>
            <p:nvSpPr>
              <p:cNvPr id="770" name=""/>
              <p:cNvSpPr/>
              <p:nvPr/>
            </p:nvSpPr>
            <p:spPr>
              <a:xfrm>
                <a:off x="7050240" y="2225520"/>
                <a:ext cx="13644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1" name=""/>
              <p:cNvSpPr/>
              <p:nvPr/>
            </p:nvSpPr>
            <p:spPr>
              <a:xfrm>
                <a:off x="7050240" y="2225520"/>
                <a:ext cx="128520" cy="135000"/>
              </a:xfrm>
              <a:custGeom>
                <a:avLst/>
                <a:gdLst/>
                <a:ahLst/>
                <a:rect l="l" t="t" r="r" b="b"/>
                <a:pathLst>
                  <a:path w="81" h="85">
                    <a:moveTo>
                      <a:pt x="41" y="0"/>
                    </a:moveTo>
                    <a:lnTo>
                      <a:pt x="36" y="0"/>
                    </a:lnTo>
                    <a:lnTo>
                      <a:pt x="26" y="5"/>
                    </a:lnTo>
                    <a:lnTo>
                      <a:pt x="21" y="5"/>
                    </a:lnTo>
                    <a:lnTo>
                      <a:pt x="10" y="10"/>
                    </a:lnTo>
                    <a:lnTo>
                      <a:pt x="5" y="20"/>
                    </a:lnTo>
                    <a:lnTo>
                      <a:pt x="5" y="25"/>
                    </a:lnTo>
                    <a:lnTo>
                      <a:pt x="0" y="35"/>
                    </a:lnTo>
                    <a:lnTo>
                      <a:pt x="0" y="40"/>
                    </a:lnTo>
                    <a:lnTo>
                      <a:pt x="0" y="50"/>
                    </a:lnTo>
                    <a:lnTo>
                      <a:pt x="5" y="60"/>
                    </a:lnTo>
                    <a:lnTo>
                      <a:pt x="5" y="65"/>
                    </a:lnTo>
                    <a:lnTo>
                      <a:pt x="10" y="70"/>
                    </a:lnTo>
                    <a:lnTo>
                      <a:pt x="21" y="75"/>
                    </a:lnTo>
                    <a:lnTo>
                      <a:pt x="26" y="80"/>
                    </a:lnTo>
                    <a:lnTo>
                      <a:pt x="36" y="80"/>
                    </a:lnTo>
                    <a:lnTo>
                      <a:pt x="41" y="85"/>
                    </a:lnTo>
                    <a:lnTo>
                      <a:pt x="51" y="80"/>
                    </a:lnTo>
                    <a:lnTo>
                      <a:pt x="56" y="80"/>
                    </a:lnTo>
                    <a:lnTo>
                      <a:pt x="66" y="75"/>
                    </a:lnTo>
                    <a:lnTo>
                      <a:pt x="71" y="70"/>
                    </a:lnTo>
                    <a:lnTo>
                      <a:pt x="76" y="65"/>
                    </a:lnTo>
                    <a:lnTo>
                      <a:pt x="81" y="60"/>
                    </a:lnTo>
                    <a:lnTo>
                      <a:pt x="81" y="50"/>
                    </a:lnTo>
                    <a:lnTo>
                      <a:pt x="81" y="40"/>
                    </a:lnTo>
                    <a:lnTo>
                      <a:pt x="81" y="35"/>
                    </a:lnTo>
                    <a:lnTo>
                      <a:pt x="81" y="25"/>
                    </a:lnTo>
                    <a:lnTo>
                      <a:pt x="76" y="20"/>
                    </a:lnTo>
                    <a:lnTo>
                      <a:pt x="71" y="10"/>
                    </a:lnTo>
                    <a:lnTo>
                      <a:pt x="66" y="5"/>
                    </a:lnTo>
                    <a:lnTo>
                      <a:pt x="56" y="5"/>
                    </a:lnTo>
                    <a:lnTo>
                      <a:pt x="51" y="0"/>
                    </a:lnTo>
                    <a:lnTo>
                      <a:pt x="41"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2" name=""/>
              <p:cNvSpPr/>
              <p:nvPr/>
            </p:nvSpPr>
            <p:spPr>
              <a:xfrm>
                <a:off x="7050240" y="2225520"/>
                <a:ext cx="12852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3" name=""/>
              <p:cNvSpPr/>
              <p:nvPr/>
            </p:nvSpPr>
            <p:spPr>
              <a:xfrm>
                <a:off x="7050240" y="2225520"/>
                <a:ext cx="13644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74" name=""/>
            <p:cNvGrpSpPr/>
            <p:nvPr/>
          </p:nvGrpSpPr>
          <p:grpSpPr>
            <a:xfrm>
              <a:off x="7050240" y="2233440"/>
              <a:ext cx="128520" cy="127080"/>
              <a:chOff x="7050240" y="2233440"/>
              <a:chExt cx="128520" cy="127080"/>
            </a:xfrm>
          </p:grpSpPr>
          <p:sp>
            <p:nvSpPr>
              <p:cNvPr id="775" name=""/>
              <p:cNvSpPr/>
              <p:nvPr/>
            </p:nvSpPr>
            <p:spPr>
              <a:xfrm>
                <a:off x="7083360" y="2257560"/>
                <a:ext cx="6372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776" name=""/>
              <p:cNvSpPr/>
              <p:nvPr/>
            </p:nvSpPr>
            <p:spPr>
              <a:xfrm>
                <a:off x="7050240" y="2233440"/>
                <a:ext cx="12852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777" name=""/>
          <p:cNvGrpSpPr/>
          <p:nvPr/>
        </p:nvGrpSpPr>
        <p:grpSpPr>
          <a:xfrm>
            <a:off x="6970680" y="2352600"/>
            <a:ext cx="318960" cy="606600"/>
            <a:chOff x="6970680" y="2352600"/>
            <a:chExt cx="318960" cy="606600"/>
          </a:xfrm>
        </p:grpSpPr>
        <p:grpSp>
          <p:nvGrpSpPr>
            <p:cNvPr id="778" name=""/>
            <p:cNvGrpSpPr/>
            <p:nvPr/>
          </p:nvGrpSpPr>
          <p:grpSpPr>
            <a:xfrm>
              <a:off x="6978600" y="2352600"/>
              <a:ext cx="255600" cy="239760"/>
              <a:chOff x="6978600" y="2352600"/>
              <a:chExt cx="255600" cy="239760"/>
            </a:xfrm>
          </p:grpSpPr>
          <p:sp>
            <p:nvSpPr>
              <p:cNvPr id="779" name=""/>
              <p:cNvSpPr/>
              <p:nvPr/>
            </p:nvSpPr>
            <p:spPr>
              <a:xfrm>
                <a:off x="7002360" y="2352600"/>
                <a:ext cx="112680" cy="112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80" name=""/>
              <p:cNvSpPr/>
              <p:nvPr/>
            </p:nvSpPr>
            <p:spPr>
              <a:xfrm>
                <a:off x="6978600" y="243360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81" name=""/>
            <p:cNvGrpSpPr/>
            <p:nvPr/>
          </p:nvGrpSpPr>
          <p:grpSpPr>
            <a:xfrm>
              <a:off x="7034040" y="2536920"/>
              <a:ext cx="255600" cy="237960"/>
              <a:chOff x="7034040" y="2536920"/>
              <a:chExt cx="255600" cy="237960"/>
            </a:xfrm>
          </p:grpSpPr>
          <p:sp>
            <p:nvSpPr>
              <p:cNvPr id="782" name=""/>
              <p:cNvSpPr/>
              <p:nvPr/>
            </p:nvSpPr>
            <p:spPr>
              <a:xfrm>
                <a:off x="7058160" y="2536920"/>
                <a:ext cx="112680" cy="1108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83" name=""/>
              <p:cNvSpPr/>
              <p:nvPr/>
            </p:nvSpPr>
            <p:spPr>
              <a:xfrm>
                <a:off x="7034040" y="261612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84" name=""/>
            <p:cNvGrpSpPr/>
            <p:nvPr/>
          </p:nvGrpSpPr>
          <p:grpSpPr>
            <a:xfrm>
              <a:off x="6970680" y="2719440"/>
              <a:ext cx="255600" cy="239760"/>
              <a:chOff x="6970680" y="2719440"/>
              <a:chExt cx="255600" cy="239760"/>
            </a:xfrm>
          </p:grpSpPr>
          <p:sp>
            <p:nvSpPr>
              <p:cNvPr id="785" name=""/>
              <p:cNvSpPr/>
              <p:nvPr/>
            </p:nvSpPr>
            <p:spPr>
              <a:xfrm>
                <a:off x="6994440" y="2719440"/>
                <a:ext cx="1126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86" name=""/>
              <p:cNvSpPr/>
              <p:nvPr/>
            </p:nvSpPr>
            <p:spPr>
              <a:xfrm>
                <a:off x="6970680" y="279864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787" name=""/>
          <p:cNvGrpSpPr/>
          <p:nvPr/>
        </p:nvGrpSpPr>
        <p:grpSpPr>
          <a:xfrm>
            <a:off x="6629400" y="2425680"/>
            <a:ext cx="127080" cy="135000"/>
            <a:chOff x="6629400" y="2425680"/>
            <a:chExt cx="127080" cy="135000"/>
          </a:xfrm>
        </p:grpSpPr>
        <p:grpSp>
          <p:nvGrpSpPr>
            <p:cNvPr id="788" name=""/>
            <p:cNvGrpSpPr/>
            <p:nvPr/>
          </p:nvGrpSpPr>
          <p:grpSpPr>
            <a:xfrm>
              <a:off x="6629400" y="2425680"/>
              <a:ext cx="127080" cy="135000"/>
              <a:chOff x="6629400" y="2425680"/>
              <a:chExt cx="127080" cy="135000"/>
            </a:xfrm>
          </p:grpSpPr>
          <p:sp>
            <p:nvSpPr>
              <p:cNvPr id="789" name=""/>
              <p:cNvSpPr/>
              <p:nvPr/>
            </p:nvSpPr>
            <p:spPr>
              <a:xfrm>
                <a:off x="6629400" y="2425680"/>
                <a:ext cx="12708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0" name=""/>
              <p:cNvSpPr/>
              <p:nvPr/>
            </p:nvSpPr>
            <p:spPr>
              <a:xfrm>
                <a:off x="6629400" y="2425680"/>
                <a:ext cx="127080" cy="127080"/>
              </a:xfrm>
              <a:custGeom>
                <a:avLst/>
                <a:gdLst/>
                <a:ahLst/>
                <a:rect l="l" t="t" r="r" b="b"/>
                <a:pathLst>
                  <a:path w="80" h="80">
                    <a:moveTo>
                      <a:pt x="40" y="0"/>
                    </a:moveTo>
                    <a:lnTo>
                      <a:pt x="30" y="0"/>
                    </a:lnTo>
                    <a:lnTo>
                      <a:pt x="25" y="0"/>
                    </a:lnTo>
                    <a:lnTo>
                      <a:pt x="15" y="5"/>
                    </a:lnTo>
                    <a:lnTo>
                      <a:pt x="10" y="10"/>
                    </a:lnTo>
                    <a:lnTo>
                      <a:pt x="5" y="20"/>
                    </a:lnTo>
                    <a:lnTo>
                      <a:pt x="0" y="25"/>
                    </a:lnTo>
                    <a:lnTo>
                      <a:pt x="0" y="30"/>
                    </a:lnTo>
                    <a:lnTo>
                      <a:pt x="0" y="40"/>
                    </a:lnTo>
                    <a:lnTo>
                      <a:pt x="0" y="50"/>
                    </a:lnTo>
                    <a:lnTo>
                      <a:pt x="0" y="55"/>
                    </a:lnTo>
                    <a:lnTo>
                      <a:pt x="5" y="60"/>
                    </a:lnTo>
                    <a:lnTo>
                      <a:pt x="10" y="70"/>
                    </a:lnTo>
                    <a:lnTo>
                      <a:pt x="15" y="75"/>
                    </a:lnTo>
                    <a:lnTo>
                      <a:pt x="25" y="75"/>
                    </a:lnTo>
                    <a:lnTo>
                      <a:pt x="30" y="80"/>
                    </a:lnTo>
                    <a:lnTo>
                      <a:pt x="40" y="80"/>
                    </a:lnTo>
                    <a:lnTo>
                      <a:pt x="45" y="80"/>
                    </a:lnTo>
                    <a:lnTo>
                      <a:pt x="55" y="75"/>
                    </a:lnTo>
                    <a:lnTo>
                      <a:pt x="60" y="75"/>
                    </a:lnTo>
                    <a:lnTo>
                      <a:pt x="65" y="70"/>
                    </a:lnTo>
                    <a:lnTo>
                      <a:pt x="70" y="60"/>
                    </a:lnTo>
                    <a:lnTo>
                      <a:pt x="75" y="55"/>
                    </a:lnTo>
                    <a:lnTo>
                      <a:pt x="75" y="50"/>
                    </a:lnTo>
                    <a:lnTo>
                      <a:pt x="80" y="40"/>
                    </a:lnTo>
                    <a:lnTo>
                      <a:pt x="75" y="30"/>
                    </a:lnTo>
                    <a:lnTo>
                      <a:pt x="75" y="25"/>
                    </a:lnTo>
                    <a:lnTo>
                      <a:pt x="70" y="20"/>
                    </a:lnTo>
                    <a:lnTo>
                      <a:pt x="65" y="10"/>
                    </a:lnTo>
                    <a:lnTo>
                      <a:pt x="60" y="5"/>
                    </a:lnTo>
                    <a:lnTo>
                      <a:pt x="55" y="0"/>
                    </a:lnTo>
                    <a:lnTo>
                      <a:pt x="45"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1" name=""/>
              <p:cNvSpPr/>
              <p:nvPr/>
            </p:nvSpPr>
            <p:spPr>
              <a:xfrm>
                <a:off x="6629400" y="2425680"/>
                <a:ext cx="127080" cy="127080"/>
              </a:xfrm>
              <a:prstGeom prst="ellipse">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792" name=""/>
              <p:cNvSpPr/>
              <p:nvPr/>
            </p:nvSpPr>
            <p:spPr>
              <a:xfrm>
                <a:off x="6629400" y="2425680"/>
                <a:ext cx="12708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93" name=""/>
            <p:cNvGrpSpPr/>
            <p:nvPr/>
          </p:nvGrpSpPr>
          <p:grpSpPr>
            <a:xfrm>
              <a:off x="6629400" y="2425680"/>
              <a:ext cx="127080" cy="127080"/>
              <a:chOff x="6629400" y="2425680"/>
              <a:chExt cx="127080" cy="127080"/>
            </a:xfrm>
          </p:grpSpPr>
          <p:sp>
            <p:nvSpPr>
              <p:cNvPr id="794" name=""/>
              <p:cNvSpPr/>
              <p:nvPr/>
            </p:nvSpPr>
            <p:spPr>
              <a:xfrm>
                <a:off x="6661080" y="2457360"/>
                <a:ext cx="6372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795" name=""/>
              <p:cNvSpPr/>
              <p:nvPr/>
            </p:nvSpPr>
            <p:spPr>
              <a:xfrm>
                <a:off x="6629400" y="2425680"/>
                <a:ext cx="12708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796" name=""/>
          <p:cNvGrpSpPr/>
          <p:nvPr/>
        </p:nvGrpSpPr>
        <p:grpSpPr>
          <a:xfrm>
            <a:off x="6564240" y="2193840"/>
            <a:ext cx="200160" cy="208080"/>
            <a:chOff x="6564240" y="2193840"/>
            <a:chExt cx="200160" cy="208080"/>
          </a:xfrm>
        </p:grpSpPr>
        <p:grpSp>
          <p:nvGrpSpPr>
            <p:cNvPr id="797" name=""/>
            <p:cNvGrpSpPr/>
            <p:nvPr/>
          </p:nvGrpSpPr>
          <p:grpSpPr>
            <a:xfrm>
              <a:off x="6564240" y="2193840"/>
              <a:ext cx="200160" cy="208080"/>
              <a:chOff x="6564240" y="2193840"/>
              <a:chExt cx="200160" cy="208080"/>
            </a:xfrm>
          </p:grpSpPr>
          <p:sp>
            <p:nvSpPr>
              <p:cNvPr id="798" name=""/>
              <p:cNvSpPr/>
              <p:nvPr/>
            </p:nvSpPr>
            <p:spPr>
              <a:xfrm>
                <a:off x="6564240" y="2201760"/>
                <a:ext cx="200160" cy="2001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9" name=""/>
              <p:cNvSpPr/>
              <p:nvPr/>
            </p:nvSpPr>
            <p:spPr>
              <a:xfrm>
                <a:off x="6564240" y="2193840"/>
                <a:ext cx="192240" cy="200160"/>
              </a:xfrm>
              <a:custGeom>
                <a:avLst/>
                <a:gdLst/>
                <a:ahLst/>
                <a:rect l="l" t="t" r="r" b="b"/>
                <a:pathLst>
                  <a:path w="121" h="126">
                    <a:moveTo>
                      <a:pt x="61" y="0"/>
                    </a:moveTo>
                    <a:lnTo>
                      <a:pt x="51" y="5"/>
                    </a:lnTo>
                    <a:lnTo>
                      <a:pt x="41" y="10"/>
                    </a:lnTo>
                    <a:lnTo>
                      <a:pt x="30" y="15"/>
                    </a:lnTo>
                    <a:lnTo>
                      <a:pt x="20" y="20"/>
                    </a:lnTo>
                    <a:lnTo>
                      <a:pt x="10" y="30"/>
                    </a:lnTo>
                    <a:lnTo>
                      <a:pt x="5" y="40"/>
                    </a:lnTo>
                    <a:lnTo>
                      <a:pt x="5" y="50"/>
                    </a:lnTo>
                    <a:lnTo>
                      <a:pt x="0" y="65"/>
                    </a:lnTo>
                    <a:lnTo>
                      <a:pt x="5" y="75"/>
                    </a:lnTo>
                    <a:lnTo>
                      <a:pt x="5" y="90"/>
                    </a:lnTo>
                    <a:lnTo>
                      <a:pt x="10" y="100"/>
                    </a:lnTo>
                    <a:lnTo>
                      <a:pt x="20" y="105"/>
                    </a:lnTo>
                    <a:lnTo>
                      <a:pt x="30" y="115"/>
                    </a:lnTo>
                    <a:lnTo>
                      <a:pt x="41" y="120"/>
                    </a:lnTo>
                    <a:lnTo>
                      <a:pt x="51" y="126"/>
                    </a:lnTo>
                    <a:lnTo>
                      <a:pt x="61" y="126"/>
                    </a:lnTo>
                    <a:lnTo>
                      <a:pt x="76" y="126"/>
                    </a:lnTo>
                    <a:lnTo>
                      <a:pt x="86" y="120"/>
                    </a:lnTo>
                    <a:lnTo>
                      <a:pt x="96" y="115"/>
                    </a:lnTo>
                    <a:lnTo>
                      <a:pt x="106" y="105"/>
                    </a:lnTo>
                    <a:lnTo>
                      <a:pt x="116" y="100"/>
                    </a:lnTo>
                    <a:lnTo>
                      <a:pt x="116" y="90"/>
                    </a:lnTo>
                    <a:lnTo>
                      <a:pt x="121" y="75"/>
                    </a:lnTo>
                    <a:lnTo>
                      <a:pt x="121" y="65"/>
                    </a:lnTo>
                    <a:lnTo>
                      <a:pt x="121" y="50"/>
                    </a:lnTo>
                    <a:lnTo>
                      <a:pt x="116" y="40"/>
                    </a:lnTo>
                    <a:lnTo>
                      <a:pt x="116" y="30"/>
                    </a:lnTo>
                    <a:lnTo>
                      <a:pt x="106" y="20"/>
                    </a:lnTo>
                    <a:lnTo>
                      <a:pt x="96" y="15"/>
                    </a:lnTo>
                    <a:lnTo>
                      <a:pt x="86" y="10"/>
                    </a:lnTo>
                    <a:lnTo>
                      <a:pt x="76" y="5"/>
                    </a:lnTo>
                    <a:lnTo>
                      <a:pt x="61"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0" name=""/>
              <p:cNvSpPr/>
              <p:nvPr/>
            </p:nvSpPr>
            <p:spPr>
              <a:xfrm>
                <a:off x="6564240" y="2193840"/>
                <a:ext cx="200160" cy="20016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1" name=""/>
              <p:cNvSpPr/>
              <p:nvPr/>
            </p:nvSpPr>
            <p:spPr>
              <a:xfrm>
                <a:off x="6564240" y="2201760"/>
                <a:ext cx="200160" cy="2001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02" name=""/>
            <p:cNvGrpSpPr/>
            <p:nvPr/>
          </p:nvGrpSpPr>
          <p:grpSpPr>
            <a:xfrm>
              <a:off x="6572160" y="2209680"/>
              <a:ext cx="184320" cy="174600"/>
              <a:chOff x="6572160" y="2209680"/>
              <a:chExt cx="184320" cy="174600"/>
            </a:xfrm>
          </p:grpSpPr>
          <p:sp>
            <p:nvSpPr>
              <p:cNvPr id="803" name=""/>
              <p:cNvSpPr/>
              <p:nvPr/>
            </p:nvSpPr>
            <p:spPr>
              <a:xfrm>
                <a:off x="6572160" y="2209680"/>
                <a:ext cx="184320" cy="17460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4" name=""/>
              <p:cNvSpPr/>
              <p:nvPr/>
            </p:nvSpPr>
            <p:spPr>
              <a:xfrm>
                <a:off x="6629400" y="2265480"/>
                <a:ext cx="6336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805" name=""/>
              <p:cNvSpPr/>
              <p:nvPr/>
            </p:nvSpPr>
            <p:spPr>
              <a:xfrm>
                <a:off x="6595920" y="2233440"/>
                <a:ext cx="13680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806" name=""/>
          <p:cNvGrpSpPr/>
          <p:nvPr/>
        </p:nvGrpSpPr>
        <p:grpSpPr>
          <a:xfrm>
            <a:off x="5761080" y="2600280"/>
            <a:ext cx="325440" cy="327240"/>
            <a:chOff x="5761080" y="2600280"/>
            <a:chExt cx="325440" cy="327240"/>
          </a:xfrm>
        </p:grpSpPr>
        <p:grpSp>
          <p:nvGrpSpPr>
            <p:cNvPr id="807" name=""/>
            <p:cNvGrpSpPr/>
            <p:nvPr/>
          </p:nvGrpSpPr>
          <p:grpSpPr>
            <a:xfrm>
              <a:off x="5761080" y="2600280"/>
              <a:ext cx="325440" cy="327240"/>
              <a:chOff x="5761080" y="2600280"/>
              <a:chExt cx="325440" cy="327240"/>
            </a:xfrm>
          </p:grpSpPr>
          <p:sp>
            <p:nvSpPr>
              <p:cNvPr id="808" name=""/>
              <p:cNvSpPr/>
              <p:nvPr/>
            </p:nvSpPr>
            <p:spPr>
              <a:xfrm>
                <a:off x="5761080" y="2600280"/>
                <a:ext cx="325440" cy="3272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9" name=""/>
              <p:cNvSpPr/>
              <p:nvPr/>
            </p:nvSpPr>
            <p:spPr>
              <a:xfrm>
                <a:off x="5761080" y="2600280"/>
                <a:ext cx="325440" cy="327240"/>
              </a:xfrm>
              <a:custGeom>
                <a:avLst/>
                <a:gdLst/>
                <a:ahLst/>
                <a:rect l="l" t="t" r="r" b="b"/>
                <a:pathLst>
                  <a:path w="205" h="206">
                    <a:moveTo>
                      <a:pt x="100" y="0"/>
                    </a:moveTo>
                    <a:lnTo>
                      <a:pt x="90" y="5"/>
                    </a:lnTo>
                    <a:lnTo>
                      <a:pt x="80" y="5"/>
                    </a:lnTo>
                    <a:lnTo>
                      <a:pt x="70" y="5"/>
                    </a:lnTo>
                    <a:lnTo>
                      <a:pt x="60" y="10"/>
                    </a:lnTo>
                    <a:lnTo>
                      <a:pt x="55" y="15"/>
                    </a:lnTo>
                    <a:lnTo>
                      <a:pt x="45" y="20"/>
                    </a:lnTo>
                    <a:lnTo>
                      <a:pt x="30" y="30"/>
                    </a:lnTo>
                    <a:lnTo>
                      <a:pt x="15" y="45"/>
                    </a:lnTo>
                    <a:lnTo>
                      <a:pt x="10" y="55"/>
                    </a:lnTo>
                    <a:lnTo>
                      <a:pt x="10" y="65"/>
                    </a:lnTo>
                    <a:lnTo>
                      <a:pt x="5" y="75"/>
                    </a:lnTo>
                    <a:lnTo>
                      <a:pt x="0" y="85"/>
                    </a:lnTo>
                    <a:lnTo>
                      <a:pt x="0" y="95"/>
                    </a:lnTo>
                    <a:lnTo>
                      <a:pt x="0" y="105"/>
                    </a:lnTo>
                    <a:lnTo>
                      <a:pt x="0" y="115"/>
                    </a:lnTo>
                    <a:lnTo>
                      <a:pt x="0" y="125"/>
                    </a:lnTo>
                    <a:lnTo>
                      <a:pt x="5" y="135"/>
                    </a:lnTo>
                    <a:lnTo>
                      <a:pt x="10" y="140"/>
                    </a:lnTo>
                    <a:lnTo>
                      <a:pt x="10" y="151"/>
                    </a:lnTo>
                    <a:lnTo>
                      <a:pt x="15" y="161"/>
                    </a:lnTo>
                    <a:lnTo>
                      <a:pt x="30" y="176"/>
                    </a:lnTo>
                    <a:lnTo>
                      <a:pt x="45" y="186"/>
                    </a:lnTo>
                    <a:lnTo>
                      <a:pt x="55" y="191"/>
                    </a:lnTo>
                    <a:lnTo>
                      <a:pt x="60" y="196"/>
                    </a:lnTo>
                    <a:lnTo>
                      <a:pt x="70" y="201"/>
                    </a:lnTo>
                    <a:lnTo>
                      <a:pt x="80" y="206"/>
                    </a:lnTo>
                    <a:lnTo>
                      <a:pt x="90" y="206"/>
                    </a:lnTo>
                    <a:lnTo>
                      <a:pt x="100" y="206"/>
                    </a:lnTo>
                    <a:lnTo>
                      <a:pt x="110" y="206"/>
                    </a:lnTo>
                    <a:lnTo>
                      <a:pt x="120" y="206"/>
                    </a:lnTo>
                    <a:lnTo>
                      <a:pt x="130" y="201"/>
                    </a:lnTo>
                    <a:lnTo>
                      <a:pt x="140" y="196"/>
                    </a:lnTo>
                    <a:lnTo>
                      <a:pt x="150" y="191"/>
                    </a:lnTo>
                    <a:lnTo>
                      <a:pt x="160" y="186"/>
                    </a:lnTo>
                    <a:lnTo>
                      <a:pt x="175" y="176"/>
                    </a:lnTo>
                    <a:lnTo>
                      <a:pt x="185" y="161"/>
                    </a:lnTo>
                    <a:lnTo>
                      <a:pt x="190" y="151"/>
                    </a:lnTo>
                    <a:lnTo>
                      <a:pt x="195" y="140"/>
                    </a:lnTo>
                    <a:lnTo>
                      <a:pt x="200" y="135"/>
                    </a:lnTo>
                    <a:lnTo>
                      <a:pt x="200" y="125"/>
                    </a:lnTo>
                    <a:lnTo>
                      <a:pt x="200" y="115"/>
                    </a:lnTo>
                    <a:lnTo>
                      <a:pt x="205" y="105"/>
                    </a:lnTo>
                    <a:lnTo>
                      <a:pt x="200" y="95"/>
                    </a:lnTo>
                    <a:lnTo>
                      <a:pt x="200" y="85"/>
                    </a:lnTo>
                    <a:lnTo>
                      <a:pt x="200" y="75"/>
                    </a:lnTo>
                    <a:lnTo>
                      <a:pt x="195" y="65"/>
                    </a:lnTo>
                    <a:lnTo>
                      <a:pt x="190" y="55"/>
                    </a:lnTo>
                    <a:lnTo>
                      <a:pt x="185" y="45"/>
                    </a:lnTo>
                    <a:lnTo>
                      <a:pt x="175" y="30"/>
                    </a:lnTo>
                    <a:lnTo>
                      <a:pt x="160" y="20"/>
                    </a:lnTo>
                    <a:lnTo>
                      <a:pt x="150" y="15"/>
                    </a:lnTo>
                    <a:lnTo>
                      <a:pt x="140" y="10"/>
                    </a:lnTo>
                    <a:lnTo>
                      <a:pt x="130" y="5"/>
                    </a:lnTo>
                    <a:lnTo>
                      <a:pt x="120" y="5"/>
                    </a:lnTo>
                    <a:lnTo>
                      <a:pt x="110" y="5"/>
                    </a:lnTo>
                    <a:lnTo>
                      <a:pt x="10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0" name=""/>
              <p:cNvSpPr/>
              <p:nvPr/>
            </p:nvSpPr>
            <p:spPr>
              <a:xfrm>
                <a:off x="5761080" y="2600280"/>
                <a:ext cx="325440" cy="32724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1" name=""/>
              <p:cNvSpPr/>
              <p:nvPr/>
            </p:nvSpPr>
            <p:spPr>
              <a:xfrm>
                <a:off x="5761080" y="2600280"/>
                <a:ext cx="325440" cy="3272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12" name=""/>
            <p:cNvGrpSpPr/>
            <p:nvPr/>
          </p:nvGrpSpPr>
          <p:grpSpPr>
            <a:xfrm>
              <a:off x="5769000" y="2608200"/>
              <a:ext cx="309600" cy="311040"/>
              <a:chOff x="5769000" y="2608200"/>
              <a:chExt cx="309600" cy="311040"/>
            </a:xfrm>
          </p:grpSpPr>
          <p:grpSp>
            <p:nvGrpSpPr>
              <p:cNvPr id="813" name=""/>
              <p:cNvGrpSpPr/>
              <p:nvPr/>
            </p:nvGrpSpPr>
            <p:grpSpPr>
              <a:xfrm>
                <a:off x="5800680" y="2639880"/>
                <a:ext cx="246240" cy="247680"/>
                <a:chOff x="5800680" y="2639880"/>
                <a:chExt cx="246240" cy="247680"/>
              </a:xfrm>
            </p:grpSpPr>
            <p:grpSp>
              <p:nvGrpSpPr>
                <p:cNvPr id="814" name=""/>
                <p:cNvGrpSpPr/>
                <p:nvPr/>
              </p:nvGrpSpPr>
              <p:grpSpPr>
                <a:xfrm>
                  <a:off x="5832360" y="2671920"/>
                  <a:ext cx="182520" cy="183960"/>
                  <a:chOff x="5832360" y="2671920"/>
                  <a:chExt cx="182520" cy="183960"/>
                </a:xfrm>
              </p:grpSpPr>
              <p:sp>
                <p:nvSpPr>
                  <p:cNvPr id="815" name=""/>
                  <p:cNvSpPr/>
                  <p:nvPr/>
                </p:nvSpPr>
                <p:spPr>
                  <a:xfrm>
                    <a:off x="5832360" y="2671920"/>
                    <a:ext cx="182520" cy="18396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6" name=""/>
                  <p:cNvSpPr/>
                  <p:nvPr/>
                </p:nvSpPr>
                <p:spPr>
                  <a:xfrm>
                    <a:off x="5888160" y="2727360"/>
                    <a:ext cx="6336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817" name=""/>
                  <p:cNvSpPr/>
                  <p:nvPr/>
                </p:nvSpPr>
                <p:spPr>
                  <a:xfrm>
                    <a:off x="5856120" y="2695680"/>
                    <a:ext cx="135000" cy="126720"/>
                  </a:xfrm>
                  <a:prstGeom prst="ellipse">
                    <a:avLst/>
                  </a:prstGeom>
                  <a:noFill/>
                  <a:ln w="15840">
                    <a:solidFill>
                      <a:srgbClr val="ffffff"/>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grpSp>
            <p:sp>
              <p:nvSpPr>
                <p:cNvPr id="818" name=""/>
                <p:cNvSpPr/>
                <p:nvPr/>
              </p:nvSpPr>
              <p:spPr>
                <a:xfrm>
                  <a:off x="5800680" y="2639880"/>
                  <a:ext cx="246240" cy="24768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819" name=""/>
              <p:cNvSpPr/>
              <p:nvPr/>
            </p:nvSpPr>
            <p:spPr>
              <a:xfrm>
                <a:off x="5769000" y="2608200"/>
                <a:ext cx="309600" cy="31104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820" name=""/>
          <p:cNvGrpSpPr/>
          <p:nvPr/>
        </p:nvGrpSpPr>
        <p:grpSpPr>
          <a:xfrm>
            <a:off x="5864400" y="2496960"/>
            <a:ext cx="253800" cy="238320"/>
            <a:chOff x="5864400" y="2496960"/>
            <a:chExt cx="253800" cy="238320"/>
          </a:xfrm>
        </p:grpSpPr>
        <p:sp>
          <p:nvSpPr>
            <p:cNvPr id="821" name=""/>
            <p:cNvSpPr/>
            <p:nvPr/>
          </p:nvSpPr>
          <p:spPr>
            <a:xfrm>
              <a:off x="5888160" y="2496960"/>
              <a:ext cx="11088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2" name=""/>
            <p:cNvSpPr/>
            <p:nvPr/>
          </p:nvSpPr>
          <p:spPr>
            <a:xfrm>
              <a:off x="5864400" y="2568600"/>
              <a:ext cx="253800" cy="1666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23" name=""/>
          <p:cNvGrpSpPr/>
          <p:nvPr/>
        </p:nvGrpSpPr>
        <p:grpSpPr>
          <a:xfrm>
            <a:off x="6183360" y="1819440"/>
            <a:ext cx="166680" cy="176040"/>
            <a:chOff x="6183360" y="1819440"/>
            <a:chExt cx="166680" cy="176040"/>
          </a:xfrm>
        </p:grpSpPr>
        <p:sp>
          <p:nvSpPr>
            <p:cNvPr id="824"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5" name=""/>
            <p:cNvSpPr/>
            <p:nvPr/>
          </p:nvSpPr>
          <p:spPr>
            <a:xfrm>
              <a:off x="6183360" y="1819440"/>
              <a:ext cx="166680" cy="47520"/>
            </a:xfrm>
            <a:custGeom>
              <a:avLst/>
              <a:gdLst/>
              <a:ahLst/>
              <a:rect l="l" t="t" r="r" b="b"/>
              <a:pathLst>
                <a:path w="105" h="30">
                  <a:moveTo>
                    <a:pt x="0" y="15"/>
                  </a:moveTo>
                  <a:lnTo>
                    <a:pt x="0" y="20"/>
                  </a:lnTo>
                  <a:lnTo>
                    <a:pt x="5" y="20"/>
                  </a:lnTo>
                  <a:lnTo>
                    <a:pt x="10" y="25"/>
                  </a:lnTo>
                  <a:lnTo>
                    <a:pt x="15" y="25"/>
                  </a:lnTo>
                  <a:lnTo>
                    <a:pt x="25" y="25"/>
                  </a:lnTo>
                  <a:lnTo>
                    <a:pt x="30" y="30"/>
                  </a:lnTo>
                  <a:lnTo>
                    <a:pt x="40" y="30"/>
                  </a:lnTo>
                  <a:lnTo>
                    <a:pt x="50" y="30"/>
                  </a:lnTo>
                  <a:lnTo>
                    <a:pt x="65" y="30"/>
                  </a:lnTo>
                  <a:lnTo>
                    <a:pt x="75" y="30"/>
                  </a:lnTo>
                  <a:lnTo>
                    <a:pt x="85" y="25"/>
                  </a:lnTo>
                  <a:lnTo>
                    <a:pt x="90" y="25"/>
                  </a:lnTo>
                  <a:lnTo>
                    <a:pt x="95" y="25"/>
                  </a:lnTo>
                  <a:lnTo>
                    <a:pt x="100" y="20"/>
                  </a:lnTo>
                  <a:lnTo>
                    <a:pt x="105" y="20"/>
                  </a:lnTo>
                  <a:lnTo>
                    <a:pt x="105" y="15"/>
                  </a:lnTo>
                  <a:lnTo>
                    <a:pt x="105" y="15"/>
                  </a:lnTo>
                  <a:lnTo>
                    <a:pt x="100" y="10"/>
                  </a:lnTo>
                  <a:lnTo>
                    <a:pt x="95" y="10"/>
                  </a:lnTo>
                  <a:lnTo>
                    <a:pt x="90" y="5"/>
                  </a:lnTo>
                  <a:lnTo>
                    <a:pt x="85" y="5"/>
                  </a:lnTo>
                  <a:lnTo>
                    <a:pt x="75" y="5"/>
                  </a:lnTo>
                  <a:lnTo>
                    <a:pt x="65" y="0"/>
                  </a:lnTo>
                  <a:lnTo>
                    <a:pt x="50" y="0"/>
                  </a:lnTo>
                  <a:lnTo>
                    <a:pt x="40" y="0"/>
                  </a:lnTo>
                  <a:lnTo>
                    <a:pt x="30" y="5"/>
                  </a:lnTo>
                  <a:lnTo>
                    <a:pt x="25"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826"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7" name=""/>
            <p:cNvSpPr/>
            <p:nvPr/>
          </p:nvSpPr>
          <p:spPr>
            <a:xfrm>
              <a:off x="6183360" y="1843200"/>
              <a:ext cx="166680" cy="23760"/>
            </a:xfrm>
            <a:custGeom>
              <a:avLst/>
              <a:gdLst/>
              <a:ahLst/>
              <a:rect l="l" t="t" r="r" b="b"/>
              <a:pathLst>
                <a:path w="105" h="15">
                  <a:moveTo>
                    <a:pt x="0" y="0"/>
                  </a:moveTo>
                  <a:lnTo>
                    <a:pt x="0" y="5"/>
                  </a:lnTo>
                  <a:lnTo>
                    <a:pt x="5" y="5"/>
                  </a:lnTo>
                  <a:lnTo>
                    <a:pt x="10" y="10"/>
                  </a:lnTo>
                  <a:lnTo>
                    <a:pt x="15" y="10"/>
                  </a:lnTo>
                  <a:lnTo>
                    <a:pt x="25" y="10"/>
                  </a:lnTo>
                  <a:lnTo>
                    <a:pt x="30" y="15"/>
                  </a:lnTo>
                  <a:lnTo>
                    <a:pt x="40" y="15"/>
                  </a:lnTo>
                  <a:lnTo>
                    <a:pt x="50" y="15"/>
                  </a:lnTo>
                  <a:lnTo>
                    <a:pt x="65" y="15"/>
                  </a:lnTo>
                  <a:lnTo>
                    <a:pt x="75" y="15"/>
                  </a:lnTo>
                  <a:lnTo>
                    <a:pt x="85"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828" name=""/>
          <p:cNvGrpSpPr/>
          <p:nvPr/>
        </p:nvGrpSpPr>
        <p:grpSpPr>
          <a:xfrm>
            <a:off x="6238800" y="1955880"/>
            <a:ext cx="127080" cy="135000"/>
            <a:chOff x="6238800" y="1955880"/>
            <a:chExt cx="127080" cy="135000"/>
          </a:xfrm>
        </p:grpSpPr>
        <p:grpSp>
          <p:nvGrpSpPr>
            <p:cNvPr id="829" name=""/>
            <p:cNvGrpSpPr/>
            <p:nvPr/>
          </p:nvGrpSpPr>
          <p:grpSpPr>
            <a:xfrm>
              <a:off x="6238800" y="1955880"/>
              <a:ext cx="127080" cy="135000"/>
              <a:chOff x="6238800" y="1955880"/>
              <a:chExt cx="127080" cy="135000"/>
            </a:xfrm>
          </p:grpSpPr>
          <p:sp>
            <p:nvSpPr>
              <p:cNvPr id="830" name=""/>
              <p:cNvSpPr/>
              <p:nvPr/>
            </p:nvSpPr>
            <p:spPr>
              <a:xfrm>
                <a:off x="6238800" y="1955880"/>
                <a:ext cx="12708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1" name=""/>
              <p:cNvSpPr/>
              <p:nvPr/>
            </p:nvSpPr>
            <p:spPr>
              <a:xfrm>
                <a:off x="6238800" y="1955880"/>
                <a:ext cx="127080" cy="127080"/>
              </a:xfrm>
              <a:custGeom>
                <a:avLst/>
                <a:gdLst/>
                <a:ahLst/>
                <a:rect l="l" t="t" r="r" b="b"/>
                <a:pathLst>
                  <a:path w="80" h="80">
                    <a:moveTo>
                      <a:pt x="40" y="0"/>
                    </a:moveTo>
                    <a:lnTo>
                      <a:pt x="30" y="0"/>
                    </a:lnTo>
                    <a:lnTo>
                      <a:pt x="25" y="5"/>
                    </a:lnTo>
                    <a:lnTo>
                      <a:pt x="15" y="5"/>
                    </a:lnTo>
                    <a:lnTo>
                      <a:pt x="10" y="10"/>
                    </a:lnTo>
                    <a:lnTo>
                      <a:pt x="5" y="20"/>
                    </a:lnTo>
                    <a:lnTo>
                      <a:pt x="0" y="25"/>
                    </a:lnTo>
                    <a:lnTo>
                      <a:pt x="0" y="30"/>
                    </a:lnTo>
                    <a:lnTo>
                      <a:pt x="0" y="40"/>
                    </a:lnTo>
                    <a:lnTo>
                      <a:pt x="0" y="50"/>
                    </a:lnTo>
                    <a:lnTo>
                      <a:pt x="0" y="55"/>
                    </a:lnTo>
                    <a:lnTo>
                      <a:pt x="5" y="65"/>
                    </a:lnTo>
                    <a:lnTo>
                      <a:pt x="10" y="70"/>
                    </a:lnTo>
                    <a:lnTo>
                      <a:pt x="15" y="75"/>
                    </a:lnTo>
                    <a:lnTo>
                      <a:pt x="25" y="80"/>
                    </a:lnTo>
                    <a:lnTo>
                      <a:pt x="30" y="80"/>
                    </a:lnTo>
                    <a:lnTo>
                      <a:pt x="40" y="80"/>
                    </a:lnTo>
                    <a:lnTo>
                      <a:pt x="45" y="80"/>
                    </a:lnTo>
                    <a:lnTo>
                      <a:pt x="55" y="80"/>
                    </a:lnTo>
                    <a:lnTo>
                      <a:pt x="60" y="75"/>
                    </a:lnTo>
                    <a:lnTo>
                      <a:pt x="70" y="70"/>
                    </a:lnTo>
                    <a:lnTo>
                      <a:pt x="75" y="65"/>
                    </a:lnTo>
                    <a:lnTo>
                      <a:pt x="75" y="55"/>
                    </a:lnTo>
                    <a:lnTo>
                      <a:pt x="80" y="50"/>
                    </a:lnTo>
                    <a:lnTo>
                      <a:pt x="80" y="40"/>
                    </a:lnTo>
                    <a:lnTo>
                      <a:pt x="80" y="30"/>
                    </a:lnTo>
                    <a:lnTo>
                      <a:pt x="75" y="25"/>
                    </a:lnTo>
                    <a:lnTo>
                      <a:pt x="75" y="20"/>
                    </a:lnTo>
                    <a:lnTo>
                      <a:pt x="70" y="10"/>
                    </a:lnTo>
                    <a:lnTo>
                      <a:pt x="60" y="5"/>
                    </a:lnTo>
                    <a:lnTo>
                      <a:pt x="55" y="5"/>
                    </a:lnTo>
                    <a:lnTo>
                      <a:pt x="45"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2" name=""/>
              <p:cNvSpPr/>
              <p:nvPr/>
            </p:nvSpPr>
            <p:spPr>
              <a:xfrm>
                <a:off x="6238800" y="1955880"/>
                <a:ext cx="12708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3" name=""/>
              <p:cNvSpPr/>
              <p:nvPr/>
            </p:nvSpPr>
            <p:spPr>
              <a:xfrm>
                <a:off x="6238800" y="1955880"/>
                <a:ext cx="12708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34" name=""/>
            <p:cNvGrpSpPr/>
            <p:nvPr/>
          </p:nvGrpSpPr>
          <p:grpSpPr>
            <a:xfrm>
              <a:off x="6238800" y="1955880"/>
              <a:ext cx="127080" cy="135000"/>
              <a:chOff x="6238800" y="1955880"/>
              <a:chExt cx="127080" cy="135000"/>
            </a:xfrm>
          </p:grpSpPr>
          <p:sp>
            <p:nvSpPr>
              <p:cNvPr id="835" name=""/>
              <p:cNvSpPr/>
              <p:nvPr/>
            </p:nvSpPr>
            <p:spPr>
              <a:xfrm>
                <a:off x="6270480" y="1995480"/>
                <a:ext cx="63720" cy="55440"/>
              </a:xfrm>
              <a:prstGeom prst="ellipse">
                <a:avLst/>
              </a:prstGeom>
              <a:noFill/>
              <a:ln w="15840">
                <a:solidFill>
                  <a:srgbClr val="ffffff"/>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836" name=""/>
              <p:cNvSpPr/>
              <p:nvPr/>
            </p:nvSpPr>
            <p:spPr>
              <a:xfrm>
                <a:off x="6238800" y="1955880"/>
                <a:ext cx="127080" cy="13500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837" name=""/>
          <p:cNvGrpSpPr/>
          <p:nvPr/>
        </p:nvGrpSpPr>
        <p:grpSpPr>
          <a:xfrm>
            <a:off x="5433840" y="2185920"/>
            <a:ext cx="135000" cy="135000"/>
            <a:chOff x="5433840" y="2185920"/>
            <a:chExt cx="135000" cy="135000"/>
          </a:xfrm>
        </p:grpSpPr>
        <p:grpSp>
          <p:nvGrpSpPr>
            <p:cNvPr id="838" name=""/>
            <p:cNvGrpSpPr/>
            <p:nvPr/>
          </p:nvGrpSpPr>
          <p:grpSpPr>
            <a:xfrm>
              <a:off x="5433840" y="2185920"/>
              <a:ext cx="135000" cy="135000"/>
              <a:chOff x="5433840" y="2185920"/>
              <a:chExt cx="135000" cy="135000"/>
            </a:xfrm>
          </p:grpSpPr>
          <p:sp>
            <p:nvSpPr>
              <p:cNvPr id="839" name=""/>
              <p:cNvSpPr/>
              <p:nvPr/>
            </p:nvSpPr>
            <p:spPr>
              <a:xfrm>
                <a:off x="5433840" y="218592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0" name=""/>
              <p:cNvSpPr/>
              <p:nvPr/>
            </p:nvSpPr>
            <p:spPr>
              <a:xfrm>
                <a:off x="5433840" y="2185920"/>
                <a:ext cx="127080" cy="127080"/>
              </a:xfrm>
              <a:custGeom>
                <a:avLst/>
                <a:gdLst/>
                <a:ahLst/>
                <a:rect l="l" t="t" r="r" b="b"/>
                <a:pathLst>
                  <a:path w="80" h="80">
                    <a:moveTo>
                      <a:pt x="40" y="0"/>
                    </a:moveTo>
                    <a:lnTo>
                      <a:pt x="35" y="0"/>
                    </a:lnTo>
                    <a:lnTo>
                      <a:pt x="25" y="5"/>
                    </a:lnTo>
                    <a:lnTo>
                      <a:pt x="20" y="5"/>
                    </a:lnTo>
                    <a:lnTo>
                      <a:pt x="15" y="10"/>
                    </a:lnTo>
                    <a:lnTo>
                      <a:pt x="10" y="20"/>
                    </a:lnTo>
                    <a:lnTo>
                      <a:pt x="5" y="25"/>
                    </a:lnTo>
                    <a:lnTo>
                      <a:pt x="0" y="30"/>
                    </a:lnTo>
                    <a:lnTo>
                      <a:pt x="0" y="40"/>
                    </a:lnTo>
                    <a:lnTo>
                      <a:pt x="0" y="50"/>
                    </a:lnTo>
                    <a:lnTo>
                      <a:pt x="5" y="55"/>
                    </a:lnTo>
                    <a:lnTo>
                      <a:pt x="10" y="65"/>
                    </a:lnTo>
                    <a:lnTo>
                      <a:pt x="15" y="70"/>
                    </a:lnTo>
                    <a:lnTo>
                      <a:pt x="20" y="75"/>
                    </a:lnTo>
                    <a:lnTo>
                      <a:pt x="25" y="80"/>
                    </a:lnTo>
                    <a:lnTo>
                      <a:pt x="35" y="80"/>
                    </a:lnTo>
                    <a:lnTo>
                      <a:pt x="40" y="80"/>
                    </a:lnTo>
                    <a:lnTo>
                      <a:pt x="50" y="80"/>
                    </a:lnTo>
                    <a:lnTo>
                      <a:pt x="60" y="80"/>
                    </a:lnTo>
                    <a:lnTo>
                      <a:pt x="65" y="75"/>
                    </a:lnTo>
                    <a:lnTo>
                      <a:pt x="70" y="70"/>
                    </a:lnTo>
                    <a:lnTo>
                      <a:pt x="75" y="65"/>
                    </a:lnTo>
                    <a:lnTo>
                      <a:pt x="80" y="55"/>
                    </a:lnTo>
                    <a:lnTo>
                      <a:pt x="80" y="50"/>
                    </a:lnTo>
                    <a:lnTo>
                      <a:pt x="80" y="40"/>
                    </a:lnTo>
                    <a:lnTo>
                      <a:pt x="80" y="30"/>
                    </a:lnTo>
                    <a:lnTo>
                      <a:pt x="80" y="25"/>
                    </a:lnTo>
                    <a:lnTo>
                      <a:pt x="75" y="20"/>
                    </a:lnTo>
                    <a:lnTo>
                      <a:pt x="70" y="10"/>
                    </a:lnTo>
                    <a:lnTo>
                      <a:pt x="65" y="5"/>
                    </a:lnTo>
                    <a:lnTo>
                      <a:pt x="60" y="5"/>
                    </a:lnTo>
                    <a:lnTo>
                      <a:pt x="50"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1" name=""/>
              <p:cNvSpPr/>
              <p:nvPr/>
            </p:nvSpPr>
            <p:spPr>
              <a:xfrm>
                <a:off x="5433840" y="2185920"/>
                <a:ext cx="135000" cy="127080"/>
              </a:xfrm>
              <a:prstGeom prst="ellipse">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842" name=""/>
              <p:cNvSpPr/>
              <p:nvPr/>
            </p:nvSpPr>
            <p:spPr>
              <a:xfrm>
                <a:off x="5433840" y="218592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43" name=""/>
            <p:cNvGrpSpPr/>
            <p:nvPr/>
          </p:nvGrpSpPr>
          <p:grpSpPr>
            <a:xfrm>
              <a:off x="5442120" y="2185920"/>
              <a:ext cx="126720" cy="127080"/>
              <a:chOff x="5442120" y="2185920"/>
              <a:chExt cx="126720" cy="127080"/>
            </a:xfrm>
          </p:grpSpPr>
          <p:sp>
            <p:nvSpPr>
              <p:cNvPr id="844" name=""/>
              <p:cNvSpPr/>
              <p:nvPr/>
            </p:nvSpPr>
            <p:spPr>
              <a:xfrm>
                <a:off x="5465880" y="2217600"/>
                <a:ext cx="6336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845" name=""/>
              <p:cNvSpPr/>
              <p:nvPr/>
            </p:nvSpPr>
            <p:spPr>
              <a:xfrm>
                <a:off x="5442120" y="2185920"/>
                <a:ext cx="12672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846" name=""/>
          <p:cNvGrpSpPr/>
          <p:nvPr/>
        </p:nvGrpSpPr>
        <p:grpSpPr>
          <a:xfrm>
            <a:off x="5291280" y="2529000"/>
            <a:ext cx="126720" cy="135000"/>
            <a:chOff x="5291280" y="2529000"/>
            <a:chExt cx="126720" cy="135000"/>
          </a:xfrm>
        </p:grpSpPr>
        <p:grpSp>
          <p:nvGrpSpPr>
            <p:cNvPr id="847" name=""/>
            <p:cNvGrpSpPr/>
            <p:nvPr/>
          </p:nvGrpSpPr>
          <p:grpSpPr>
            <a:xfrm>
              <a:off x="5291280" y="2529000"/>
              <a:ext cx="126720" cy="135000"/>
              <a:chOff x="5291280" y="2529000"/>
              <a:chExt cx="126720" cy="135000"/>
            </a:xfrm>
          </p:grpSpPr>
          <p:sp>
            <p:nvSpPr>
              <p:cNvPr id="848" name=""/>
              <p:cNvSpPr/>
              <p:nvPr/>
            </p:nvSpPr>
            <p:spPr>
              <a:xfrm>
                <a:off x="5291280" y="2529000"/>
                <a:ext cx="1267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9" name=""/>
              <p:cNvSpPr/>
              <p:nvPr/>
            </p:nvSpPr>
            <p:spPr>
              <a:xfrm>
                <a:off x="5291280" y="2529000"/>
                <a:ext cx="126720" cy="126720"/>
              </a:xfrm>
              <a:custGeom>
                <a:avLst/>
                <a:gdLst/>
                <a:ahLst/>
                <a:rect l="l" t="t" r="r" b="b"/>
                <a:pathLst>
                  <a:path w="80" h="80">
                    <a:moveTo>
                      <a:pt x="40" y="0"/>
                    </a:moveTo>
                    <a:lnTo>
                      <a:pt x="30" y="0"/>
                    </a:lnTo>
                    <a:lnTo>
                      <a:pt x="25" y="5"/>
                    </a:lnTo>
                    <a:lnTo>
                      <a:pt x="15" y="5"/>
                    </a:lnTo>
                    <a:lnTo>
                      <a:pt x="10" y="10"/>
                    </a:lnTo>
                    <a:lnTo>
                      <a:pt x="5" y="20"/>
                    </a:lnTo>
                    <a:lnTo>
                      <a:pt x="0" y="25"/>
                    </a:lnTo>
                    <a:lnTo>
                      <a:pt x="0" y="35"/>
                    </a:lnTo>
                    <a:lnTo>
                      <a:pt x="0" y="40"/>
                    </a:lnTo>
                    <a:lnTo>
                      <a:pt x="0" y="50"/>
                    </a:lnTo>
                    <a:lnTo>
                      <a:pt x="0" y="55"/>
                    </a:lnTo>
                    <a:lnTo>
                      <a:pt x="5" y="65"/>
                    </a:lnTo>
                    <a:lnTo>
                      <a:pt x="10" y="70"/>
                    </a:lnTo>
                    <a:lnTo>
                      <a:pt x="15" y="75"/>
                    </a:lnTo>
                    <a:lnTo>
                      <a:pt x="25" y="80"/>
                    </a:lnTo>
                    <a:lnTo>
                      <a:pt x="30" y="80"/>
                    </a:lnTo>
                    <a:lnTo>
                      <a:pt x="40" y="80"/>
                    </a:lnTo>
                    <a:lnTo>
                      <a:pt x="45" y="80"/>
                    </a:lnTo>
                    <a:lnTo>
                      <a:pt x="55" y="80"/>
                    </a:lnTo>
                    <a:lnTo>
                      <a:pt x="60" y="75"/>
                    </a:lnTo>
                    <a:lnTo>
                      <a:pt x="70" y="70"/>
                    </a:lnTo>
                    <a:lnTo>
                      <a:pt x="70" y="65"/>
                    </a:lnTo>
                    <a:lnTo>
                      <a:pt x="75" y="55"/>
                    </a:lnTo>
                    <a:lnTo>
                      <a:pt x="80" y="50"/>
                    </a:lnTo>
                    <a:lnTo>
                      <a:pt x="80" y="40"/>
                    </a:lnTo>
                    <a:lnTo>
                      <a:pt x="80" y="35"/>
                    </a:lnTo>
                    <a:lnTo>
                      <a:pt x="75" y="25"/>
                    </a:lnTo>
                    <a:lnTo>
                      <a:pt x="70" y="20"/>
                    </a:lnTo>
                    <a:lnTo>
                      <a:pt x="70" y="10"/>
                    </a:lnTo>
                    <a:lnTo>
                      <a:pt x="60" y="5"/>
                    </a:lnTo>
                    <a:lnTo>
                      <a:pt x="55" y="5"/>
                    </a:lnTo>
                    <a:lnTo>
                      <a:pt x="45"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0" name=""/>
              <p:cNvSpPr/>
              <p:nvPr/>
            </p:nvSpPr>
            <p:spPr>
              <a:xfrm>
                <a:off x="5291280" y="2529000"/>
                <a:ext cx="12672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1" name=""/>
              <p:cNvSpPr/>
              <p:nvPr/>
            </p:nvSpPr>
            <p:spPr>
              <a:xfrm>
                <a:off x="5291280" y="2529000"/>
                <a:ext cx="1267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52" name=""/>
            <p:cNvGrpSpPr/>
            <p:nvPr/>
          </p:nvGrpSpPr>
          <p:grpSpPr>
            <a:xfrm>
              <a:off x="5291280" y="2529000"/>
              <a:ext cx="126720" cy="135000"/>
              <a:chOff x="5291280" y="2529000"/>
              <a:chExt cx="126720" cy="135000"/>
            </a:xfrm>
          </p:grpSpPr>
          <p:sp>
            <p:nvSpPr>
              <p:cNvPr id="853" name=""/>
              <p:cNvSpPr/>
              <p:nvPr/>
            </p:nvSpPr>
            <p:spPr>
              <a:xfrm>
                <a:off x="5322960" y="2568600"/>
                <a:ext cx="63360" cy="55440"/>
              </a:xfrm>
              <a:prstGeom prst="ellipse">
                <a:avLst/>
              </a:prstGeom>
              <a:noFill/>
              <a:ln w="15840">
                <a:solidFill>
                  <a:srgbClr val="ffffff"/>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854" name=""/>
              <p:cNvSpPr/>
              <p:nvPr/>
            </p:nvSpPr>
            <p:spPr>
              <a:xfrm>
                <a:off x="5291280" y="2529000"/>
                <a:ext cx="126720" cy="13500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855" name=""/>
          <p:cNvGrpSpPr/>
          <p:nvPr/>
        </p:nvGrpSpPr>
        <p:grpSpPr>
          <a:xfrm>
            <a:off x="5354640" y="3046320"/>
            <a:ext cx="262080" cy="255600"/>
            <a:chOff x="5354640" y="3046320"/>
            <a:chExt cx="262080" cy="255600"/>
          </a:xfrm>
        </p:grpSpPr>
        <p:grpSp>
          <p:nvGrpSpPr>
            <p:cNvPr id="856" name=""/>
            <p:cNvGrpSpPr/>
            <p:nvPr/>
          </p:nvGrpSpPr>
          <p:grpSpPr>
            <a:xfrm>
              <a:off x="5354640" y="3046320"/>
              <a:ext cx="262080" cy="255600"/>
              <a:chOff x="5354640" y="3046320"/>
              <a:chExt cx="262080" cy="255600"/>
            </a:xfrm>
          </p:grpSpPr>
          <p:sp>
            <p:nvSpPr>
              <p:cNvPr id="857" name=""/>
              <p:cNvSpPr/>
              <p:nvPr/>
            </p:nvSpPr>
            <p:spPr>
              <a:xfrm>
                <a:off x="5354640" y="3046320"/>
                <a:ext cx="262080" cy="2556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8" name=""/>
              <p:cNvSpPr/>
              <p:nvPr/>
            </p:nvSpPr>
            <p:spPr>
              <a:xfrm>
                <a:off x="5354640" y="3046320"/>
                <a:ext cx="262080" cy="255600"/>
              </a:xfrm>
              <a:custGeom>
                <a:avLst/>
                <a:gdLst/>
                <a:ahLst/>
                <a:rect l="l" t="t" r="r" b="b"/>
                <a:pathLst>
                  <a:path w="165" h="161">
                    <a:moveTo>
                      <a:pt x="85" y="0"/>
                    </a:moveTo>
                    <a:lnTo>
                      <a:pt x="75" y="0"/>
                    </a:lnTo>
                    <a:lnTo>
                      <a:pt x="65" y="5"/>
                    </a:lnTo>
                    <a:lnTo>
                      <a:pt x="50" y="10"/>
                    </a:lnTo>
                    <a:lnTo>
                      <a:pt x="35" y="15"/>
                    </a:lnTo>
                    <a:lnTo>
                      <a:pt x="25" y="25"/>
                    </a:lnTo>
                    <a:lnTo>
                      <a:pt x="15" y="35"/>
                    </a:lnTo>
                    <a:lnTo>
                      <a:pt x="10" y="50"/>
                    </a:lnTo>
                    <a:lnTo>
                      <a:pt x="5" y="65"/>
                    </a:lnTo>
                    <a:lnTo>
                      <a:pt x="0" y="70"/>
                    </a:lnTo>
                    <a:lnTo>
                      <a:pt x="0" y="80"/>
                    </a:lnTo>
                    <a:lnTo>
                      <a:pt x="0" y="90"/>
                    </a:lnTo>
                    <a:lnTo>
                      <a:pt x="5" y="95"/>
                    </a:lnTo>
                    <a:lnTo>
                      <a:pt x="10" y="110"/>
                    </a:lnTo>
                    <a:lnTo>
                      <a:pt x="15" y="125"/>
                    </a:lnTo>
                    <a:lnTo>
                      <a:pt x="25" y="135"/>
                    </a:lnTo>
                    <a:lnTo>
                      <a:pt x="35" y="146"/>
                    </a:lnTo>
                    <a:lnTo>
                      <a:pt x="50" y="156"/>
                    </a:lnTo>
                    <a:lnTo>
                      <a:pt x="65" y="161"/>
                    </a:lnTo>
                    <a:lnTo>
                      <a:pt x="75" y="161"/>
                    </a:lnTo>
                    <a:lnTo>
                      <a:pt x="85" y="161"/>
                    </a:lnTo>
                    <a:lnTo>
                      <a:pt x="90" y="161"/>
                    </a:lnTo>
                    <a:lnTo>
                      <a:pt x="100" y="161"/>
                    </a:lnTo>
                    <a:lnTo>
                      <a:pt x="115" y="156"/>
                    </a:lnTo>
                    <a:lnTo>
                      <a:pt x="130" y="146"/>
                    </a:lnTo>
                    <a:lnTo>
                      <a:pt x="140" y="135"/>
                    </a:lnTo>
                    <a:lnTo>
                      <a:pt x="150" y="125"/>
                    </a:lnTo>
                    <a:lnTo>
                      <a:pt x="160" y="110"/>
                    </a:lnTo>
                    <a:lnTo>
                      <a:pt x="165" y="95"/>
                    </a:lnTo>
                    <a:lnTo>
                      <a:pt x="165" y="90"/>
                    </a:lnTo>
                    <a:lnTo>
                      <a:pt x="165" y="80"/>
                    </a:lnTo>
                    <a:lnTo>
                      <a:pt x="165" y="70"/>
                    </a:lnTo>
                    <a:lnTo>
                      <a:pt x="165" y="65"/>
                    </a:lnTo>
                    <a:lnTo>
                      <a:pt x="160" y="50"/>
                    </a:lnTo>
                    <a:lnTo>
                      <a:pt x="150" y="35"/>
                    </a:lnTo>
                    <a:lnTo>
                      <a:pt x="140" y="25"/>
                    </a:lnTo>
                    <a:lnTo>
                      <a:pt x="130" y="15"/>
                    </a:lnTo>
                    <a:lnTo>
                      <a:pt x="115" y="10"/>
                    </a:lnTo>
                    <a:lnTo>
                      <a:pt x="100" y="5"/>
                    </a:lnTo>
                    <a:lnTo>
                      <a:pt x="90" y="0"/>
                    </a:lnTo>
                    <a:lnTo>
                      <a:pt x="85"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9" name=""/>
              <p:cNvSpPr/>
              <p:nvPr/>
            </p:nvSpPr>
            <p:spPr>
              <a:xfrm>
                <a:off x="5354640" y="3046320"/>
                <a:ext cx="262080" cy="2556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0" name=""/>
              <p:cNvSpPr/>
              <p:nvPr/>
            </p:nvSpPr>
            <p:spPr>
              <a:xfrm>
                <a:off x="5354640" y="3046320"/>
                <a:ext cx="262080" cy="2556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61" name=""/>
            <p:cNvGrpSpPr/>
            <p:nvPr/>
          </p:nvGrpSpPr>
          <p:grpSpPr>
            <a:xfrm>
              <a:off x="5362560" y="3046320"/>
              <a:ext cx="246240" cy="247680"/>
              <a:chOff x="5362560" y="3046320"/>
              <a:chExt cx="246240" cy="247680"/>
            </a:xfrm>
          </p:grpSpPr>
          <p:grpSp>
            <p:nvGrpSpPr>
              <p:cNvPr id="862" name=""/>
              <p:cNvGrpSpPr/>
              <p:nvPr/>
            </p:nvGrpSpPr>
            <p:grpSpPr>
              <a:xfrm>
                <a:off x="5394240" y="3078000"/>
                <a:ext cx="182520" cy="182880"/>
                <a:chOff x="5394240" y="3078000"/>
                <a:chExt cx="182520" cy="182880"/>
              </a:xfrm>
            </p:grpSpPr>
            <p:sp>
              <p:nvSpPr>
                <p:cNvPr id="863" name=""/>
                <p:cNvSpPr/>
                <p:nvPr/>
              </p:nvSpPr>
              <p:spPr>
                <a:xfrm>
                  <a:off x="5394240" y="3078000"/>
                  <a:ext cx="182520" cy="18288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4" name=""/>
                <p:cNvSpPr/>
                <p:nvPr/>
              </p:nvSpPr>
              <p:spPr>
                <a:xfrm>
                  <a:off x="5450040" y="3141720"/>
                  <a:ext cx="6336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865" name=""/>
                <p:cNvSpPr/>
                <p:nvPr/>
              </p:nvSpPr>
              <p:spPr>
                <a:xfrm>
                  <a:off x="5425920" y="3110040"/>
                  <a:ext cx="127080" cy="126720"/>
                </a:xfrm>
                <a:prstGeom prst="ellipse">
                  <a:avLst/>
                </a:prstGeom>
                <a:noFill/>
                <a:ln w="15840">
                  <a:solidFill>
                    <a:srgbClr val="ffffff"/>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grpSp>
          <p:sp>
            <p:nvSpPr>
              <p:cNvPr id="866" name=""/>
              <p:cNvSpPr/>
              <p:nvPr/>
            </p:nvSpPr>
            <p:spPr>
              <a:xfrm>
                <a:off x="5362560" y="3046320"/>
                <a:ext cx="246240" cy="24768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867" name=""/>
          <p:cNvGrpSpPr/>
          <p:nvPr/>
        </p:nvGrpSpPr>
        <p:grpSpPr>
          <a:xfrm>
            <a:off x="6611760" y="3373560"/>
            <a:ext cx="192240" cy="198360"/>
            <a:chOff x="6611760" y="3373560"/>
            <a:chExt cx="192240" cy="198360"/>
          </a:xfrm>
        </p:grpSpPr>
        <p:grpSp>
          <p:nvGrpSpPr>
            <p:cNvPr id="868" name=""/>
            <p:cNvGrpSpPr/>
            <p:nvPr/>
          </p:nvGrpSpPr>
          <p:grpSpPr>
            <a:xfrm>
              <a:off x="6611760" y="3373560"/>
              <a:ext cx="192240" cy="198360"/>
              <a:chOff x="6611760" y="3373560"/>
              <a:chExt cx="192240" cy="198360"/>
            </a:xfrm>
          </p:grpSpPr>
          <p:sp>
            <p:nvSpPr>
              <p:cNvPr id="869" name=""/>
              <p:cNvSpPr/>
              <p:nvPr/>
            </p:nvSpPr>
            <p:spPr>
              <a:xfrm>
                <a:off x="6611760" y="3373560"/>
                <a:ext cx="192240" cy="1983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0" name=""/>
              <p:cNvSpPr/>
              <p:nvPr/>
            </p:nvSpPr>
            <p:spPr>
              <a:xfrm>
                <a:off x="6611760" y="3373560"/>
                <a:ext cx="192240" cy="198360"/>
              </a:xfrm>
              <a:custGeom>
                <a:avLst/>
                <a:gdLst/>
                <a:ahLst/>
                <a:rect l="l" t="t" r="r" b="b"/>
                <a:pathLst>
                  <a:path w="121" h="125">
                    <a:moveTo>
                      <a:pt x="61" y="0"/>
                    </a:moveTo>
                    <a:lnTo>
                      <a:pt x="46" y="5"/>
                    </a:lnTo>
                    <a:lnTo>
                      <a:pt x="36" y="5"/>
                    </a:lnTo>
                    <a:lnTo>
                      <a:pt x="26" y="10"/>
                    </a:lnTo>
                    <a:lnTo>
                      <a:pt x="16" y="20"/>
                    </a:lnTo>
                    <a:lnTo>
                      <a:pt x="11" y="30"/>
                    </a:lnTo>
                    <a:lnTo>
                      <a:pt x="5" y="40"/>
                    </a:lnTo>
                    <a:lnTo>
                      <a:pt x="0" y="50"/>
                    </a:lnTo>
                    <a:lnTo>
                      <a:pt x="0" y="65"/>
                    </a:lnTo>
                    <a:lnTo>
                      <a:pt x="0" y="75"/>
                    </a:lnTo>
                    <a:lnTo>
                      <a:pt x="5" y="85"/>
                    </a:lnTo>
                    <a:lnTo>
                      <a:pt x="11" y="95"/>
                    </a:lnTo>
                    <a:lnTo>
                      <a:pt x="16" y="105"/>
                    </a:lnTo>
                    <a:lnTo>
                      <a:pt x="26" y="115"/>
                    </a:lnTo>
                    <a:lnTo>
                      <a:pt x="36" y="120"/>
                    </a:lnTo>
                    <a:lnTo>
                      <a:pt x="46" y="125"/>
                    </a:lnTo>
                    <a:lnTo>
                      <a:pt x="61" y="125"/>
                    </a:lnTo>
                    <a:lnTo>
                      <a:pt x="71" y="125"/>
                    </a:lnTo>
                    <a:lnTo>
                      <a:pt x="86" y="120"/>
                    </a:lnTo>
                    <a:lnTo>
                      <a:pt x="96" y="115"/>
                    </a:lnTo>
                    <a:lnTo>
                      <a:pt x="101" y="105"/>
                    </a:lnTo>
                    <a:lnTo>
                      <a:pt x="111" y="95"/>
                    </a:lnTo>
                    <a:lnTo>
                      <a:pt x="116" y="85"/>
                    </a:lnTo>
                    <a:lnTo>
                      <a:pt x="121" y="75"/>
                    </a:lnTo>
                    <a:lnTo>
                      <a:pt x="121" y="65"/>
                    </a:lnTo>
                    <a:lnTo>
                      <a:pt x="121" y="50"/>
                    </a:lnTo>
                    <a:lnTo>
                      <a:pt x="116" y="40"/>
                    </a:lnTo>
                    <a:lnTo>
                      <a:pt x="111" y="30"/>
                    </a:lnTo>
                    <a:lnTo>
                      <a:pt x="101" y="20"/>
                    </a:lnTo>
                    <a:lnTo>
                      <a:pt x="96" y="10"/>
                    </a:lnTo>
                    <a:lnTo>
                      <a:pt x="86" y="5"/>
                    </a:lnTo>
                    <a:lnTo>
                      <a:pt x="71" y="5"/>
                    </a:lnTo>
                    <a:lnTo>
                      <a:pt x="61"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1" name=""/>
              <p:cNvSpPr/>
              <p:nvPr/>
            </p:nvSpPr>
            <p:spPr>
              <a:xfrm>
                <a:off x="6611760" y="3373560"/>
                <a:ext cx="192240" cy="19836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2" name=""/>
              <p:cNvSpPr/>
              <p:nvPr/>
            </p:nvSpPr>
            <p:spPr>
              <a:xfrm>
                <a:off x="6611760" y="3373560"/>
                <a:ext cx="192240" cy="1983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73" name=""/>
            <p:cNvGrpSpPr/>
            <p:nvPr/>
          </p:nvGrpSpPr>
          <p:grpSpPr>
            <a:xfrm>
              <a:off x="6611760" y="3381480"/>
              <a:ext cx="184320" cy="182520"/>
              <a:chOff x="6611760" y="3381480"/>
              <a:chExt cx="184320" cy="182520"/>
            </a:xfrm>
          </p:grpSpPr>
          <p:sp>
            <p:nvSpPr>
              <p:cNvPr id="874" name=""/>
              <p:cNvSpPr/>
              <p:nvPr/>
            </p:nvSpPr>
            <p:spPr>
              <a:xfrm>
                <a:off x="6611760" y="3381480"/>
                <a:ext cx="184320" cy="18252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5" name=""/>
              <p:cNvSpPr/>
              <p:nvPr/>
            </p:nvSpPr>
            <p:spPr>
              <a:xfrm>
                <a:off x="6676920" y="3444840"/>
                <a:ext cx="6372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876" name=""/>
              <p:cNvSpPr/>
              <p:nvPr/>
            </p:nvSpPr>
            <p:spPr>
              <a:xfrm>
                <a:off x="6645240" y="3413160"/>
                <a:ext cx="12708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877" name=""/>
          <p:cNvGrpSpPr/>
          <p:nvPr/>
        </p:nvGrpSpPr>
        <p:grpSpPr>
          <a:xfrm>
            <a:off x="6653160" y="3181320"/>
            <a:ext cx="254160" cy="239760"/>
            <a:chOff x="6653160" y="3181320"/>
            <a:chExt cx="254160" cy="239760"/>
          </a:xfrm>
        </p:grpSpPr>
        <p:sp>
          <p:nvSpPr>
            <p:cNvPr id="878" name=""/>
            <p:cNvSpPr/>
            <p:nvPr/>
          </p:nvSpPr>
          <p:spPr>
            <a:xfrm>
              <a:off x="6676920" y="3181320"/>
              <a:ext cx="111240" cy="1126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9" name=""/>
            <p:cNvSpPr/>
            <p:nvPr/>
          </p:nvSpPr>
          <p:spPr>
            <a:xfrm>
              <a:off x="6653160" y="3260880"/>
              <a:ext cx="254160" cy="16020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80" name=""/>
          <p:cNvGrpSpPr/>
          <p:nvPr/>
        </p:nvGrpSpPr>
        <p:grpSpPr>
          <a:xfrm>
            <a:off x="5386320" y="3579840"/>
            <a:ext cx="135000" cy="136440"/>
            <a:chOff x="5386320" y="3579840"/>
            <a:chExt cx="135000" cy="136440"/>
          </a:xfrm>
        </p:grpSpPr>
        <p:grpSp>
          <p:nvGrpSpPr>
            <p:cNvPr id="881" name=""/>
            <p:cNvGrpSpPr/>
            <p:nvPr/>
          </p:nvGrpSpPr>
          <p:grpSpPr>
            <a:xfrm>
              <a:off x="5386320" y="3579840"/>
              <a:ext cx="135000" cy="136440"/>
              <a:chOff x="5386320" y="3579840"/>
              <a:chExt cx="135000" cy="136440"/>
            </a:xfrm>
          </p:grpSpPr>
          <p:sp>
            <p:nvSpPr>
              <p:cNvPr id="882" name=""/>
              <p:cNvSpPr/>
              <p:nvPr/>
            </p:nvSpPr>
            <p:spPr>
              <a:xfrm>
                <a:off x="5386320" y="3579840"/>
                <a:ext cx="135000" cy="1364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3" name=""/>
              <p:cNvSpPr/>
              <p:nvPr/>
            </p:nvSpPr>
            <p:spPr>
              <a:xfrm>
                <a:off x="5386320" y="3579840"/>
                <a:ext cx="127080" cy="128520"/>
              </a:xfrm>
              <a:custGeom>
                <a:avLst/>
                <a:gdLst/>
                <a:ahLst/>
                <a:rect l="l" t="t" r="r" b="b"/>
                <a:pathLst>
                  <a:path w="80" h="81">
                    <a:moveTo>
                      <a:pt x="40" y="0"/>
                    </a:moveTo>
                    <a:lnTo>
                      <a:pt x="35" y="0"/>
                    </a:lnTo>
                    <a:lnTo>
                      <a:pt x="25" y="0"/>
                    </a:lnTo>
                    <a:lnTo>
                      <a:pt x="20" y="5"/>
                    </a:lnTo>
                    <a:lnTo>
                      <a:pt x="15" y="10"/>
                    </a:lnTo>
                    <a:lnTo>
                      <a:pt x="10" y="15"/>
                    </a:lnTo>
                    <a:lnTo>
                      <a:pt x="5" y="25"/>
                    </a:lnTo>
                    <a:lnTo>
                      <a:pt x="5" y="30"/>
                    </a:lnTo>
                    <a:lnTo>
                      <a:pt x="0" y="40"/>
                    </a:lnTo>
                    <a:lnTo>
                      <a:pt x="5" y="45"/>
                    </a:lnTo>
                    <a:lnTo>
                      <a:pt x="5" y="55"/>
                    </a:lnTo>
                    <a:lnTo>
                      <a:pt x="10" y="60"/>
                    </a:lnTo>
                    <a:lnTo>
                      <a:pt x="15" y="70"/>
                    </a:lnTo>
                    <a:lnTo>
                      <a:pt x="20" y="75"/>
                    </a:lnTo>
                    <a:lnTo>
                      <a:pt x="25" y="81"/>
                    </a:lnTo>
                    <a:lnTo>
                      <a:pt x="35" y="81"/>
                    </a:lnTo>
                    <a:lnTo>
                      <a:pt x="40" y="81"/>
                    </a:lnTo>
                    <a:lnTo>
                      <a:pt x="50" y="81"/>
                    </a:lnTo>
                    <a:lnTo>
                      <a:pt x="55" y="81"/>
                    </a:lnTo>
                    <a:lnTo>
                      <a:pt x="65" y="75"/>
                    </a:lnTo>
                    <a:lnTo>
                      <a:pt x="70" y="70"/>
                    </a:lnTo>
                    <a:lnTo>
                      <a:pt x="75" y="60"/>
                    </a:lnTo>
                    <a:lnTo>
                      <a:pt x="80" y="55"/>
                    </a:lnTo>
                    <a:lnTo>
                      <a:pt x="80" y="45"/>
                    </a:lnTo>
                    <a:lnTo>
                      <a:pt x="80" y="40"/>
                    </a:lnTo>
                    <a:lnTo>
                      <a:pt x="80" y="30"/>
                    </a:lnTo>
                    <a:lnTo>
                      <a:pt x="80" y="25"/>
                    </a:lnTo>
                    <a:lnTo>
                      <a:pt x="75" y="15"/>
                    </a:lnTo>
                    <a:lnTo>
                      <a:pt x="70" y="10"/>
                    </a:lnTo>
                    <a:lnTo>
                      <a:pt x="65" y="5"/>
                    </a:lnTo>
                    <a:lnTo>
                      <a:pt x="55" y="0"/>
                    </a:lnTo>
                    <a:lnTo>
                      <a:pt x="50"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4" name=""/>
              <p:cNvSpPr/>
              <p:nvPr/>
            </p:nvSpPr>
            <p:spPr>
              <a:xfrm>
                <a:off x="5386320" y="3579840"/>
                <a:ext cx="127080" cy="128520"/>
              </a:xfrm>
              <a:prstGeom prst="ellipse">
                <a:avLst/>
              </a:prstGeom>
              <a:solidFill>
                <a:srgbClr val="ffffff"/>
              </a:solidFill>
              <a:ln w="0">
                <a:noFill/>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885" name=""/>
              <p:cNvSpPr/>
              <p:nvPr/>
            </p:nvSpPr>
            <p:spPr>
              <a:xfrm>
                <a:off x="5386320" y="3579840"/>
                <a:ext cx="135000" cy="1364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86" name=""/>
            <p:cNvGrpSpPr/>
            <p:nvPr/>
          </p:nvGrpSpPr>
          <p:grpSpPr>
            <a:xfrm>
              <a:off x="5386320" y="3579840"/>
              <a:ext cx="135000" cy="128520"/>
              <a:chOff x="5386320" y="3579840"/>
              <a:chExt cx="135000" cy="128520"/>
            </a:xfrm>
          </p:grpSpPr>
          <p:sp>
            <p:nvSpPr>
              <p:cNvPr id="887" name=""/>
              <p:cNvSpPr/>
              <p:nvPr/>
            </p:nvSpPr>
            <p:spPr>
              <a:xfrm>
                <a:off x="5425920" y="3611520"/>
                <a:ext cx="5580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888" name=""/>
              <p:cNvSpPr/>
              <p:nvPr/>
            </p:nvSpPr>
            <p:spPr>
              <a:xfrm>
                <a:off x="5386320" y="3579840"/>
                <a:ext cx="135000" cy="128520"/>
              </a:xfrm>
              <a:prstGeom prst="ellipse">
                <a:avLst/>
              </a:prstGeom>
              <a:noFill/>
              <a:ln w="15840">
                <a:solidFill>
                  <a:srgbClr val="ffffff"/>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grpSp>
      </p:grpSp>
      <p:grpSp>
        <p:nvGrpSpPr>
          <p:cNvPr id="889" name=""/>
          <p:cNvGrpSpPr/>
          <p:nvPr/>
        </p:nvGrpSpPr>
        <p:grpSpPr>
          <a:xfrm>
            <a:off x="5307120" y="3571920"/>
            <a:ext cx="166680" cy="168120"/>
            <a:chOff x="5307120" y="3571920"/>
            <a:chExt cx="166680" cy="168120"/>
          </a:xfrm>
        </p:grpSpPr>
        <p:sp>
          <p:nvSpPr>
            <p:cNvPr id="890"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1" name=""/>
            <p:cNvSpPr/>
            <p:nvPr/>
          </p:nvSpPr>
          <p:spPr>
            <a:xfrm>
              <a:off x="5307120" y="3571920"/>
              <a:ext cx="166680" cy="39600"/>
            </a:xfrm>
            <a:custGeom>
              <a:avLst/>
              <a:gdLst/>
              <a:ahLst/>
              <a:rect l="l" t="t" r="r" b="b"/>
              <a:pathLst>
                <a:path w="105" h="25">
                  <a:moveTo>
                    <a:pt x="0" y="10"/>
                  </a:moveTo>
                  <a:lnTo>
                    <a:pt x="0" y="15"/>
                  </a:lnTo>
                  <a:lnTo>
                    <a:pt x="5" y="15"/>
                  </a:lnTo>
                  <a:lnTo>
                    <a:pt x="10" y="20"/>
                  </a:lnTo>
                  <a:lnTo>
                    <a:pt x="15" y="20"/>
                  </a:lnTo>
                  <a:lnTo>
                    <a:pt x="25" y="20"/>
                  </a:lnTo>
                  <a:lnTo>
                    <a:pt x="35" y="25"/>
                  </a:lnTo>
                  <a:lnTo>
                    <a:pt x="40" y="25"/>
                  </a:lnTo>
                  <a:lnTo>
                    <a:pt x="55" y="25"/>
                  </a:lnTo>
                  <a:lnTo>
                    <a:pt x="65" y="25"/>
                  </a:lnTo>
                  <a:lnTo>
                    <a:pt x="75" y="25"/>
                  </a:lnTo>
                  <a:lnTo>
                    <a:pt x="85" y="20"/>
                  </a:lnTo>
                  <a:lnTo>
                    <a:pt x="90" y="20"/>
                  </a:lnTo>
                  <a:lnTo>
                    <a:pt x="100" y="20"/>
                  </a:lnTo>
                  <a:lnTo>
                    <a:pt x="100" y="15"/>
                  </a:lnTo>
                  <a:lnTo>
                    <a:pt x="105" y="15"/>
                  </a:lnTo>
                  <a:lnTo>
                    <a:pt x="105" y="10"/>
                  </a:lnTo>
                  <a:lnTo>
                    <a:pt x="105" y="10"/>
                  </a:lnTo>
                  <a:lnTo>
                    <a:pt x="100" y="5"/>
                  </a:lnTo>
                  <a:lnTo>
                    <a:pt x="100" y="5"/>
                  </a:lnTo>
                  <a:lnTo>
                    <a:pt x="90" y="0"/>
                  </a:lnTo>
                  <a:lnTo>
                    <a:pt x="85" y="0"/>
                  </a:lnTo>
                  <a:lnTo>
                    <a:pt x="75" y="0"/>
                  </a:lnTo>
                  <a:lnTo>
                    <a:pt x="65" y="0"/>
                  </a:lnTo>
                  <a:lnTo>
                    <a:pt x="55" y="0"/>
                  </a:lnTo>
                  <a:lnTo>
                    <a:pt x="40" y="0"/>
                  </a:lnTo>
                  <a:lnTo>
                    <a:pt x="35" y="0"/>
                  </a:lnTo>
                  <a:lnTo>
                    <a:pt x="25" y="0"/>
                  </a:lnTo>
                  <a:lnTo>
                    <a:pt x="15" y="0"/>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892"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3" name=""/>
            <p:cNvSpPr/>
            <p:nvPr/>
          </p:nvSpPr>
          <p:spPr>
            <a:xfrm>
              <a:off x="5307120" y="3587760"/>
              <a:ext cx="166680" cy="23760"/>
            </a:xfrm>
            <a:custGeom>
              <a:avLst/>
              <a:gdLst/>
              <a:ahLst/>
              <a:rect l="l" t="t" r="r" b="b"/>
              <a:pathLst>
                <a:path w="105" h="15">
                  <a:moveTo>
                    <a:pt x="0" y="0"/>
                  </a:moveTo>
                  <a:lnTo>
                    <a:pt x="0" y="5"/>
                  </a:lnTo>
                  <a:lnTo>
                    <a:pt x="5" y="5"/>
                  </a:lnTo>
                  <a:lnTo>
                    <a:pt x="10" y="10"/>
                  </a:lnTo>
                  <a:lnTo>
                    <a:pt x="15" y="10"/>
                  </a:lnTo>
                  <a:lnTo>
                    <a:pt x="25" y="10"/>
                  </a:lnTo>
                  <a:lnTo>
                    <a:pt x="35" y="15"/>
                  </a:lnTo>
                  <a:lnTo>
                    <a:pt x="40" y="15"/>
                  </a:lnTo>
                  <a:lnTo>
                    <a:pt x="55" y="15"/>
                  </a:lnTo>
                  <a:lnTo>
                    <a:pt x="65" y="15"/>
                  </a:lnTo>
                  <a:lnTo>
                    <a:pt x="75" y="15"/>
                  </a:lnTo>
                  <a:lnTo>
                    <a:pt x="85" y="10"/>
                  </a:lnTo>
                  <a:lnTo>
                    <a:pt x="90" y="10"/>
                  </a:lnTo>
                  <a:lnTo>
                    <a:pt x="100"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894" name=""/>
          <p:cNvGrpSpPr/>
          <p:nvPr/>
        </p:nvGrpSpPr>
        <p:grpSpPr>
          <a:xfrm>
            <a:off x="5888160" y="3811680"/>
            <a:ext cx="158760" cy="174600"/>
            <a:chOff x="5888160" y="3811680"/>
            <a:chExt cx="158760" cy="174600"/>
          </a:xfrm>
        </p:grpSpPr>
        <p:sp>
          <p:nvSpPr>
            <p:cNvPr id="895"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6" name=""/>
            <p:cNvSpPr/>
            <p:nvPr/>
          </p:nvSpPr>
          <p:spPr>
            <a:xfrm>
              <a:off x="5888160" y="3811680"/>
              <a:ext cx="158760" cy="39600"/>
            </a:xfrm>
            <a:custGeom>
              <a:avLst/>
              <a:gdLst/>
              <a:ahLst/>
              <a:rect l="l" t="t" r="r" b="b"/>
              <a:pathLst>
                <a:path w="100" h="25">
                  <a:moveTo>
                    <a:pt x="0" y="15"/>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0" y="15"/>
                  </a:lnTo>
                  <a:lnTo>
                    <a:pt x="100" y="15"/>
                  </a:lnTo>
                  <a:lnTo>
                    <a:pt x="100" y="10"/>
                  </a:lnTo>
                  <a:lnTo>
                    <a:pt x="100" y="10"/>
                  </a:lnTo>
                  <a:lnTo>
                    <a:pt x="95" y="5"/>
                  </a:lnTo>
                  <a:lnTo>
                    <a:pt x="90" y="5"/>
                  </a:lnTo>
                  <a:lnTo>
                    <a:pt x="80" y="0"/>
                  </a:lnTo>
                  <a:lnTo>
                    <a:pt x="70" y="0"/>
                  </a:lnTo>
                  <a:lnTo>
                    <a:pt x="60" y="0"/>
                  </a:lnTo>
                  <a:lnTo>
                    <a:pt x="50" y="0"/>
                  </a:lnTo>
                  <a:lnTo>
                    <a:pt x="40" y="0"/>
                  </a:lnTo>
                  <a:lnTo>
                    <a:pt x="30" y="0"/>
                  </a:lnTo>
                  <a:lnTo>
                    <a:pt x="20" y="0"/>
                  </a:lnTo>
                  <a:lnTo>
                    <a:pt x="15" y="5"/>
                  </a:lnTo>
                  <a:lnTo>
                    <a:pt x="5" y="5"/>
                  </a:lnTo>
                  <a:lnTo>
                    <a:pt x="0"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897"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8" name=""/>
            <p:cNvSpPr/>
            <p:nvPr/>
          </p:nvSpPr>
          <p:spPr>
            <a:xfrm>
              <a:off x="5888160" y="3835440"/>
              <a:ext cx="158760" cy="15840"/>
            </a:xfrm>
            <a:custGeom>
              <a:avLst/>
              <a:gdLst/>
              <a:ahLst/>
              <a:rect l="l" t="t" r="r" b="b"/>
              <a:pathLst>
                <a:path w="100"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0" y="0"/>
                  </a:lnTo>
                  <a:lnTo>
                    <a:pt x="100"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sp>
        <p:nvSpPr>
          <p:cNvPr id="899" name=""/>
          <p:cNvSpPr/>
          <p:nvPr/>
        </p:nvSpPr>
        <p:spPr>
          <a:xfrm>
            <a:off x="5761080" y="3747960"/>
            <a:ext cx="20628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0" name=""/>
          <p:cNvSpPr/>
          <p:nvPr/>
        </p:nvSpPr>
        <p:spPr>
          <a:xfrm>
            <a:off x="5616720" y="3724200"/>
            <a:ext cx="501480" cy="230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1" name=""/>
          <p:cNvSpPr/>
          <p:nvPr/>
        </p:nvSpPr>
        <p:spPr>
          <a:xfrm>
            <a:off x="5776920" y="3763800"/>
            <a:ext cx="15084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902" name=""/>
          <p:cNvSpPr/>
          <p:nvPr/>
        </p:nvSpPr>
        <p:spPr>
          <a:xfrm>
            <a:off x="5803200" y="3763800"/>
            <a:ext cx="1375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Henry</a:t>
            </a:r>
            <a:endParaRPr b="0" lang="en-US" sz="400" strike="noStrike" u="none">
              <a:solidFill>
                <a:srgbClr val="000000"/>
              </a:solidFill>
              <a:effectLst/>
              <a:uFillTx/>
              <a:latin typeface="Times New Roman"/>
            </a:endParaRPr>
          </a:p>
        </p:txBody>
      </p:sp>
      <p:sp>
        <p:nvSpPr>
          <p:cNvPr id="903" name=""/>
          <p:cNvSpPr/>
          <p:nvPr/>
        </p:nvSpPr>
        <p:spPr>
          <a:xfrm>
            <a:off x="5808600" y="3835440"/>
            <a:ext cx="9540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904" name=""/>
          <p:cNvSpPr/>
          <p:nvPr/>
        </p:nvSpPr>
        <p:spPr>
          <a:xfrm>
            <a:off x="5832000" y="384336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nvGrpSpPr>
          <p:cNvPr id="905" name=""/>
          <p:cNvGrpSpPr/>
          <p:nvPr/>
        </p:nvGrpSpPr>
        <p:grpSpPr>
          <a:xfrm>
            <a:off x="5275440" y="3787920"/>
            <a:ext cx="134640" cy="134640"/>
            <a:chOff x="5275440" y="3787920"/>
            <a:chExt cx="134640" cy="134640"/>
          </a:xfrm>
        </p:grpSpPr>
        <p:grpSp>
          <p:nvGrpSpPr>
            <p:cNvPr id="906" name=""/>
            <p:cNvGrpSpPr/>
            <p:nvPr/>
          </p:nvGrpSpPr>
          <p:grpSpPr>
            <a:xfrm>
              <a:off x="5275440" y="3787920"/>
              <a:ext cx="134640" cy="134640"/>
              <a:chOff x="5275440" y="3787920"/>
              <a:chExt cx="134640" cy="134640"/>
            </a:xfrm>
          </p:grpSpPr>
          <p:sp>
            <p:nvSpPr>
              <p:cNvPr id="907" name=""/>
              <p:cNvSpPr/>
              <p:nvPr/>
            </p:nvSpPr>
            <p:spPr>
              <a:xfrm>
                <a:off x="5275440" y="3787920"/>
                <a:ext cx="134640" cy="1346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8" name=""/>
              <p:cNvSpPr/>
              <p:nvPr/>
            </p:nvSpPr>
            <p:spPr>
              <a:xfrm>
                <a:off x="5275440" y="3787920"/>
                <a:ext cx="126720" cy="126720"/>
              </a:xfrm>
              <a:custGeom>
                <a:avLst/>
                <a:gdLst/>
                <a:ahLst/>
                <a:rect l="l" t="t" r="r" b="b"/>
                <a:pathLst>
                  <a:path w="80" h="80">
                    <a:moveTo>
                      <a:pt x="40" y="0"/>
                    </a:moveTo>
                    <a:lnTo>
                      <a:pt x="35" y="0"/>
                    </a:lnTo>
                    <a:lnTo>
                      <a:pt x="25" y="0"/>
                    </a:lnTo>
                    <a:lnTo>
                      <a:pt x="15" y="5"/>
                    </a:lnTo>
                    <a:lnTo>
                      <a:pt x="10" y="10"/>
                    </a:lnTo>
                    <a:lnTo>
                      <a:pt x="5" y="15"/>
                    </a:lnTo>
                    <a:lnTo>
                      <a:pt x="5" y="25"/>
                    </a:lnTo>
                    <a:lnTo>
                      <a:pt x="0" y="30"/>
                    </a:lnTo>
                    <a:lnTo>
                      <a:pt x="0" y="40"/>
                    </a:lnTo>
                    <a:lnTo>
                      <a:pt x="0" y="50"/>
                    </a:lnTo>
                    <a:lnTo>
                      <a:pt x="5" y="55"/>
                    </a:lnTo>
                    <a:lnTo>
                      <a:pt x="5" y="65"/>
                    </a:lnTo>
                    <a:lnTo>
                      <a:pt x="10" y="70"/>
                    </a:lnTo>
                    <a:lnTo>
                      <a:pt x="15" y="75"/>
                    </a:lnTo>
                    <a:lnTo>
                      <a:pt x="25" y="80"/>
                    </a:lnTo>
                    <a:lnTo>
                      <a:pt x="35" y="80"/>
                    </a:lnTo>
                    <a:lnTo>
                      <a:pt x="40" y="80"/>
                    </a:lnTo>
                    <a:lnTo>
                      <a:pt x="50" y="80"/>
                    </a:lnTo>
                    <a:lnTo>
                      <a:pt x="55" y="80"/>
                    </a:lnTo>
                    <a:lnTo>
                      <a:pt x="60" y="75"/>
                    </a:lnTo>
                    <a:lnTo>
                      <a:pt x="70" y="70"/>
                    </a:lnTo>
                    <a:lnTo>
                      <a:pt x="75" y="65"/>
                    </a:lnTo>
                    <a:lnTo>
                      <a:pt x="80" y="55"/>
                    </a:lnTo>
                    <a:lnTo>
                      <a:pt x="80" y="50"/>
                    </a:lnTo>
                    <a:lnTo>
                      <a:pt x="80" y="40"/>
                    </a:lnTo>
                    <a:lnTo>
                      <a:pt x="80" y="30"/>
                    </a:lnTo>
                    <a:lnTo>
                      <a:pt x="80" y="25"/>
                    </a:lnTo>
                    <a:lnTo>
                      <a:pt x="75" y="15"/>
                    </a:lnTo>
                    <a:lnTo>
                      <a:pt x="70" y="10"/>
                    </a:lnTo>
                    <a:lnTo>
                      <a:pt x="60" y="5"/>
                    </a:lnTo>
                    <a:lnTo>
                      <a:pt x="55" y="0"/>
                    </a:lnTo>
                    <a:lnTo>
                      <a:pt x="50"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9" name=""/>
              <p:cNvSpPr/>
              <p:nvPr/>
            </p:nvSpPr>
            <p:spPr>
              <a:xfrm>
                <a:off x="5275440" y="3787920"/>
                <a:ext cx="126720" cy="126720"/>
              </a:xfrm>
              <a:prstGeom prst="ellipse">
                <a:avLst/>
              </a:prstGeom>
              <a:solidFill>
                <a:srgbClr val="ffffff"/>
              </a:solidFill>
              <a:ln w="0">
                <a:noFill/>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sp>
            <p:nvSpPr>
              <p:cNvPr id="910" name=""/>
              <p:cNvSpPr/>
              <p:nvPr/>
            </p:nvSpPr>
            <p:spPr>
              <a:xfrm>
                <a:off x="5275440" y="3787920"/>
                <a:ext cx="134640" cy="1346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11" name=""/>
            <p:cNvGrpSpPr/>
            <p:nvPr/>
          </p:nvGrpSpPr>
          <p:grpSpPr>
            <a:xfrm>
              <a:off x="5275440" y="3787920"/>
              <a:ext cx="126720" cy="126720"/>
              <a:chOff x="5275440" y="3787920"/>
              <a:chExt cx="126720" cy="126720"/>
            </a:xfrm>
          </p:grpSpPr>
          <p:sp>
            <p:nvSpPr>
              <p:cNvPr id="912" name=""/>
              <p:cNvSpPr/>
              <p:nvPr/>
            </p:nvSpPr>
            <p:spPr>
              <a:xfrm>
                <a:off x="5307120" y="3819600"/>
                <a:ext cx="6336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913" name=""/>
              <p:cNvSpPr/>
              <p:nvPr/>
            </p:nvSpPr>
            <p:spPr>
              <a:xfrm>
                <a:off x="5275440" y="3787920"/>
                <a:ext cx="126720" cy="126720"/>
              </a:xfrm>
              <a:prstGeom prst="ellipse">
                <a:avLst/>
              </a:prstGeom>
              <a:noFill/>
              <a:ln w="15840">
                <a:solidFill>
                  <a:srgbClr val="ffffff"/>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grpSp>
      </p:grpSp>
      <p:grpSp>
        <p:nvGrpSpPr>
          <p:cNvPr id="914" name=""/>
          <p:cNvGrpSpPr/>
          <p:nvPr/>
        </p:nvGrpSpPr>
        <p:grpSpPr>
          <a:xfrm>
            <a:off x="5241960" y="3675240"/>
            <a:ext cx="168120" cy="176040"/>
            <a:chOff x="5241960" y="3675240"/>
            <a:chExt cx="168120" cy="176040"/>
          </a:xfrm>
        </p:grpSpPr>
        <p:sp>
          <p:nvSpPr>
            <p:cNvPr id="915"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6" name=""/>
            <p:cNvSpPr/>
            <p:nvPr/>
          </p:nvSpPr>
          <p:spPr>
            <a:xfrm>
              <a:off x="5241960" y="3675240"/>
              <a:ext cx="168120" cy="41040"/>
            </a:xfrm>
            <a:custGeom>
              <a:avLst/>
              <a:gdLst/>
              <a:ahLst/>
              <a:rect l="l" t="t" r="r" b="b"/>
              <a:pathLst>
                <a:path w="106" h="26">
                  <a:moveTo>
                    <a:pt x="0" y="15"/>
                  </a:moveTo>
                  <a:lnTo>
                    <a:pt x="5" y="15"/>
                  </a:lnTo>
                  <a:lnTo>
                    <a:pt x="5" y="21"/>
                  </a:lnTo>
                  <a:lnTo>
                    <a:pt x="10" y="21"/>
                  </a:lnTo>
                  <a:lnTo>
                    <a:pt x="21" y="26"/>
                  </a:lnTo>
                  <a:lnTo>
                    <a:pt x="26" y="26"/>
                  </a:lnTo>
                  <a:lnTo>
                    <a:pt x="36" y="26"/>
                  </a:lnTo>
                  <a:lnTo>
                    <a:pt x="46" y="26"/>
                  </a:lnTo>
                  <a:lnTo>
                    <a:pt x="56" y="26"/>
                  </a:lnTo>
                  <a:lnTo>
                    <a:pt x="66" y="26"/>
                  </a:lnTo>
                  <a:lnTo>
                    <a:pt x="76" y="26"/>
                  </a:lnTo>
                  <a:lnTo>
                    <a:pt x="86" y="26"/>
                  </a:lnTo>
                  <a:lnTo>
                    <a:pt x="96" y="26"/>
                  </a:lnTo>
                  <a:lnTo>
                    <a:pt x="101" y="21"/>
                  </a:lnTo>
                  <a:lnTo>
                    <a:pt x="106" y="21"/>
                  </a:lnTo>
                  <a:lnTo>
                    <a:pt x="106" y="15"/>
                  </a:lnTo>
                  <a:lnTo>
                    <a:pt x="106" y="15"/>
                  </a:lnTo>
                  <a:lnTo>
                    <a:pt x="106" y="10"/>
                  </a:lnTo>
                  <a:lnTo>
                    <a:pt x="106" y="10"/>
                  </a:lnTo>
                  <a:lnTo>
                    <a:pt x="101" y="5"/>
                  </a:lnTo>
                  <a:lnTo>
                    <a:pt x="96" y="5"/>
                  </a:lnTo>
                  <a:lnTo>
                    <a:pt x="86" y="0"/>
                  </a:lnTo>
                  <a:lnTo>
                    <a:pt x="76" y="0"/>
                  </a:lnTo>
                  <a:lnTo>
                    <a:pt x="66" y="0"/>
                  </a:lnTo>
                  <a:lnTo>
                    <a:pt x="56" y="0"/>
                  </a:lnTo>
                  <a:lnTo>
                    <a:pt x="46" y="0"/>
                  </a:lnTo>
                  <a:lnTo>
                    <a:pt x="36" y="0"/>
                  </a:lnTo>
                  <a:lnTo>
                    <a:pt x="26" y="0"/>
                  </a:lnTo>
                  <a:lnTo>
                    <a:pt x="21" y="5"/>
                  </a:lnTo>
                  <a:lnTo>
                    <a:pt x="10" y="5"/>
                  </a:lnTo>
                  <a:lnTo>
                    <a:pt x="5" y="10"/>
                  </a:lnTo>
                  <a:lnTo>
                    <a:pt x="5" y="10"/>
                  </a:lnTo>
                  <a:lnTo>
                    <a:pt x="0" y="15"/>
                  </a:lnTo>
                  <a:close/>
                </a:path>
              </a:pathLst>
            </a:custGeom>
            <a:solidFill>
              <a:srgbClr val="a744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917"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8" name=""/>
            <p:cNvSpPr/>
            <p:nvPr/>
          </p:nvSpPr>
          <p:spPr>
            <a:xfrm>
              <a:off x="5241960" y="3699000"/>
              <a:ext cx="168120" cy="17280"/>
            </a:xfrm>
            <a:custGeom>
              <a:avLst/>
              <a:gdLst/>
              <a:ahLst/>
              <a:rect l="l" t="t" r="r" b="b"/>
              <a:pathLst>
                <a:path w="106" h="11">
                  <a:moveTo>
                    <a:pt x="0" y="0"/>
                  </a:moveTo>
                  <a:lnTo>
                    <a:pt x="5" y="0"/>
                  </a:lnTo>
                  <a:lnTo>
                    <a:pt x="5" y="6"/>
                  </a:lnTo>
                  <a:lnTo>
                    <a:pt x="10" y="6"/>
                  </a:lnTo>
                  <a:lnTo>
                    <a:pt x="21" y="11"/>
                  </a:lnTo>
                  <a:lnTo>
                    <a:pt x="26" y="11"/>
                  </a:lnTo>
                  <a:lnTo>
                    <a:pt x="36" y="11"/>
                  </a:lnTo>
                  <a:lnTo>
                    <a:pt x="46" y="11"/>
                  </a:lnTo>
                  <a:lnTo>
                    <a:pt x="56" y="11"/>
                  </a:lnTo>
                  <a:lnTo>
                    <a:pt x="66" y="11"/>
                  </a:lnTo>
                  <a:lnTo>
                    <a:pt x="76" y="11"/>
                  </a:lnTo>
                  <a:lnTo>
                    <a:pt x="86" y="11"/>
                  </a:lnTo>
                  <a:lnTo>
                    <a:pt x="96" y="11"/>
                  </a:lnTo>
                  <a:lnTo>
                    <a:pt x="101" y="6"/>
                  </a:lnTo>
                  <a:lnTo>
                    <a:pt x="106" y="6"/>
                  </a:lnTo>
                  <a:lnTo>
                    <a:pt x="106" y="0"/>
                  </a:lnTo>
                  <a:lnTo>
                    <a:pt x="106"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919" name=""/>
          <p:cNvGrpSpPr/>
          <p:nvPr/>
        </p:nvGrpSpPr>
        <p:grpSpPr>
          <a:xfrm>
            <a:off x="5378400" y="3675240"/>
            <a:ext cx="166680" cy="176040"/>
            <a:chOff x="5378400" y="3675240"/>
            <a:chExt cx="166680" cy="176040"/>
          </a:xfrm>
        </p:grpSpPr>
        <p:sp>
          <p:nvSpPr>
            <p:cNvPr id="920"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1"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922"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3"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sp>
        <p:nvSpPr>
          <p:cNvPr id="924" name=""/>
          <p:cNvSpPr/>
          <p:nvPr/>
        </p:nvSpPr>
        <p:spPr>
          <a:xfrm>
            <a:off x="5386320" y="3683160"/>
            <a:ext cx="198360" cy="183960"/>
          </a:xfrm>
          <a:custGeom>
            <a:avLst/>
            <a:gdLst/>
            <a:ahLst/>
            <a:rect l="l" t="t" r="r" b="b"/>
            <a:pathLst>
              <a:path w="125" h="116">
                <a:moveTo>
                  <a:pt x="65" y="0"/>
                </a:moveTo>
                <a:lnTo>
                  <a:pt x="50" y="46"/>
                </a:lnTo>
                <a:lnTo>
                  <a:pt x="0" y="46"/>
                </a:lnTo>
                <a:lnTo>
                  <a:pt x="40" y="76"/>
                </a:lnTo>
                <a:lnTo>
                  <a:pt x="25" y="116"/>
                </a:lnTo>
                <a:lnTo>
                  <a:pt x="65" y="91"/>
                </a:lnTo>
                <a:lnTo>
                  <a:pt x="100" y="116"/>
                </a:lnTo>
                <a:lnTo>
                  <a:pt x="85" y="76"/>
                </a:lnTo>
                <a:lnTo>
                  <a:pt x="125" y="46"/>
                </a:lnTo>
                <a:lnTo>
                  <a:pt x="75" y="46"/>
                </a:lnTo>
                <a:lnTo>
                  <a:pt x="65"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925" name=""/>
          <p:cNvGrpSpPr/>
          <p:nvPr/>
        </p:nvGrpSpPr>
        <p:grpSpPr>
          <a:xfrm>
            <a:off x="5019840" y="3994200"/>
            <a:ext cx="126720" cy="135000"/>
            <a:chOff x="5019840" y="3994200"/>
            <a:chExt cx="126720" cy="135000"/>
          </a:xfrm>
        </p:grpSpPr>
        <p:grpSp>
          <p:nvGrpSpPr>
            <p:cNvPr id="926" name=""/>
            <p:cNvGrpSpPr/>
            <p:nvPr/>
          </p:nvGrpSpPr>
          <p:grpSpPr>
            <a:xfrm>
              <a:off x="5019840" y="3994200"/>
              <a:ext cx="126720" cy="135000"/>
              <a:chOff x="5019840" y="3994200"/>
              <a:chExt cx="126720" cy="135000"/>
            </a:xfrm>
          </p:grpSpPr>
          <p:sp>
            <p:nvSpPr>
              <p:cNvPr id="927" name=""/>
              <p:cNvSpPr/>
              <p:nvPr/>
            </p:nvSpPr>
            <p:spPr>
              <a:xfrm>
                <a:off x="5019840" y="3994200"/>
                <a:ext cx="1267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8" name=""/>
              <p:cNvSpPr/>
              <p:nvPr/>
            </p:nvSpPr>
            <p:spPr>
              <a:xfrm>
                <a:off x="5019840" y="3994200"/>
                <a:ext cx="126720" cy="135000"/>
              </a:xfrm>
              <a:custGeom>
                <a:avLst/>
                <a:gdLst/>
                <a:ahLst/>
                <a:rect l="l" t="t" r="r" b="b"/>
                <a:pathLst>
                  <a:path w="80" h="85">
                    <a:moveTo>
                      <a:pt x="40" y="0"/>
                    </a:moveTo>
                    <a:lnTo>
                      <a:pt x="30" y="0"/>
                    </a:lnTo>
                    <a:lnTo>
                      <a:pt x="25" y="5"/>
                    </a:lnTo>
                    <a:lnTo>
                      <a:pt x="15" y="5"/>
                    </a:lnTo>
                    <a:lnTo>
                      <a:pt x="10" y="10"/>
                    </a:lnTo>
                    <a:lnTo>
                      <a:pt x="5" y="20"/>
                    </a:lnTo>
                    <a:lnTo>
                      <a:pt x="5" y="25"/>
                    </a:lnTo>
                    <a:lnTo>
                      <a:pt x="0" y="35"/>
                    </a:lnTo>
                    <a:lnTo>
                      <a:pt x="0" y="40"/>
                    </a:lnTo>
                    <a:lnTo>
                      <a:pt x="0" y="50"/>
                    </a:lnTo>
                    <a:lnTo>
                      <a:pt x="5" y="60"/>
                    </a:lnTo>
                    <a:lnTo>
                      <a:pt x="5" y="65"/>
                    </a:lnTo>
                    <a:lnTo>
                      <a:pt x="10" y="70"/>
                    </a:lnTo>
                    <a:lnTo>
                      <a:pt x="15" y="75"/>
                    </a:lnTo>
                    <a:lnTo>
                      <a:pt x="25" y="80"/>
                    </a:lnTo>
                    <a:lnTo>
                      <a:pt x="30" y="85"/>
                    </a:lnTo>
                    <a:lnTo>
                      <a:pt x="40" y="85"/>
                    </a:lnTo>
                    <a:lnTo>
                      <a:pt x="45" y="85"/>
                    </a:lnTo>
                    <a:lnTo>
                      <a:pt x="55" y="80"/>
                    </a:lnTo>
                    <a:lnTo>
                      <a:pt x="60" y="75"/>
                    </a:lnTo>
                    <a:lnTo>
                      <a:pt x="70" y="70"/>
                    </a:lnTo>
                    <a:lnTo>
                      <a:pt x="75" y="65"/>
                    </a:lnTo>
                    <a:lnTo>
                      <a:pt x="75" y="60"/>
                    </a:lnTo>
                    <a:lnTo>
                      <a:pt x="80" y="50"/>
                    </a:lnTo>
                    <a:lnTo>
                      <a:pt x="80" y="40"/>
                    </a:lnTo>
                    <a:lnTo>
                      <a:pt x="80" y="35"/>
                    </a:lnTo>
                    <a:lnTo>
                      <a:pt x="75" y="25"/>
                    </a:lnTo>
                    <a:lnTo>
                      <a:pt x="75" y="20"/>
                    </a:lnTo>
                    <a:lnTo>
                      <a:pt x="70" y="10"/>
                    </a:lnTo>
                    <a:lnTo>
                      <a:pt x="60" y="5"/>
                    </a:lnTo>
                    <a:lnTo>
                      <a:pt x="55" y="5"/>
                    </a:lnTo>
                    <a:lnTo>
                      <a:pt x="45"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9" name=""/>
              <p:cNvSpPr/>
              <p:nvPr/>
            </p:nvSpPr>
            <p:spPr>
              <a:xfrm>
                <a:off x="5019840" y="3994200"/>
                <a:ext cx="12672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0" name=""/>
              <p:cNvSpPr/>
              <p:nvPr/>
            </p:nvSpPr>
            <p:spPr>
              <a:xfrm>
                <a:off x="5019840" y="3994200"/>
                <a:ext cx="1267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31" name=""/>
            <p:cNvGrpSpPr/>
            <p:nvPr/>
          </p:nvGrpSpPr>
          <p:grpSpPr>
            <a:xfrm>
              <a:off x="5019840" y="4002120"/>
              <a:ext cx="126720" cy="127080"/>
              <a:chOff x="5019840" y="4002120"/>
              <a:chExt cx="126720" cy="127080"/>
            </a:xfrm>
          </p:grpSpPr>
          <p:sp>
            <p:nvSpPr>
              <p:cNvPr id="932" name=""/>
              <p:cNvSpPr/>
              <p:nvPr/>
            </p:nvSpPr>
            <p:spPr>
              <a:xfrm>
                <a:off x="5051520" y="4033800"/>
                <a:ext cx="6336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933" name=""/>
              <p:cNvSpPr/>
              <p:nvPr/>
            </p:nvSpPr>
            <p:spPr>
              <a:xfrm>
                <a:off x="5019840" y="4002120"/>
                <a:ext cx="12672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934" name=""/>
          <p:cNvGrpSpPr/>
          <p:nvPr/>
        </p:nvGrpSpPr>
        <p:grpSpPr>
          <a:xfrm>
            <a:off x="5067360" y="3627360"/>
            <a:ext cx="135000" cy="136440"/>
            <a:chOff x="5067360" y="3627360"/>
            <a:chExt cx="135000" cy="136440"/>
          </a:xfrm>
        </p:grpSpPr>
        <p:grpSp>
          <p:nvGrpSpPr>
            <p:cNvPr id="935" name=""/>
            <p:cNvGrpSpPr/>
            <p:nvPr/>
          </p:nvGrpSpPr>
          <p:grpSpPr>
            <a:xfrm>
              <a:off x="5067360" y="3627360"/>
              <a:ext cx="135000" cy="136440"/>
              <a:chOff x="5067360" y="3627360"/>
              <a:chExt cx="135000" cy="136440"/>
            </a:xfrm>
          </p:grpSpPr>
          <p:sp>
            <p:nvSpPr>
              <p:cNvPr id="936" name=""/>
              <p:cNvSpPr/>
              <p:nvPr/>
            </p:nvSpPr>
            <p:spPr>
              <a:xfrm>
                <a:off x="5075280" y="3627360"/>
                <a:ext cx="127080" cy="1364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7" name=""/>
              <p:cNvSpPr/>
              <p:nvPr/>
            </p:nvSpPr>
            <p:spPr>
              <a:xfrm>
                <a:off x="5067360" y="3627360"/>
                <a:ext cx="127080" cy="128520"/>
              </a:xfrm>
              <a:custGeom>
                <a:avLst/>
                <a:gdLst/>
                <a:ahLst/>
                <a:rect l="l" t="t" r="r" b="b"/>
                <a:pathLst>
                  <a:path w="80" h="81">
                    <a:moveTo>
                      <a:pt x="40" y="0"/>
                    </a:moveTo>
                    <a:lnTo>
                      <a:pt x="35" y="0"/>
                    </a:lnTo>
                    <a:lnTo>
                      <a:pt x="25" y="5"/>
                    </a:lnTo>
                    <a:lnTo>
                      <a:pt x="20" y="5"/>
                    </a:lnTo>
                    <a:lnTo>
                      <a:pt x="15" y="10"/>
                    </a:lnTo>
                    <a:lnTo>
                      <a:pt x="10" y="20"/>
                    </a:lnTo>
                    <a:lnTo>
                      <a:pt x="5" y="25"/>
                    </a:lnTo>
                    <a:lnTo>
                      <a:pt x="5" y="30"/>
                    </a:lnTo>
                    <a:lnTo>
                      <a:pt x="0" y="40"/>
                    </a:lnTo>
                    <a:lnTo>
                      <a:pt x="5" y="51"/>
                    </a:lnTo>
                    <a:lnTo>
                      <a:pt x="5" y="56"/>
                    </a:lnTo>
                    <a:lnTo>
                      <a:pt x="10" y="66"/>
                    </a:lnTo>
                    <a:lnTo>
                      <a:pt x="15" y="71"/>
                    </a:lnTo>
                    <a:lnTo>
                      <a:pt x="20" y="76"/>
                    </a:lnTo>
                    <a:lnTo>
                      <a:pt x="25" y="81"/>
                    </a:lnTo>
                    <a:lnTo>
                      <a:pt x="35" y="81"/>
                    </a:lnTo>
                    <a:lnTo>
                      <a:pt x="40" y="81"/>
                    </a:lnTo>
                    <a:lnTo>
                      <a:pt x="50" y="81"/>
                    </a:lnTo>
                    <a:lnTo>
                      <a:pt x="60" y="81"/>
                    </a:lnTo>
                    <a:lnTo>
                      <a:pt x="65" y="76"/>
                    </a:lnTo>
                    <a:lnTo>
                      <a:pt x="70" y="71"/>
                    </a:lnTo>
                    <a:lnTo>
                      <a:pt x="75" y="66"/>
                    </a:lnTo>
                    <a:lnTo>
                      <a:pt x="80" y="56"/>
                    </a:lnTo>
                    <a:lnTo>
                      <a:pt x="80" y="51"/>
                    </a:lnTo>
                    <a:lnTo>
                      <a:pt x="80" y="40"/>
                    </a:lnTo>
                    <a:lnTo>
                      <a:pt x="80" y="30"/>
                    </a:lnTo>
                    <a:lnTo>
                      <a:pt x="80" y="25"/>
                    </a:lnTo>
                    <a:lnTo>
                      <a:pt x="75" y="20"/>
                    </a:lnTo>
                    <a:lnTo>
                      <a:pt x="70" y="10"/>
                    </a:lnTo>
                    <a:lnTo>
                      <a:pt x="65" y="5"/>
                    </a:lnTo>
                    <a:lnTo>
                      <a:pt x="60" y="5"/>
                    </a:lnTo>
                    <a:lnTo>
                      <a:pt x="50"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8" name=""/>
              <p:cNvSpPr/>
              <p:nvPr/>
            </p:nvSpPr>
            <p:spPr>
              <a:xfrm>
                <a:off x="5067360" y="3627360"/>
                <a:ext cx="135000" cy="13644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9" name=""/>
              <p:cNvSpPr/>
              <p:nvPr/>
            </p:nvSpPr>
            <p:spPr>
              <a:xfrm>
                <a:off x="5075280" y="3627360"/>
                <a:ext cx="127080" cy="1364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40" name=""/>
            <p:cNvGrpSpPr/>
            <p:nvPr/>
          </p:nvGrpSpPr>
          <p:grpSpPr>
            <a:xfrm>
              <a:off x="5075280" y="3627360"/>
              <a:ext cx="127080" cy="136440"/>
              <a:chOff x="5075280" y="3627360"/>
              <a:chExt cx="127080" cy="136440"/>
            </a:xfrm>
          </p:grpSpPr>
          <p:sp>
            <p:nvSpPr>
              <p:cNvPr id="941" name=""/>
              <p:cNvSpPr/>
              <p:nvPr/>
            </p:nvSpPr>
            <p:spPr>
              <a:xfrm>
                <a:off x="5106960" y="3666960"/>
                <a:ext cx="63360" cy="57240"/>
              </a:xfrm>
              <a:prstGeom prst="ellipse">
                <a:avLst/>
              </a:prstGeom>
              <a:noFill/>
              <a:ln w="15840">
                <a:solidFill>
                  <a:srgbClr val="ffffff"/>
                </a:solidFill>
                <a:miter/>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Times New Roman"/>
                </a:endParaRPr>
              </a:p>
            </p:txBody>
          </p:sp>
          <p:sp>
            <p:nvSpPr>
              <p:cNvPr id="942" name=""/>
              <p:cNvSpPr/>
              <p:nvPr/>
            </p:nvSpPr>
            <p:spPr>
              <a:xfrm>
                <a:off x="5075280" y="3627360"/>
                <a:ext cx="127080" cy="13644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943" name=""/>
          <p:cNvGrpSpPr/>
          <p:nvPr/>
        </p:nvGrpSpPr>
        <p:grpSpPr>
          <a:xfrm>
            <a:off x="4357800" y="3540240"/>
            <a:ext cx="128520" cy="135000"/>
            <a:chOff x="4357800" y="3540240"/>
            <a:chExt cx="128520" cy="135000"/>
          </a:xfrm>
        </p:grpSpPr>
        <p:grpSp>
          <p:nvGrpSpPr>
            <p:cNvPr id="944" name=""/>
            <p:cNvGrpSpPr/>
            <p:nvPr/>
          </p:nvGrpSpPr>
          <p:grpSpPr>
            <a:xfrm>
              <a:off x="4357800" y="3540240"/>
              <a:ext cx="128520" cy="135000"/>
              <a:chOff x="4357800" y="3540240"/>
              <a:chExt cx="128520" cy="135000"/>
            </a:xfrm>
          </p:grpSpPr>
          <p:sp>
            <p:nvSpPr>
              <p:cNvPr id="945" name=""/>
              <p:cNvSpPr/>
              <p:nvPr/>
            </p:nvSpPr>
            <p:spPr>
              <a:xfrm>
                <a:off x="4357800" y="3540240"/>
                <a:ext cx="1285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6" name=""/>
              <p:cNvSpPr/>
              <p:nvPr/>
            </p:nvSpPr>
            <p:spPr>
              <a:xfrm>
                <a:off x="4357800" y="3540240"/>
                <a:ext cx="128520" cy="126720"/>
              </a:xfrm>
              <a:custGeom>
                <a:avLst/>
                <a:gdLst/>
                <a:ahLst/>
                <a:rect l="l" t="t" r="r" b="b"/>
                <a:pathLst>
                  <a:path w="81" h="80">
                    <a:moveTo>
                      <a:pt x="41" y="0"/>
                    </a:moveTo>
                    <a:lnTo>
                      <a:pt x="31" y="0"/>
                    </a:lnTo>
                    <a:lnTo>
                      <a:pt x="26" y="0"/>
                    </a:lnTo>
                    <a:lnTo>
                      <a:pt x="16" y="5"/>
                    </a:lnTo>
                    <a:lnTo>
                      <a:pt x="11" y="10"/>
                    </a:lnTo>
                    <a:lnTo>
                      <a:pt x="5" y="15"/>
                    </a:lnTo>
                    <a:lnTo>
                      <a:pt x="0" y="25"/>
                    </a:lnTo>
                    <a:lnTo>
                      <a:pt x="0" y="30"/>
                    </a:lnTo>
                    <a:lnTo>
                      <a:pt x="0" y="40"/>
                    </a:lnTo>
                    <a:lnTo>
                      <a:pt x="0" y="45"/>
                    </a:lnTo>
                    <a:lnTo>
                      <a:pt x="0" y="55"/>
                    </a:lnTo>
                    <a:lnTo>
                      <a:pt x="5" y="65"/>
                    </a:lnTo>
                    <a:lnTo>
                      <a:pt x="11" y="70"/>
                    </a:lnTo>
                    <a:lnTo>
                      <a:pt x="16" y="75"/>
                    </a:lnTo>
                    <a:lnTo>
                      <a:pt x="26" y="80"/>
                    </a:lnTo>
                    <a:lnTo>
                      <a:pt x="31" y="80"/>
                    </a:lnTo>
                    <a:lnTo>
                      <a:pt x="41" y="80"/>
                    </a:lnTo>
                    <a:lnTo>
                      <a:pt x="46" y="80"/>
                    </a:lnTo>
                    <a:lnTo>
                      <a:pt x="56" y="80"/>
                    </a:lnTo>
                    <a:lnTo>
                      <a:pt x="61" y="75"/>
                    </a:lnTo>
                    <a:lnTo>
                      <a:pt x="71" y="70"/>
                    </a:lnTo>
                    <a:lnTo>
                      <a:pt x="76" y="65"/>
                    </a:lnTo>
                    <a:lnTo>
                      <a:pt x="76" y="55"/>
                    </a:lnTo>
                    <a:lnTo>
                      <a:pt x="81" y="45"/>
                    </a:lnTo>
                    <a:lnTo>
                      <a:pt x="81" y="40"/>
                    </a:lnTo>
                    <a:lnTo>
                      <a:pt x="81" y="30"/>
                    </a:lnTo>
                    <a:lnTo>
                      <a:pt x="76" y="25"/>
                    </a:lnTo>
                    <a:lnTo>
                      <a:pt x="76" y="15"/>
                    </a:lnTo>
                    <a:lnTo>
                      <a:pt x="71" y="10"/>
                    </a:lnTo>
                    <a:lnTo>
                      <a:pt x="61" y="5"/>
                    </a:lnTo>
                    <a:lnTo>
                      <a:pt x="56" y="0"/>
                    </a:lnTo>
                    <a:lnTo>
                      <a:pt x="46" y="0"/>
                    </a:lnTo>
                    <a:lnTo>
                      <a:pt x="41"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7" name=""/>
              <p:cNvSpPr/>
              <p:nvPr/>
            </p:nvSpPr>
            <p:spPr>
              <a:xfrm>
                <a:off x="4357800" y="3540240"/>
                <a:ext cx="128520" cy="126720"/>
              </a:xfrm>
              <a:prstGeom prst="ellipse">
                <a:avLst/>
              </a:prstGeom>
              <a:solidFill>
                <a:srgbClr val="ffffff"/>
              </a:solidFill>
              <a:ln w="0">
                <a:noFill/>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sp>
            <p:nvSpPr>
              <p:cNvPr id="948" name=""/>
              <p:cNvSpPr/>
              <p:nvPr/>
            </p:nvSpPr>
            <p:spPr>
              <a:xfrm>
                <a:off x="4357800" y="3540240"/>
                <a:ext cx="1285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49" name=""/>
            <p:cNvGrpSpPr/>
            <p:nvPr/>
          </p:nvGrpSpPr>
          <p:grpSpPr>
            <a:xfrm>
              <a:off x="4357800" y="3540240"/>
              <a:ext cx="128520" cy="126720"/>
              <a:chOff x="4357800" y="3540240"/>
              <a:chExt cx="128520" cy="126720"/>
            </a:xfrm>
          </p:grpSpPr>
          <p:sp>
            <p:nvSpPr>
              <p:cNvPr id="950" name=""/>
              <p:cNvSpPr/>
              <p:nvPr/>
            </p:nvSpPr>
            <p:spPr>
              <a:xfrm>
                <a:off x="4390920" y="3571920"/>
                <a:ext cx="6372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951" name=""/>
              <p:cNvSpPr/>
              <p:nvPr/>
            </p:nvSpPr>
            <p:spPr>
              <a:xfrm>
                <a:off x="4357800" y="3540240"/>
                <a:ext cx="128520" cy="126720"/>
              </a:xfrm>
              <a:prstGeom prst="ellipse">
                <a:avLst/>
              </a:prstGeom>
              <a:noFill/>
              <a:ln w="15840">
                <a:solidFill>
                  <a:srgbClr val="ffffff"/>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grpSp>
      </p:grpSp>
      <p:grpSp>
        <p:nvGrpSpPr>
          <p:cNvPr id="952" name=""/>
          <p:cNvGrpSpPr/>
          <p:nvPr/>
        </p:nvGrpSpPr>
        <p:grpSpPr>
          <a:xfrm>
            <a:off x="4518000" y="3468600"/>
            <a:ext cx="135000" cy="135000"/>
            <a:chOff x="4518000" y="3468600"/>
            <a:chExt cx="135000" cy="135000"/>
          </a:xfrm>
        </p:grpSpPr>
        <p:grpSp>
          <p:nvGrpSpPr>
            <p:cNvPr id="953" name=""/>
            <p:cNvGrpSpPr/>
            <p:nvPr/>
          </p:nvGrpSpPr>
          <p:grpSpPr>
            <a:xfrm>
              <a:off x="4518000" y="3468600"/>
              <a:ext cx="135000" cy="135000"/>
              <a:chOff x="4518000" y="3468600"/>
              <a:chExt cx="135000" cy="135000"/>
            </a:xfrm>
          </p:grpSpPr>
          <p:sp>
            <p:nvSpPr>
              <p:cNvPr id="954" name=""/>
              <p:cNvSpPr/>
              <p:nvPr/>
            </p:nvSpPr>
            <p:spPr>
              <a:xfrm>
                <a:off x="4518000" y="346860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5" name=""/>
              <p:cNvSpPr/>
              <p:nvPr/>
            </p:nvSpPr>
            <p:spPr>
              <a:xfrm>
                <a:off x="4518000" y="3468600"/>
                <a:ext cx="127080" cy="127080"/>
              </a:xfrm>
              <a:custGeom>
                <a:avLst/>
                <a:gdLst/>
                <a:ahLst/>
                <a:rect l="l" t="t" r="r" b="b"/>
                <a:pathLst>
                  <a:path w="80" h="80">
                    <a:moveTo>
                      <a:pt x="40" y="0"/>
                    </a:moveTo>
                    <a:lnTo>
                      <a:pt x="35" y="0"/>
                    </a:lnTo>
                    <a:lnTo>
                      <a:pt x="25" y="0"/>
                    </a:lnTo>
                    <a:lnTo>
                      <a:pt x="20" y="5"/>
                    </a:lnTo>
                    <a:lnTo>
                      <a:pt x="15" y="10"/>
                    </a:lnTo>
                    <a:lnTo>
                      <a:pt x="10" y="15"/>
                    </a:lnTo>
                    <a:lnTo>
                      <a:pt x="5" y="25"/>
                    </a:lnTo>
                    <a:lnTo>
                      <a:pt x="0" y="30"/>
                    </a:lnTo>
                    <a:lnTo>
                      <a:pt x="0" y="40"/>
                    </a:lnTo>
                    <a:lnTo>
                      <a:pt x="0" y="50"/>
                    </a:lnTo>
                    <a:lnTo>
                      <a:pt x="5" y="55"/>
                    </a:lnTo>
                    <a:lnTo>
                      <a:pt x="10" y="65"/>
                    </a:lnTo>
                    <a:lnTo>
                      <a:pt x="15" y="70"/>
                    </a:lnTo>
                    <a:lnTo>
                      <a:pt x="20" y="75"/>
                    </a:lnTo>
                    <a:lnTo>
                      <a:pt x="25" y="80"/>
                    </a:lnTo>
                    <a:lnTo>
                      <a:pt x="35" y="80"/>
                    </a:lnTo>
                    <a:lnTo>
                      <a:pt x="40" y="80"/>
                    </a:lnTo>
                    <a:lnTo>
                      <a:pt x="50" y="80"/>
                    </a:lnTo>
                    <a:lnTo>
                      <a:pt x="55" y="80"/>
                    </a:lnTo>
                    <a:lnTo>
                      <a:pt x="65" y="75"/>
                    </a:lnTo>
                    <a:lnTo>
                      <a:pt x="70" y="70"/>
                    </a:lnTo>
                    <a:lnTo>
                      <a:pt x="75" y="65"/>
                    </a:lnTo>
                    <a:lnTo>
                      <a:pt x="80" y="55"/>
                    </a:lnTo>
                    <a:lnTo>
                      <a:pt x="80" y="50"/>
                    </a:lnTo>
                    <a:lnTo>
                      <a:pt x="80" y="40"/>
                    </a:lnTo>
                    <a:lnTo>
                      <a:pt x="80" y="30"/>
                    </a:lnTo>
                    <a:lnTo>
                      <a:pt x="80" y="25"/>
                    </a:lnTo>
                    <a:lnTo>
                      <a:pt x="75" y="15"/>
                    </a:lnTo>
                    <a:lnTo>
                      <a:pt x="70" y="10"/>
                    </a:lnTo>
                    <a:lnTo>
                      <a:pt x="65" y="5"/>
                    </a:lnTo>
                    <a:lnTo>
                      <a:pt x="55" y="0"/>
                    </a:lnTo>
                    <a:lnTo>
                      <a:pt x="50"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6" name=""/>
              <p:cNvSpPr/>
              <p:nvPr/>
            </p:nvSpPr>
            <p:spPr>
              <a:xfrm>
                <a:off x="4518000" y="3468600"/>
                <a:ext cx="127080" cy="127080"/>
              </a:xfrm>
              <a:prstGeom prst="ellipse">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957" name=""/>
              <p:cNvSpPr/>
              <p:nvPr/>
            </p:nvSpPr>
            <p:spPr>
              <a:xfrm>
                <a:off x="4518000" y="346860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58" name=""/>
            <p:cNvGrpSpPr/>
            <p:nvPr/>
          </p:nvGrpSpPr>
          <p:grpSpPr>
            <a:xfrm>
              <a:off x="4518000" y="3468600"/>
              <a:ext cx="135000" cy="127080"/>
              <a:chOff x="4518000" y="3468600"/>
              <a:chExt cx="135000" cy="127080"/>
            </a:xfrm>
          </p:grpSpPr>
          <p:sp>
            <p:nvSpPr>
              <p:cNvPr id="959" name=""/>
              <p:cNvSpPr/>
              <p:nvPr/>
            </p:nvSpPr>
            <p:spPr>
              <a:xfrm>
                <a:off x="4549680" y="3500280"/>
                <a:ext cx="6372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960" name=""/>
              <p:cNvSpPr/>
              <p:nvPr/>
            </p:nvSpPr>
            <p:spPr>
              <a:xfrm>
                <a:off x="4518000" y="3468600"/>
                <a:ext cx="13500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961" name=""/>
          <p:cNvGrpSpPr/>
          <p:nvPr/>
        </p:nvGrpSpPr>
        <p:grpSpPr>
          <a:xfrm>
            <a:off x="4811760" y="3141720"/>
            <a:ext cx="128520" cy="136440"/>
            <a:chOff x="4811760" y="3141720"/>
            <a:chExt cx="128520" cy="136440"/>
          </a:xfrm>
        </p:grpSpPr>
        <p:grpSp>
          <p:nvGrpSpPr>
            <p:cNvPr id="962" name=""/>
            <p:cNvGrpSpPr/>
            <p:nvPr/>
          </p:nvGrpSpPr>
          <p:grpSpPr>
            <a:xfrm>
              <a:off x="4811760" y="3141720"/>
              <a:ext cx="128520" cy="136440"/>
              <a:chOff x="4811760" y="3141720"/>
              <a:chExt cx="128520" cy="136440"/>
            </a:xfrm>
          </p:grpSpPr>
          <p:sp>
            <p:nvSpPr>
              <p:cNvPr id="963" name=""/>
              <p:cNvSpPr/>
              <p:nvPr/>
            </p:nvSpPr>
            <p:spPr>
              <a:xfrm>
                <a:off x="4811760" y="3141720"/>
                <a:ext cx="128520" cy="1364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4" name=""/>
              <p:cNvSpPr/>
              <p:nvPr/>
            </p:nvSpPr>
            <p:spPr>
              <a:xfrm>
                <a:off x="4811760" y="3141720"/>
                <a:ext cx="128520" cy="128520"/>
              </a:xfrm>
              <a:custGeom>
                <a:avLst/>
                <a:gdLst/>
                <a:ahLst/>
                <a:rect l="l" t="t" r="r" b="b"/>
                <a:pathLst>
                  <a:path w="81" h="81">
                    <a:moveTo>
                      <a:pt x="41" y="0"/>
                    </a:moveTo>
                    <a:lnTo>
                      <a:pt x="36" y="0"/>
                    </a:lnTo>
                    <a:lnTo>
                      <a:pt x="26" y="5"/>
                    </a:lnTo>
                    <a:lnTo>
                      <a:pt x="21" y="5"/>
                    </a:lnTo>
                    <a:lnTo>
                      <a:pt x="11" y="10"/>
                    </a:lnTo>
                    <a:lnTo>
                      <a:pt x="6" y="20"/>
                    </a:lnTo>
                    <a:lnTo>
                      <a:pt x="6" y="25"/>
                    </a:lnTo>
                    <a:lnTo>
                      <a:pt x="0" y="30"/>
                    </a:lnTo>
                    <a:lnTo>
                      <a:pt x="0" y="40"/>
                    </a:lnTo>
                    <a:lnTo>
                      <a:pt x="0" y="50"/>
                    </a:lnTo>
                    <a:lnTo>
                      <a:pt x="6" y="55"/>
                    </a:lnTo>
                    <a:lnTo>
                      <a:pt x="6" y="65"/>
                    </a:lnTo>
                    <a:lnTo>
                      <a:pt x="11" y="70"/>
                    </a:lnTo>
                    <a:lnTo>
                      <a:pt x="21" y="75"/>
                    </a:lnTo>
                    <a:lnTo>
                      <a:pt x="26" y="81"/>
                    </a:lnTo>
                    <a:lnTo>
                      <a:pt x="36" y="81"/>
                    </a:lnTo>
                    <a:lnTo>
                      <a:pt x="41" y="81"/>
                    </a:lnTo>
                    <a:lnTo>
                      <a:pt x="51" y="81"/>
                    </a:lnTo>
                    <a:lnTo>
                      <a:pt x="56" y="81"/>
                    </a:lnTo>
                    <a:lnTo>
                      <a:pt x="66" y="75"/>
                    </a:lnTo>
                    <a:lnTo>
                      <a:pt x="71" y="70"/>
                    </a:lnTo>
                    <a:lnTo>
                      <a:pt x="76" y="65"/>
                    </a:lnTo>
                    <a:lnTo>
                      <a:pt x="81" y="55"/>
                    </a:lnTo>
                    <a:lnTo>
                      <a:pt x="81" y="50"/>
                    </a:lnTo>
                    <a:lnTo>
                      <a:pt x="81" y="40"/>
                    </a:lnTo>
                    <a:lnTo>
                      <a:pt x="81" y="30"/>
                    </a:lnTo>
                    <a:lnTo>
                      <a:pt x="81" y="25"/>
                    </a:lnTo>
                    <a:lnTo>
                      <a:pt x="76" y="20"/>
                    </a:lnTo>
                    <a:lnTo>
                      <a:pt x="71" y="10"/>
                    </a:lnTo>
                    <a:lnTo>
                      <a:pt x="66" y="5"/>
                    </a:lnTo>
                    <a:lnTo>
                      <a:pt x="56" y="5"/>
                    </a:lnTo>
                    <a:lnTo>
                      <a:pt x="51" y="0"/>
                    </a:lnTo>
                    <a:lnTo>
                      <a:pt x="41"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5" name=""/>
              <p:cNvSpPr/>
              <p:nvPr/>
            </p:nvSpPr>
            <p:spPr>
              <a:xfrm>
                <a:off x="4811760" y="3141720"/>
                <a:ext cx="128520" cy="13644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6" name=""/>
              <p:cNvSpPr/>
              <p:nvPr/>
            </p:nvSpPr>
            <p:spPr>
              <a:xfrm>
                <a:off x="4811760" y="3141720"/>
                <a:ext cx="128520" cy="1364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67" name=""/>
            <p:cNvGrpSpPr/>
            <p:nvPr/>
          </p:nvGrpSpPr>
          <p:grpSpPr>
            <a:xfrm>
              <a:off x="4811760" y="3141720"/>
              <a:ext cx="128520" cy="136440"/>
              <a:chOff x="4811760" y="3141720"/>
              <a:chExt cx="128520" cy="136440"/>
            </a:xfrm>
          </p:grpSpPr>
          <p:sp>
            <p:nvSpPr>
              <p:cNvPr id="968" name=""/>
              <p:cNvSpPr/>
              <p:nvPr/>
            </p:nvSpPr>
            <p:spPr>
              <a:xfrm>
                <a:off x="4844880" y="3181320"/>
                <a:ext cx="63720" cy="55440"/>
              </a:xfrm>
              <a:prstGeom prst="ellipse">
                <a:avLst/>
              </a:prstGeom>
              <a:noFill/>
              <a:ln w="15840">
                <a:solidFill>
                  <a:srgbClr val="ffffff"/>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969" name=""/>
              <p:cNvSpPr/>
              <p:nvPr/>
            </p:nvSpPr>
            <p:spPr>
              <a:xfrm>
                <a:off x="4811760" y="3141720"/>
                <a:ext cx="128520" cy="13644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970" name=""/>
          <p:cNvGrpSpPr/>
          <p:nvPr/>
        </p:nvGrpSpPr>
        <p:grpSpPr>
          <a:xfrm>
            <a:off x="4533840" y="2911320"/>
            <a:ext cx="135000" cy="135000"/>
            <a:chOff x="4533840" y="2911320"/>
            <a:chExt cx="135000" cy="135000"/>
          </a:xfrm>
        </p:grpSpPr>
        <p:grpSp>
          <p:nvGrpSpPr>
            <p:cNvPr id="971" name=""/>
            <p:cNvGrpSpPr/>
            <p:nvPr/>
          </p:nvGrpSpPr>
          <p:grpSpPr>
            <a:xfrm>
              <a:off x="4533840" y="2911320"/>
              <a:ext cx="135000" cy="135000"/>
              <a:chOff x="4533840" y="2911320"/>
              <a:chExt cx="135000" cy="135000"/>
            </a:xfrm>
          </p:grpSpPr>
          <p:sp>
            <p:nvSpPr>
              <p:cNvPr id="972" name=""/>
              <p:cNvSpPr/>
              <p:nvPr/>
            </p:nvSpPr>
            <p:spPr>
              <a:xfrm>
                <a:off x="4533840" y="291132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3" name=""/>
              <p:cNvSpPr/>
              <p:nvPr/>
            </p:nvSpPr>
            <p:spPr>
              <a:xfrm>
                <a:off x="4533840" y="2911320"/>
                <a:ext cx="127080" cy="135000"/>
              </a:xfrm>
              <a:custGeom>
                <a:avLst/>
                <a:gdLst/>
                <a:ahLst/>
                <a:rect l="l" t="t" r="r" b="b"/>
                <a:pathLst>
                  <a:path w="80" h="85">
                    <a:moveTo>
                      <a:pt x="40" y="0"/>
                    </a:moveTo>
                    <a:lnTo>
                      <a:pt x="35" y="5"/>
                    </a:lnTo>
                    <a:lnTo>
                      <a:pt x="25" y="5"/>
                    </a:lnTo>
                    <a:lnTo>
                      <a:pt x="20" y="10"/>
                    </a:lnTo>
                    <a:lnTo>
                      <a:pt x="10" y="15"/>
                    </a:lnTo>
                    <a:lnTo>
                      <a:pt x="5" y="20"/>
                    </a:lnTo>
                    <a:lnTo>
                      <a:pt x="5" y="25"/>
                    </a:lnTo>
                    <a:lnTo>
                      <a:pt x="0" y="35"/>
                    </a:lnTo>
                    <a:lnTo>
                      <a:pt x="0" y="40"/>
                    </a:lnTo>
                    <a:lnTo>
                      <a:pt x="0" y="50"/>
                    </a:lnTo>
                    <a:lnTo>
                      <a:pt x="5" y="60"/>
                    </a:lnTo>
                    <a:lnTo>
                      <a:pt x="5" y="65"/>
                    </a:lnTo>
                    <a:lnTo>
                      <a:pt x="10" y="75"/>
                    </a:lnTo>
                    <a:lnTo>
                      <a:pt x="20" y="80"/>
                    </a:lnTo>
                    <a:lnTo>
                      <a:pt x="25" y="80"/>
                    </a:lnTo>
                    <a:lnTo>
                      <a:pt x="35" y="85"/>
                    </a:lnTo>
                    <a:lnTo>
                      <a:pt x="40" y="85"/>
                    </a:lnTo>
                    <a:lnTo>
                      <a:pt x="50" y="85"/>
                    </a:lnTo>
                    <a:lnTo>
                      <a:pt x="55" y="80"/>
                    </a:lnTo>
                    <a:lnTo>
                      <a:pt x="60" y="80"/>
                    </a:lnTo>
                    <a:lnTo>
                      <a:pt x="70" y="75"/>
                    </a:lnTo>
                    <a:lnTo>
                      <a:pt x="75" y="65"/>
                    </a:lnTo>
                    <a:lnTo>
                      <a:pt x="80" y="60"/>
                    </a:lnTo>
                    <a:lnTo>
                      <a:pt x="80" y="50"/>
                    </a:lnTo>
                    <a:lnTo>
                      <a:pt x="80" y="40"/>
                    </a:lnTo>
                    <a:lnTo>
                      <a:pt x="80" y="35"/>
                    </a:lnTo>
                    <a:lnTo>
                      <a:pt x="80" y="25"/>
                    </a:lnTo>
                    <a:lnTo>
                      <a:pt x="75" y="20"/>
                    </a:lnTo>
                    <a:lnTo>
                      <a:pt x="70" y="15"/>
                    </a:lnTo>
                    <a:lnTo>
                      <a:pt x="60" y="10"/>
                    </a:lnTo>
                    <a:lnTo>
                      <a:pt x="55" y="5"/>
                    </a:lnTo>
                    <a:lnTo>
                      <a:pt x="50"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4" name=""/>
              <p:cNvSpPr/>
              <p:nvPr/>
            </p:nvSpPr>
            <p:spPr>
              <a:xfrm>
                <a:off x="4533840" y="2911320"/>
                <a:ext cx="12708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5" name=""/>
              <p:cNvSpPr/>
              <p:nvPr/>
            </p:nvSpPr>
            <p:spPr>
              <a:xfrm>
                <a:off x="4533840" y="291132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76" name=""/>
            <p:cNvGrpSpPr/>
            <p:nvPr/>
          </p:nvGrpSpPr>
          <p:grpSpPr>
            <a:xfrm>
              <a:off x="4533840" y="2919240"/>
              <a:ext cx="127080" cy="127080"/>
              <a:chOff x="4533840" y="2919240"/>
              <a:chExt cx="127080" cy="127080"/>
            </a:xfrm>
          </p:grpSpPr>
          <p:sp>
            <p:nvSpPr>
              <p:cNvPr id="977" name=""/>
              <p:cNvSpPr/>
              <p:nvPr/>
            </p:nvSpPr>
            <p:spPr>
              <a:xfrm>
                <a:off x="4565520" y="2951280"/>
                <a:ext cx="6372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978" name=""/>
              <p:cNvSpPr/>
              <p:nvPr/>
            </p:nvSpPr>
            <p:spPr>
              <a:xfrm>
                <a:off x="4533840" y="2919240"/>
                <a:ext cx="12708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979" name=""/>
          <p:cNvGrpSpPr/>
          <p:nvPr/>
        </p:nvGrpSpPr>
        <p:grpSpPr>
          <a:xfrm>
            <a:off x="3728880" y="3333600"/>
            <a:ext cx="135000" cy="135000"/>
            <a:chOff x="3728880" y="3333600"/>
            <a:chExt cx="135000" cy="135000"/>
          </a:xfrm>
        </p:grpSpPr>
        <p:grpSp>
          <p:nvGrpSpPr>
            <p:cNvPr id="980" name=""/>
            <p:cNvGrpSpPr/>
            <p:nvPr/>
          </p:nvGrpSpPr>
          <p:grpSpPr>
            <a:xfrm>
              <a:off x="3728880" y="3333600"/>
              <a:ext cx="135000" cy="135000"/>
              <a:chOff x="3728880" y="3333600"/>
              <a:chExt cx="135000" cy="135000"/>
            </a:xfrm>
          </p:grpSpPr>
          <p:sp>
            <p:nvSpPr>
              <p:cNvPr id="981" name=""/>
              <p:cNvSpPr/>
              <p:nvPr/>
            </p:nvSpPr>
            <p:spPr>
              <a:xfrm>
                <a:off x="3728880" y="3341520"/>
                <a:ext cx="135000" cy="12708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2" name=""/>
              <p:cNvSpPr/>
              <p:nvPr/>
            </p:nvSpPr>
            <p:spPr>
              <a:xfrm>
                <a:off x="3728880" y="3333600"/>
                <a:ext cx="127080" cy="135000"/>
              </a:xfrm>
              <a:custGeom>
                <a:avLst/>
                <a:gdLst/>
                <a:ahLst/>
                <a:rect l="l" t="t" r="r" b="b"/>
                <a:pathLst>
                  <a:path w="80" h="85">
                    <a:moveTo>
                      <a:pt x="40" y="0"/>
                    </a:moveTo>
                    <a:lnTo>
                      <a:pt x="35" y="5"/>
                    </a:lnTo>
                    <a:lnTo>
                      <a:pt x="25" y="5"/>
                    </a:lnTo>
                    <a:lnTo>
                      <a:pt x="20" y="10"/>
                    </a:lnTo>
                    <a:lnTo>
                      <a:pt x="10" y="15"/>
                    </a:lnTo>
                    <a:lnTo>
                      <a:pt x="5" y="20"/>
                    </a:lnTo>
                    <a:lnTo>
                      <a:pt x="5" y="30"/>
                    </a:lnTo>
                    <a:lnTo>
                      <a:pt x="0" y="35"/>
                    </a:lnTo>
                    <a:lnTo>
                      <a:pt x="0" y="45"/>
                    </a:lnTo>
                    <a:lnTo>
                      <a:pt x="0" y="50"/>
                    </a:lnTo>
                    <a:lnTo>
                      <a:pt x="5" y="60"/>
                    </a:lnTo>
                    <a:lnTo>
                      <a:pt x="5" y="65"/>
                    </a:lnTo>
                    <a:lnTo>
                      <a:pt x="10" y="75"/>
                    </a:lnTo>
                    <a:lnTo>
                      <a:pt x="20" y="80"/>
                    </a:lnTo>
                    <a:lnTo>
                      <a:pt x="25" y="80"/>
                    </a:lnTo>
                    <a:lnTo>
                      <a:pt x="35" y="85"/>
                    </a:lnTo>
                    <a:lnTo>
                      <a:pt x="40" y="85"/>
                    </a:lnTo>
                    <a:lnTo>
                      <a:pt x="50" y="85"/>
                    </a:lnTo>
                    <a:lnTo>
                      <a:pt x="55" y="80"/>
                    </a:lnTo>
                    <a:lnTo>
                      <a:pt x="65" y="80"/>
                    </a:lnTo>
                    <a:lnTo>
                      <a:pt x="70" y="75"/>
                    </a:lnTo>
                    <a:lnTo>
                      <a:pt x="75" y="65"/>
                    </a:lnTo>
                    <a:lnTo>
                      <a:pt x="80" y="60"/>
                    </a:lnTo>
                    <a:lnTo>
                      <a:pt x="80" y="50"/>
                    </a:lnTo>
                    <a:lnTo>
                      <a:pt x="80" y="45"/>
                    </a:lnTo>
                    <a:lnTo>
                      <a:pt x="80" y="35"/>
                    </a:lnTo>
                    <a:lnTo>
                      <a:pt x="80" y="30"/>
                    </a:lnTo>
                    <a:lnTo>
                      <a:pt x="75" y="20"/>
                    </a:lnTo>
                    <a:lnTo>
                      <a:pt x="70" y="15"/>
                    </a:lnTo>
                    <a:lnTo>
                      <a:pt x="65" y="10"/>
                    </a:lnTo>
                    <a:lnTo>
                      <a:pt x="55" y="5"/>
                    </a:lnTo>
                    <a:lnTo>
                      <a:pt x="50"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3" name=""/>
              <p:cNvSpPr/>
              <p:nvPr/>
            </p:nvSpPr>
            <p:spPr>
              <a:xfrm>
                <a:off x="3728880" y="3333600"/>
                <a:ext cx="12708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4" name=""/>
              <p:cNvSpPr/>
              <p:nvPr/>
            </p:nvSpPr>
            <p:spPr>
              <a:xfrm>
                <a:off x="3728880" y="3341520"/>
                <a:ext cx="135000" cy="12708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85" name=""/>
            <p:cNvGrpSpPr/>
            <p:nvPr/>
          </p:nvGrpSpPr>
          <p:grpSpPr>
            <a:xfrm>
              <a:off x="3728880" y="3341520"/>
              <a:ext cx="135000" cy="127080"/>
              <a:chOff x="3728880" y="3341520"/>
              <a:chExt cx="135000" cy="127080"/>
            </a:xfrm>
          </p:grpSpPr>
          <p:sp>
            <p:nvSpPr>
              <p:cNvPr id="986" name=""/>
              <p:cNvSpPr/>
              <p:nvPr/>
            </p:nvSpPr>
            <p:spPr>
              <a:xfrm>
                <a:off x="3768840" y="3373560"/>
                <a:ext cx="5544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987" name=""/>
              <p:cNvSpPr/>
              <p:nvPr/>
            </p:nvSpPr>
            <p:spPr>
              <a:xfrm>
                <a:off x="3728880" y="3341520"/>
                <a:ext cx="13500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988" name=""/>
          <p:cNvGrpSpPr/>
          <p:nvPr/>
        </p:nvGrpSpPr>
        <p:grpSpPr>
          <a:xfrm>
            <a:off x="4016520" y="2967120"/>
            <a:ext cx="126720" cy="135000"/>
            <a:chOff x="4016520" y="2967120"/>
            <a:chExt cx="126720" cy="135000"/>
          </a:xfrm>
        </p:grpSpPr>
        <p:grpSp>
          <p:nvGrpSpPr>
            <p:cNvPr id="989" name=""/>
            <p:cNvGrpSpPr/>
            <p:nvPr/>
          </p:nvGrpSpPr>
          <p:grpSpPr>
            <a:xfrm>
              <a:off x="4016520" y="2967120"/>
              <a:ext cx="126720" cy="135000"/>
              <a:chOff x="4016520" y="2967120"/>
              <a:chExt cx="126720" cy="135000"/>
            </a:xfrm>
          </p:grpSpPr>
          <p:sp>
            <p:nvSpPr>
              <p:cNvPr id="990" name=""/>
              <p:cNvSpPr/>
              <p:nvPr/>
            </p:nvSpPr>
            <p:spPr>
              <a:xfrm>
                <a:off x="4016520" y="2967120"/>
                <a:ext cx="1267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1" name=""/>
              <p:cNvSpPr/>
              <p:nvPr/>
            </p:nvSpPr>
            <p:spPr>
              <a:xfrm>
                <a:off x="4016520" y="2967120"/>
                <a:ext cx="126720" cy="127080"/>
              </a:xfrm>
              <a:custGeom>
                <a:avLst/>
                <a:gdLst/>
                <a:ahLst/>
                <a:rect l="l" t="t" r="r" b="b"/>
                <a:pathLst>
                  <a:path w="80" h="80">
                    <a:moveTo>
                      <a:pt x="40" y="0"/>
                    </a:moveTo>
                    <a:lnTo>
                      <a:pt x="30" y="0"/>
                    </a:lnTo>
                    <a:lnTo>
                      <a:pt x="25" y="5"/>
                    </a:lnTo>
                    <a:lnTo>
                      <a:pt x="15" y="5"/>
                    </a:lnTo>
                    <a:lnTo>
                      <a:pt x="10" y="10"/>
                    </a:lnTo>
                    <a:lnTo>
                      <a:pt x="5" y="20"/>
                    </a:lnTo>
                    <a:lnTo>
                      <a:pt x="0" y="25"/>
                    </a:lnTo>
                    <a:lnTo>
                      <a:pt x="0" y="30"/>
                    </a:lnTo>
                    <a:lnTo>
                      <a:pt x="0" y="40"/>
                    </a:lnTo>
                    <a:lnTo>
                      <a:pt x="0" y="50"/>
                    </a:lnTo>
                    <a:lnTo>
                      <a:pt x="0" y="55"/>
                    </a:lnTo>
                    <a:lnTo>
                      <a:pt x="5" y="65"/>
                    </a:lnTo>
                    <a:lnTo>
                      <a:pt x="10" y="70"/>
                    </a:lnTo>
                    <a:lnTo>
                      <a:pt x="15" y="75"/>
                    </a:lnTo>
                    <a:lnTo>
                      <a:pt x="25" y="80"/>
                    </a:lnTo>
                    <a:lnTo>
                      <a:pt x="30" y="80"/>
                    </a:lnTo>
                    <a:lnTo>
                      <a:pt x="40" y="80"/>
                    </a:lnTo>
                    <a:lnTo>
                      <a:pt x="45" y="80"/>
                    </a:lnTo>
                    <a:lnTo>
                      <a:pt x="55" y="80"/>
                    </a:lnTo>
                    <a:lnTo>
                      <a:pt x="60" y="75"/>
                    </a:lnTo>
                    <a:lnTo>
                      <a:pt x="65" y="70"/>
                    </a:lnTo>
                    <a:lnTo>
                      <a:pt x="75" y="65"/>
                    </a:lnTo>
                    <a:lnTo>
                      <a:pt x="75" y="55"/>
                    </a:lnTo>
                    <a:lnTo>
                      <a:pt x="80" y="50"/>
                    </a:lnTo>
                    <a:lnTo>
                      <a:pt x="80" y="40"/>
                    </a:lnTo>
                    <a:lnTo>
                      <a:pt x="80" y="30"/>
                    </a:lnTo>
                    <a:lnTo>
                      <a:pt x="75" y="25"/>
                    </a:lnTo>
                    <a:lnTo>
                      <a:pt x="75" y="20"/>
                    </a:lnTo>
                    <a:lnTo>
                      <a:pt x="65" y="10"/>
                    </a:lnTo>
                    <a:lnTo>
                      <a:pt x="60" y="5"/>
                    </a:lnTo>
                    <a:lnTo>
                      <a:pt x="55" y="5"/>
                    </a:lnTo>
                    <a:lnTo>
                      <a:pt x="45"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2" name=""/>
              <p:cNvSpPr/>
              <p:nvPr/>
            </p:nvSpPr>
            <p:spPr>
              <a:xfrm>
                <a:off x="4016520" y="2967120"/>
                <a:ext cx="12672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3" name=""/>
              <p:cNvSpPr/>
              <p:nvPr/>
            </p:nvSpPr>
            <p:spPr>
              <a:xfrm>
                <a:off x="4016520" y="2967120"/>
                <a:ext cx="1267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94" name=""/>
            <p:cNvGrpSpPr/>
            <p:nvPr/>
          </p:nvGrpSpPr>
          <p:grpSpPr>
            <a:xfrm>
              <a:off x="4016520" y="2967120"/>
              <a:ext cx="126720" cy="135000"/>
              <a:chOff x="4016520" y="2967120"/>
              <a:chExt cx="126720" cy="135000"/>
            </a:xfrm>
          </p:grpSpPr>
          <p:sp>
            <p:nvSpPr>
              <p:cNvPr id="995" name=""/>
              <p:cNvSpPr/>
              <p:nvPr/>
            </p:nvSpPr>
            <p:spPr>
              <a:xfrm>
                <a:off x="4048200" y="2998800"/>
                <a:ext cx="6336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996" name=""/>
              <p:cNvSpPr/>
              <p:nvPr/>
            </p:nvSpPr>
            <p:spPr>
              <a:xfrm>
                <a:off x="4016520" y="2967120"/>
                <a:ext cx="126720" cy="13500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997" name=""/>
          <p:cNvGrpSpPr/>
          <p:nvPr/>
        </p:nvGrpSpPr>
        <p:grpSpPr>
          <a:xfrm>
            <a:off x="4613400" y="2592360"/>
            <a:ext cx="126720" cy="135000"/>
            <a:chOff x="4613400" y="2592360"/>
            <a:chExt cx="126720" cy="135000"/>
          </a:xfrm>
        </p:grpSpPr>
        <p:grpSp>
          <p:nvGrpSpPr>
            <p:cNvPr id="998" name=""/>
            <p:cNvGrpSpPr/>
            <p:nvPr/>
          </p:nvGrpSpPr>
          <p:grpSpPr>
            <a:xfrm>
              <a:off x="4613400" y="2592360"/>
              <a:ext cx="126720" cy="135000"/>
              <a:chOff x="4613400" y="2592360"/>
              <a:chExt cx="126720" cy="135000"/>
            </a:xfrm>
          </p:grpSpPr>
          <p:sp>
            <p:nvSpPr>
              <p:cNvPr id="999" name=""/>
              <p:cNvSpPr/>
              <p:nvPr/>
            </p:nvSpPr>
            <p:spPr>
              <a:xfrm>
                <a:off x="4613400" y="2600280"/>
                <a:ext cx="126720" cy="12708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0" name=""/>
              <p:cNvSpPr/>
              <p:nvPr/>
            </p:nvSpPr>
            <p:spPr>
              <a:xfrm>
                <a:off x="4613400" y="2592360"/>
                <a:ext cx="126720" cy="135000"/>
              </a:xfrm>
              <a:custGeom>
                <a:avLst/>
                <a:gdLst/>
                <a:ahLst/>
                <a:rect l="l" t="t" r="r" b="b"/>
                <a:pathLst>
                  <a:path w="80" h="85">
                    <a:moveTo>
                      <a:pt x="40" y="0"/>
                    </a:moveTo>
                    <a:lnTo>
                      <a:pt x="30" y="5"/>
                    </a:lnTo>
                    <a:lnTo>
                      <a:pt x="25" y="5"/>
                    </a:lnTo>
                    <a:lnTo>
                      <a:pt x="15" y="10"/>
                    </a:lnTo>
                    <a:lnTo>
                      <a:pt x="10" y="15"/>
                    </a:lnTo>
                    <a:lnTo>
                      <a:pt x="5" y="20"/>
                    </a:lnTo>
                    <a:lnTo>
                      <a:pt x="0" y="30"/>
                    </a:lnTo>
                    <a:lnTo>
                      <a:pt x="0" y="35"/>
                    </a:lnTo>
                    <a:lnTo>
                      <a:pt x="0" y="45"/>
                    </a:lnTo>
                    <a:lnTo>
                      <a:pt x="0" y="50"/>
                    </a:lnTo>
                    <a:lnTo>
                      <a:pt x="0" y="60"/>
                    </a:lnTo>
                    <a:lnTo>
                      <a:pt x="5" y="65"/>
                    </a:lnTo>
                    <a:lnTo>
                      <a:pt x="10" y="75"/>
                    </a:lnTo>
                    <a:lnTo>
                      <a:pt x="15" y="80"/>
                    </a:lnTo>
                    <a:lnTo>
                      <a:pt x="25" y="80"/>
                    </a:lnTo>
                    <a:lnTo>
                      <a:pt x="30" y="85"/>
                    </a:lnTo>
                    <a:lnTo>
                      <a:pt x="40" y="85"/>
                    </a:lnTo>
                    <a:lnTo>
                      <a:pt x="45" y="85"/>
                    </a:lnTo>
                    <a:lnTo>
                      <a:pt x="55" y="80"/>
                    </a:lnTo>
                    <a:lnTo>
                      <a:pt x="60" y="80"/>
                    </a:lnTo>
                    <a:lnTo>
                      <a:pt x="70" y="75"/>
                    </a:lnTo>
                    <a:lnTo>
                      <a:pt x="70" y="65"/>
                    </a:lnTo>
                    <a:lnTo>
                      <a:pt x="75" y="60"/>
                    </a:lnTo>
                    <a:lnTo>
                      <a:pt x="80" y="50"/>
                    </a:lnTo>
                    <a:lnTo>
                      <a:pt x="80" y="45"/>
                    </a:lnTo>
                    <a:lnTo>
                      <a:pt x="80" y="35"/>
                    </a:lnTo>
                    <a:lnTo>
                      <a:pt x="75" y="30"/>
                    </a:lnTo>
                    <a:lnTo>
                      <a:pt x="70" y="20"/>
                    </a:lnTo>
                    <a:lnTo>
                      <a:pt x="70" y="15"/>
                    </a:lnTo>
                    <a:lnTo>
                      <a:pt x="60" y="10"/>
                    </a:lnTo>
                    <a:lnTo>
                      <a:pt x="55" y="5"/>
                    </a:lnTo>
                    <a:lnTo>
                      <a:pt x="45"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1" name=""/>
              <p:cNvSpPr/>
              <p:nvPr/>
            </p:nvSpPr>
            <p:spPr>
              <a:xfrm>
                <a:off x="4613400" y="2592360"/>
                <a:ext cx="12672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2" name=""/>
              <p:cNvSpPr/>
              <p:nvPr/>
            </p:nvSpPr>
            <p:spPr>
              <a:xfrm>
                <a:off x="4613400" y="2600280"/>
                <a:ext cx="126720" cy="12708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03" name=""/>
            <p:cNvGrpSpPr/>
            <p:nvPr/>
          </p:nvGrpSpPr>
          <p:grpSpPr>
            <a:xfrm>
              <a:off x="4613400" y="2600280"/>
              <a:ext cx="126720" cy="127080"/>
              <a:chOff x="4613400" y="2600280"/>
              <a:chExt cx="126720" cy="127080"/>
            </a:xfrm>
          </p:grpSpPr>
          <p:sp>
            <p:nvSpPr>
              <p:cNvPr id="1004" name=""/>
              <p:cNvSpPr/>
              <p:nvPr/>
            </p:nvSpPr>
            <p:spPr>
              <a:xfrm>
                <a:off x="4645080" y="2631960"/>
                <a:ext cx="6336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1005" name=""/>
              <p:cNvSpPr/>
              <p:nvPr/>
            </p:nvSpPr>
            <p:spPr>
              <a:xfrm>
                <a:off x="4613400" y="2600280"/>
                <a:ext cx="12672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1006" name=""/>
          <p:cNvGrpSpPr/>
          <p:nvPr/>
        </p:nvGrpSpPr>
        <p:grpSpPr>
          <a:xfrm>
            <a:off x="4700520" y="2328840"/>
            <a:ext cx="136440" cy="136440"/>
            <a:chOff x="4700520" y="2328840"/>
            <a:chExt cx="136440" cy="136440"/>
          </a:xfrm>
        </p:grpSpPr>
        <p:grpSp>
          <p:nvGrpSpPr>
            <p:cNvPr id="1007" name=""/>
            <p:cNvGrpSpPr/>
            <p:nvPr/>
          </p:nvGrpSpPr>
          <p:grpSpPr>
            <a:xfrm>
              <a:off x="4700520" y="2328840"/>
              <a:ext cx="136440" cy="136440"/>
              <a:chOff x="4700520" y="2328840"/>
              <a:chExt cx="136440" cy="136440"/>
            </a:xfrm>
          </p:grpSpPr>
          <p:sp>
            <p:nvSpPr>
              <p:cNvPr id="1008" name=""/>
              <p:cNvSpPr/>
              <p:nvPr/>
            </p:nvSpPr>
            <p:spPr>
              <a:xfrm>
                <a:off x="4700520" y="2336760"/>
                <a:ext cx="136440" cy="12852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9" name=""/>
              <p:cNvSpPr/>
              <p:nvPr/>
            </p:nvSpPr>
            <p:spPr>
              <a:xfrm>
                <a:off x="4700520" y="2328840"/>
                <a:ext cx="128520" cy="136440"/>
              </a:xfrm>
              <a:custGeom>
                <a:avLst/>
                <a:gdLst/>
                <a:ahLst/>
                <a:rect l="l" t="t" r="r" b="b"/>
                <a:pathLst>
                  <a:path w="81" h="86">
                    <a:moveTo>
                      <a:pt x="40" y="0"/>
                    </a:moveTo>
                    <a:lnTo>
                      <a:pt x="35" y="5"/>
                    </a:lnTo>
                    <a:lnTo>
                      <a:pt x="25" y="5"/>
                    </a:lnTo>
                    <a:lnTo>
                      <a:pt x="20" y="10"/>
                    </a:lnTo>
                    <a:lnTo>
                      <a:pt x="15" y="15"/>
                    </a:lnTo>
                    <a:lnTo>
                      <a:pt x="10" y="20"/>
                    </a:lnTo>
                    <a:lnTo>
                      <a:pt x="5" y="25"/>
                    </a:lnTo>
                    <a:lnTo>
                      <a:pt x="5" y="35"/>
                    </a:lnTo>
                    <a:lnTo>
                      <a:pt x="0" y="46"/>
                    </a:lnTo>
                    <a:lnTo>
                      <a:pt x="5" y="51"/>
                    </a:lnTo>
                    <a:lnTo>
                      <a:pt x="5" y="61"/>
                    </a:lnTo>
                    <a:lnTo>
                      <a:pt x="10" y="66"/>
                    </a:lnTo>
                    <a:lnTo>
                      <a:pt x="15" y="76"/>
                    </a:lnTo>
                    <a:lnTo>
                      <a:pt x="20" y="76"/>
                    </a:lnTo>
                    <a:lnTo>
                      <a:pt x="25" y="81"/>
                    </a:lnTo>
                    <a:lnTo>
                      <a:pt x="35" y="86"/>
                    </a:lnTo>
                    <a:lnTo>
                      <a:pt x="40" y="86"/>
                    </a:lnTo>
                    <a:lnTo>
                      <a:pt x="50" y="86"/>
                    </a:lnTo>
                    <a:lnTo>
                      <a:pt x="60" y="81"/>
                    </a:lnTo>
                    <a:lnTo>
                      <a:pt x="65" y="76"/>
                    </a:lnTo>
                    <a:lnTo>
                      <a:pt x="70" y="76"/>
                    </a:lnTo>
                    <a:lnTo>
                      <a:pt x="76" y="66"/>
                    </a:lnTo>
                    <a:lnTo>
                      <a:pt x="81" y="61"/>
                    </a:lnTo>
                    <a:lnTo>
                      <a:pt x="81" y="51"/>
                    </a:lnTo>
                    <a:lnTo>
                      <a:pt x="81" y="46"/>
                    </a:lnTo>
                    <a:lnTo>
                      <a:pt x="81" y="35"/>
                    </a:lnTo>
                    <a:lnTo>
                      <a:pt x="81" y="25"/>
                    </a:lnTo>
                    <a:lnTo>
                      <a:pt x="76" y="20"/>
                    </a:lnTo>
                    <a:lnTo>
                      <a:pt x="70" y="15"/>
                    </a:lnTo>
                    <a:lnTo>
                      <a:pt x="65" y="10"/>
                    </a:lnTo>
                    <a:lnTo>
                      <a:pt x="60" y="5"/>
                    </a:lnTo>
                    <a:lnTo>
                      <a:pt x="50"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0" name=""/>
              <p:cNvSpPr/>
              <p:nvPr/>
            </p:nvSpPr>
            <p:spPr>
              <a:xfrm>
                <a:off x="4700520" y="2328840"/>
                <a:ext cx="136440" cy="13644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1" name=""/>
              <p:cNvSpPr/>
              <p:nvPr/>
            </p:nvSpPr>
            <p:spPr>
              <a:xfrm>
                <a:off x="4700520" y="2336760"/>
                <a:ext cx="136440" cy="12852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12" name=""/>
            <p:cNvGrpSpPr/>
            <p:nvPr/>
          </p:nvGrpSpPr>
          <p:grpSpPr>
            <a:xfrm>
              <a:off x="4708440" y="2336760"/>
              <a:ext cx="128520" cy="128520"/>
              <a:chOff x="4708440" y="2336760"/>
              <a:chExt cx="128520" cy="128520"/>
            </a:xfrm>
          </p:grpSpPr>
          <p:sp>
            <p:nvSpPr>
              <p:cNvPr id="1013" name=""/>
              <p:cNvSpPr/>
              <p:nvPr/>
            </p:nvSpPr>
            <p:spPr>
              <a:xfrm>
                <a:off x="4740120" y="2368440"/>
                <a:ext cx="63720" cy="65160"/>
              </a:xfrm>
              <a:prstGeom prst="ellipse">
                <a:avLst/>
              </a:prstGeom>
              <a:noFill/>
              <a:ln w="15840">
                <a:solidFill>
                  <a:srgbClr val="ffffff"/>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014" name=""/>
              <p:cNvSpPr/>
              <p:nvPr/>
            </p:nvSpPr>
            <p:spPr>
              <a:xfrm>
                <a:off x="4708440" y="2336760"/>
                <a:ext cx="128520" cy="128520"/>
              </a:xfrm>
              <a:prstGeom prst="ellipse">
                <a:avLst/>
              </a:prstGeom>
              <a:noFill/>
              <a:ln w="15840">
                <a:solidFill>
                  <a:srgbClr val="ffffff"/>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grpSp>
      </p:grpSp>
      <p:grpSp>
        <p:nvGrpSpPr>
          <p:cNvPr id="1015" name=""/>
          <p:cNvGrpSpPr/>
          <p:nvPr/>
        </p:nvGrpSpPr>
        <p:grpSpPr>
          <a:xfrm>
            <a:off x="4676760" y="1955880"/>
            <a:ext cx="135000" cy="135000"/>
            <a:chOff x="4676760" y="1955880"/>
            <a:chExt cx="135000" cy="135000"/>
          </a:xfrm>
        </p:grpSpPr>
        <p:grpSp>
          <p:nvGrpSpPr>
            <p:cNvPr id="1016" name=""/>
            <p:cNvGrpSpPr/>
            <p:nvPr/>
          </p:nvGrpSpPr>
          <p:grpSpPr>
            <a:xfrm>
              <a:off x="4676760" y="1955880"/>
              <a:ext cx="135000" cy="135000"/>
              <a:chOff x="4676760" y="1955880"/>
              <a:chExt cx="135000" cy="135000"/>
            </a:xfrm>
          </p:grpSpPr>
          <p:sp>
            <p:nvSpPr>
              <p:cNvPr id="1017" name=""/>
              <p:cNvSpPr/>
              <p:nvPr/>
            </p:nvSpPr>
            <p:spPr>
              <a:xfrm>
                <a:off x="4676760" y="195588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8" name=""/>
              <p:cNvSpPr/>
              <p:nvPr/>
            </p:nvSpPr>
            <p:spPr>
              <a:xfrm>
                <a:off x="4676760" y="1955880"/>
                <a:ext cx="127080" cy="135000"/>
              </a:xfrm>
              <a:custGeom>
                <a:avLst/>
                <a:gdLst/>
                <a:ahLst/>
                <a:rect l="l" t="t" r="r" b="b"/>
                <a:pathLst>
                  <a:path w="80" h="85">
                    <a:moveTo>
                      <a:pt x="40" y="0"/>
                    </a:moveTo>
                    <a:lnTo>
                      <a:pt x="35" y="5"/>
                    </a:lnTo>
                    <a:lnTo>
                      <a:pt x="25" y="5"/>
                    </a:lnTo>
                    <a:lnTo>
                      <a:pt x="20" y="10"/>
                    </a:lnTo>
                    <a:lnTo>
                      <a:pt x="15" y="15"/>
                    </a:lnTo>
                    <a:lnTo>
                      <a:pt x="10" y="20"/>
                    </a:lnTo>
                    <a:lnTo>
                      <a:pt x="5" y="25"/>
                    </a:lnTo>
                    <a:lnTo>
                      <a:pt x="5" y="35"/>
                    </a:lnTo>
                    <a:lnTo>
                      <a:pt x="0" y="40"/>
                    </a:lnTo>
                    <a:lnTo>
                      <a:pt x="5" y="50"/>
                    </a:lnTo>
                    <a:lnTo>
                      <a:pt x="5" y="60"/>
                    </a:lnTo>
                    <a:lnTo>
                      <a:pt x="10" y="65"/>
                    </a:lnTo>
                    <a:lnTo>
                      <a:pt x="15" y="70"/>
                    </a:lnTo>
                    <a:lnTo>
                      <a:pt x="20" y="75"/>
                    </a:lnTo>
                    <a:lnTo>
                      <a:pt x="25" y="80"/>
                    </a:lnTo>
                    <a:lnTo>
                      <a:pt x="35" y="85"/>
                    </a:lnTo>
                    <a:lnTo>
                      <a:pt x="40" y="85"/>
                    </a:lnTo>
                    <a:lnTo>
                      <a:pt x="50" y="85"/>
                    </a:lnTo>
                    <a:lnTo>
                      <a:pt x="55" y="80"/>
                    </a:lnTo>
                    <a:lnTo>
                      <a:pt x="65" y="75"/>
                    </a:lnTo>
                    <a:lnTo>
                      <a:pt x="70" y="70"/>
                    </a:lnTo>
                    <a:lnTo>
                      <a:pt x="75" y="65"/>
                    </a:lnTo>
                    <a:lnTo>
                      <a:pt x="80" y="60"/>
                    </a:lnTo>
                    <a:lnTo>
                      <a:pt x="80" y="50"/>
                    </a:lnTo>
                    <a:lnTo>
                      <a:pt x="80" y="40"/>
                    </a:lnTo>
                    <a:lnTo>
                      <a:pt x="80" y="35"/>
                    </a:lnTo>
                    <a:lnTo>
                      <a:pt x="80" y="25"/>
                    </a:lnTo>
                    <a:lnTo>
                      <a:pt x="75" y="20"/>
                    </a:lnTo>
                    <a:lnTo>
                      <a:pt x="70" y="15"/>
                    </a:lnTo>
                    <a:lnTo>
                      <a:pt x="65" y="10"/>
                    </a:lnTo>
                    <a:lnTo>
                      <a:pt x="55" y="5"/>
                    </a:lnTo>
                    <a:lnTo>
                      <a:pt x="50"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9" name=""/>
              <p:cNvSpPr/>
              <p:nvPr/>
            </p:nvSpPr>
            <p:spPr>
              <a:xfrm>
                <a:off x="4676760" y="1955880"/>
                <a:ext cx="13500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0" name=""/>
              <p:cNvSpPr/>
              <p:nvPr/>
            </p:nvSpPr>
            <p:spPr>
              <a:xfrm>
                <a:off x="4676760" y="195588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21" name=""/>
            <p:cNvGrpSpPr/>
            <p:nvPr/>
          </p:nvGrpSpPr>
          <p:grpSpPr>
            <a:xfrm>
              <a:off x="4684680" y="1963800"/>
              <a:ext cx="127080" cy="127080"/>
              <a:chOff x="4684680" y="1963800"/>
              <a:chExt cx="127080" cy="127080"/>
            </a:xfrm>
          </p:grpSpPr>
          <p:sp>
            <p:nvSpPr>
              <p:cNvPr id="1022" name=""/>
              <p:cNvSpPr/>
              <p:nvPr/>
            </p:nvSpPr>
            <p:spPr>
              <a:xfrm>
                <a:off x="4708440" y="1995480"/>
                <a:ext cx="6372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023" name=""/>
              <p:cNvSpPr/>
              <p:nvPr/>
            </p:nvSpPr>
            <p:spPr>
              <a:xfrm>
                <a:off x="4684680" y="1963800"/>
                <a:ext cx="12708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1024" name=""/>
          <p:cNvGrpSpPr/>
          <p:nvPr/>
        </p:nvGrpSpPr>
        <p:grpSpPr>
          <a:xfrm>
            <a:off x="3633840" y="1143000"/>
            <a:ext cx="127080" cy="135000"/>
            <a:chOff x="3633840" y="1143000"/>
            <a:chExt cx="127080" cy="135000"/>
          </a:xfrm>
        </p:grpSpPr>
        <p:grpSp>
          <p:nvGrpSpPr>
            <p:cNvPr id="1025" name=""/>
            <p:cNvGrpSpPr/>
            <p:nvPr/>
          </p:nvGrpSpPr>
          <p:grpSpPr>
            <a:xfrm>
              <a:off x="3633840" y="1143000"/>
              <a:ext cx="127080" cy="135000"/>
              <a:chOff x="3633840" y="1143000"/>
              <a:chExt cx="127080" cy="135000"/>
            </a:xfrm>
          </p:grpSpPr>
          <p:sp>
            <p:nvSpPr>
              <p:cNvPr id="1026" name=""/>
              <p:cNvSpPr/>
              <p:nvPr/>
            </p:nvSpPr>
            <p:spPr>
              <a:xfrm>
                <a:off x="3633840" y="1150920"/>
                <a:ext cx="127080" cy="12708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7" name=""/>
              <p:cNvSpPr/>
              <p:nvPr/>
            </p:nvSpPr>
            <p:spPr>
              <a:xfrm>
                <a:off x="3633840" y="1143000"/>
                <a:ext cx="127080" cy="135000"/>
              </a:xfrm>
              <a:custGeom>
                <a:avLst/>
                <a:gdLst/>
                <a:ahLst/>
                <a:rect l="l" t="t" r="r" b="b"/>
                <a:pathLst>
                  <a:path w="80" h="85">
                    <a:moveTo>
                      <a:pt x="40" y="0"/>
                    </a:moveTo>
                    <a:lnTo>
                      <a:pt x="30" y="5"/>
                    </a:lnTo>
                    <a:lnTo>
                      <a:pt x="25" y="5"/>
                    </a:lnTo>
                    <a:lnTo>
                      <a:pt x="15" y="10"/>
                    </a:lnTo>
                    <a:lnTo>
                      <a:pt x="10" y="15"/>
                    </a:lnTo>
                    <a:lnTo>
                      <a:pt x="5" y="20"/>
                    </a:lnTo>
                    <a:lnTo>
                      <a:pt x="5" y="25"/>
                    </a:lnTo>
                    <a:lnTo>
                      <a:pt x="0" y="35"/>
                    </a:lnTo>
                    <a:lnTo>
                      <a:pt x="0" y="45"/>
                    </a:lnTo>
                    <a:lnTo>
                      <a:pt x="0" y="50"/>
                    </a:lnTo>
                    <a:lnTo>
                      <a:pt x="5" y="60"/>
                    </a:lnTo>
                    <a:lnTo>
                      <a:pt x="5" y="65"/>
                    </a:lnTo>
                    <a:lnTo>
                      <a:pt x="10" y="70"/>
                    </a:lnTo>
                    <a:lnTo>
                      <a:pt x="15" y="75"/>
                    </a:lnTo>
                    <a:lnTo>
                      <a:pt x="25" y="80"/>
                    </a:lnTo>
                    <a:lnTo>
                      <a:pt x="30" y="85"/>
                    </a:lnTo>
                    <a:lnTo>
                      <a:pt x="40" y="85"/>
                    </a:lnTo>
                    <a:lnTo>
                      <a:pt x="50" y="85"/>
                    </a:lnTo>
                    <a:lnTo>
                      <a:pt x="55" y="80"/>
                    </a:lnTo>
                    <a:lnTo>
                      <a:pt x="60" y="75"/>
                    </a:lnTo>
                    <a:lnTo>
                      <a:pt x="70" y="70"/>
                    </a:lnTo>
                    <a:lnTo>
                      <a:pt x="75" y="65"/>
                    </a:lnTo>
                    <a:lnTo>
                      <a:pt x="75" y="60"/>
                    </a:lnTo>
                    <a:lnTo>
                      <a:pt x="80" y="50"/>
                    </a:lnTo>
                    <a:lnTo>
                      <a:pt x="80" y="45"/>
                    </a:lnTo>
                    <a:lnTo>
                      <a:pt x="80" y="35"/>
                    </a:lnTo>
                    <a:lnTo>
                      <a:pt x="75" y="25"/>
                    </a:lnTo>
                    <a:lnTo>
                      <a:pt x="75" y="20"/>
                    </a:lnTo>
                    <a:lnTo>
                      <a:pt x="70" y="15"/>
                    </a:lnTo>
                    <a:lnTo>
                      <a:pt x="60" y="10"/>
                    </a:lnTo>
                    <a:lnTo>
                      <a:pt x="55" y="5"/>
                    </a:lnTo>
                    <a:lnTo>
                      <a:pt x="50"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8" name=""/>
              <p:cNvSpPr/>
              <p:nvPr/>
            </p:nvSpPr>
            <p:spPr>
              <a:xfrm>
                <a:off x="3633840" y="1143000"/>
                <a:ext cx="12708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9" name=""/>
              <p:cNvSpPr/>
              <p:nvPr/>
            </p:nvSpPr>
            <p:spPr>
              <a:xfrm>
                <a:off x="3633840" y="1150920"/>
                <a:ext cx="127080" cy="12708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30" name=""/>
            <p:cNvGrpSpPr/>
            <p:nvPr/>
          </p:nvGrpSpPr>
          <p:grpSpPr>
            <a:xfrm>
              <a:off x="3633840" y="1150920"/>
              <a:ext cx="127080" cy="127080"/>
              <a:chOff x="3633840" y="1150920"/>
              <a:chExt cx="127080" cy="127080"/>
            </a:xfrm>
          </p:grpSpPr>
          <p:sp>
            <p:nvSpPr>
              <p:cNvPr id="1031" name=""/>
              <p:cNvSpPr/>
              <p:nvPr/>
            </p:nvSpPr>
            <p:spPr>
              <a:xfrm>
                <a:off x="3665520" y="1182600"/>
                <a:ext cx="6336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1032" name=""/>
              <p:cNvSpPr/>
              <p:nvPr/>
            </p:nvSpPr>
            <p:spPr>
              <a:xfrm>
                <a:off x="3633840" y="1150920"/>
                <a:ext cx="12708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sp>
        <p:nvSpPr>
          <p:cNvPr id="1033" name=""/>
          <p:cNvSpPr/>
          <p:nvPr/>
        </p:nvSpPr>
        <p:spPr>
          <a:xfrm>
            <a:off x="2955960" y="1492200"/>
            <a:ext cx="200160" cy="184320"/>
          </a:xfrm>
          <a:custGeom>
            <a:avLst/>
            <a:gdLst/>
            <a:ahLst/>
            <a:rect l="l" t="t" r="r" b="b"/>
            <a:pathLst>
              <a:path w="126" h="116">
                <a:moveTo>
                  <a:pt x="66" y="0"/>
                </a:moveTo>
                <a:lnTo>
                  <a:pt x="51" y="46"/>
                </a:lnTo>
                <a:lnTo>
                  <a:pt x="0" y="46"/>
                </a:lnTo>
                <a:lnTo>
                  <a:pt x="41" y="71"/>
                </a:lnTo>
                <a:lnTo>
                  <a:pt x="25" y="116"/>
                </a:lnTo>
                <a:lnTo>
                  <a:pt x="66" y="91"/>
                </a:lnTo>
                <a:lnTo>
                  <a:pt x="101" y="116"/>
                </a:lnTo>
                <a:lnTo>
                  <a:pt x="86" y="71"/>
                </a:lnTo>
                <a:lnTo>
                  <a:pt x="126" y="46"/>
                </a:lnTo>
                <a:lnTo>
                  <a:pt x="81" y="46"/>
                </a:lnTo>
                <a:lnTo>
                  <a:pt x="66"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4" name=""/>
          <p:cNvSpPr/>
          <p:nvPr/>
        </p:nvSpPr>
        <p:spPr>
          <a:xfrm>
            <a:off x="2868480" y="1987560"/>
            <a:ext cx="21600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5" name=""/>
          <p:cNvSpPr/>
          <p:nvPr/>
        </p:nvSpPr>
        <p:spPr>
          <a:xfrm>
            <a:off x="2725560" y="1955880"/>
            <a:ext cx="501840" cy="230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6" name=""/>
          <p:cNvSpPr/>
          <p:nvPr/>
        </p:nvSpPr>
        <p:spPr>
          <a:xfrm>
            <a:off x="2908440" y="1995480"/>
            <a:ext cx="11268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037" name=""/>
          <p:cNvSpPr/>
          <p:nvPr/>
        </p:nvSpPr>
        <p:spPr>
          <a:xfrm>
            <a:off x="2932920" y="2003400"/>
            <a:ext cx="10980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COB</a:t>
            </a:r>
            <a:endParaRPr b="0" lang="en-US" sz="400" strike="noStrike" u="none">
              <a:solidFill>
                <a:srgbClr val="000000"/>
              </a:solidFill>
              <a:effectLst/>
              <a:uFillTx/>
              <a:latin typeface="Times New Roman"/>
            </a:endParaRPr>
          </a:p>
        </p:txBody>
      </p:sp>
      <p:sp>
        <p:nvSpPr>
          <p:cNvPr id="1038" name=""/>
          <p:cNvSpPr/>
          <p:nvPr/>
        </p:nvSpPr>
        <p:spPr>
          <a:xfrm>
            <a:off x="2916360" y="2075040"/>
            <a:ext cx="10476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039" name=""/>
          <p:cNvSpPr/>
          <p:nvPr/>
        </p:nvSpPr>
        <p:spPr>
          <a:xfrm>
            <a:off x="2939760" y="20750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nvGrpSpPr>
          <p:cNvPr id="1040" name=""/>
          <p:cNvGrpSpPr/>
          <p:nvPr/>
        </p:nvGrpSpPr>
        <p:grpSpPr>
          <a:xfrm>
            <a:off x="2670120" y="2138400"/>
            <a:ext cx="254160" cy="237960"/>
            <a:chOff x="2670120" y="2138400"/>
            <a:chExt cx="254160" cy="237960"/>
          </a:xfrm>
        </p:grpSpPr>
        <p:sp>
          <p:nvSpPr>
            <p:cNvPr id="1041" name=""/>
            <p:cNvSpPr/>
            <p:nvPr/>
          </p:nvSpPr>
          <p:spPr>
            <a:xfrm>
              <a:off x="2701800" y="2138400"/>
              <a:ext cx="11124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2" name=""/>
            <p:cNvSpPr/>
            <p:nvPr/>
          </p:nvSpPr>
          <p:spPr>
            <a:xfrm>
              <a:off x="2670120" y="2217600"/>
              <a:ext cx="254160" cy="1587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043" name=""/>
          <p:cNvSpPr/>
          <p:nvPr/>
        </p:nvSpPr>
        <p:spPr>
          <a:xfrm>
            <a:off x="2709720" y="2273400"/>
            <a:ext cx="198720" cy="191880"/>
          </a:xfrm>
          <a:custGeom>
            <a:avLst/>
            <a:gdLst/>
            <a:ahLst/>
            <a:rect l="l" t="t" r="r" b="b"/>
            <a:pathLst>
              <a:path w="125" h="121">
                <a:moveTo>
                  <a:pt x="60" y="0"/>
                </a:moveTo>
                <a:lnTo>
                  <a:pt x="45" y="45"/>
                </a:lnTo>
                <a:lnTo>
                  <a:pt x="0" y="45"/>
                </a:lnTo>
                <a:lnTo>
                  <a:pt x="40" y="76"/>
                </a:lnTo>
                <a:lnTo>
                  <a:pt x="25" y="121"/>
                </a:lnTo>
                <a:lnTo>
                  <a:pt x="60" y="91"/>
                </a:lnTo>
                <a:lnTo>
                  <a:pt x="100" y="121"/>
                </a:lnTo>
                <a:lnTo>
                  <a:pt x="85" y="76"/>
                </a:lnTo>
                <a:lnTo>
                  <a:pt x="125" y="45"/>
                </a:lnTo>
                <a:lnTo>
                  <a:pt x="75" y="45"/>
                </a:lnTo>
                <a:lnTo>
                  <a:pt x="60"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4" name=""/>
          <p:cNvSpPr/>
          <p:nvPr/>
        </p:nvSpPr>
        <p:spPr>
          <a:xfrm>
            <a:off x="6421320" y="2647800"/>
            <a:ext cx="247680" cy="184320"/>
          </a:xfrm>
          <a:custGeom>
            <a:avLst/>
            <a:gdLst/>
            <a:ahLst/>
            <a:rect l="l" t="t" r="r" b="b"/>
            <a:pathLst>
              <a:path w="156" h="116">
                <a:moveTo>
                  <a:pt x="75" y="116"/>
                </a:moveTo>
                <a:lnTo>
                  <a:pt x="156" y="75"/>
                </a:lnTo>
                <a:lnTo>
                  <a:pt x="125" y="5"/>
                </a:lnTo>
                <a:lnTo>
                  <a:pt x="30" y="0"/>
                </a:lnTo>
                <a:lnTo>
                  <a:pt x="0" y="75"/>
                </a:lnTo>
                <a:lnTo>
                  <a:pt x="75" y="116"/>
                </a:lnTo>
                <a:close/>
              </a:path>
            </a:pathLst>
          </a:custGeom>
          <a:solidFill>
            <a:srgbClr val="00000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5" name=""/>
          <p:cNvSpPr/>
          <p:nvPr/>
        </p:nvSpPr>
        <p:spPr>
          <a:xfrm>
            <a:off x="5338800" y="2241720"/>
            <a:ext cx="127080" cy="168120"/>
          </a:xfrm>
          <a:custGeom>
            <a:avLst/>
            <a:gdLst/>
            <a:ahLst/>
            <a:rect l="l" t="t" r="r" b="b"/>
            <a:pathLst>
              <a:path w="80" h="106">
                <a:moveTo>
                  <a:pt x="40" y="106"/>
                </a:moveTo>
                <a:lnTo>
                  <a:pt x="80" y="0"/>
                </a:lnTo>
                <a:lnTo>
                  <a:pt x="0" y="0"/>
                </a:lnTo>
                <a:lnTo>
                  <a:pt x="40" y="106"/>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6" name=""/>
          <p:cNvSpPr/>
          <p:nvPr/>
        </p:nvSpPr>
        <p:spPr>
          <a:xfrm>
            <a:off x="3562200" y="1930320"/>
            <a:ext cx="103320" cy="128520"/>
          </a:xfrm>
          <a:custGeom>
            <a:avLst/>
            <a:gdLst/>
            <a:ahLst/>
            <a:rect l="l" t="t" r="r" b="b"/>
            <a:pathLst>
              <a:path w="65" h="81">
                <a:moveTo>
                  <a:pt x="35" y="81"/>
                </a:moveTo>
                <a:lnTo>
                  <a:pt x="65" y="0"/>
                </a:lnTo>
                <a:lnTo>
                  <a:pt x="0" y="0"/>
                </a:lnTo>
                <a:lnTo>
                  <a:pt x="35"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7" name=""/>
          <p:cNvSpPr/>
          <p:nvPr/>
        </p:nvSpPr>
        <p:spPr>
          <a:xfrm>
            <a:off x="5234040" y="1898640"/>
            <a:ext cx="112680" cy="128520"/>
          </a:xfrm>
          <a:custGeom>
            <a:avLst/>
            <a:gdLst/>
            <a:ahLst/>
            <a:rect l="l" t="t" r="r" b="b"/>
            <a:pathLst>
              <a:path w="71" h="81">
                <a:moveTo>
                  <a:pt x="36" y="81"/>
                </a:moveTo>
                <a:lnTo>
                  <a:pt x="71" y="0"/>
                </a:lnTo>
                <a:lnTo>
                  <a:pt x="0" y="0"/>
                </a:lnTo>
                <a:lnTo>
                  <a:pt x="36"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8" name=""/>
          <p:cNvSpPr/>
          <p:nvPr/>
        </p:nvSpPr>
        <p:spPr>
          <a:xfrm>
            <a:off x="5711760" y="1979640"/>
            <a:ext cx="104760" cy="127080"/>
          </a:xfrm>
          <a:custGeom>
            <a:avLst/>
            <a:gdLst/>
            <a:ahLst/>
            <a:rect l="l" t="t" r="r" b="b"/>
            <a:pathLst>
              <a:path w="66" h="80">
                <a:moveTo>
                  <a:pt x="36" y="80"/>
                </a:moveTo>
                <a:lnTo>
                  <a:pt x="66" y="0"/>
                </a:lnTo>
                <a:lnTo>
                  <a:pt x="0" y="0"/>
                </a:lnTo>
                <a:lnTo>
                  <a:pt x="36"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9" name=""/>
          <p:cNvSpPr/>
          <p:nvPr/>
        </p:nvSpPr>
        <p:spPr>
          <a:xfrm>
            <a:off x="6207120" y="2114640"/>
            <a:ext cx="111240" cy="135000"/>
          </a:xfrm>
          <a:custGeom>
            <a:avLst/>
            <a:gdLst/>
            <a:ahLst/>
            <a:rect l="l" t="t" r="r" b="b"/>
            <a:pathLst>
              <a:path w="70" h="85">
                <a:moveTo>
                  <a:pt x="35" y="85"/>
                </a:moveTo>
                <a:lnTo>
                  <a:pt x="70" y="0"/>
                </a:lnTo>
                <a:lnTo>
                  <a:pt x="0" y="0"/>
                </a:lnTo>
                <a:lnTo>
                  <a:pt x="35" y="85"/>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0" name=""/>
          <p:cNvSpPr/>
          <p:nvPr/>
        </p:nvSpPr>
        <p:spPr>
          <a:xfrm>
            <a:off x="7400880" y="2011320"/>
            <a:ext cx="111240" cy="135000"/>
          </a:xfrm>
          <a:custGeom>
            <a:avLst/>
            <a:gdLst/>
            <a:ahLst/>
            <a:rect l="l" t="t" r="r" b="b"/>
            <a:pathLst>
              <a:path w="70" h="85">
                <a:moveTo>
                  <a:pt x="35" y="85"/>
                </a:moveTo>
                <a:lnTo>
                  <a:pt x="70" y="0"/>
                </a:lnTo>
                <a:lnTo>
                  <a:pt x="0" y="0"/>
                </a:lnTo>
                <a:lnTo>
                  <a:pt x="35" y="85"/>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1" name=""/>
          <p:cNvSpPr/>
          <p:nvPr/>
        </p:nvSpPr>
        <p:spPr>
          <a:xfrm>
            <a:off x="7424640" y="1995480"/>
            <a:ext cx="112680" cy="127080"/>
          </a:xfrm>
          <a:custGeom>
            <a:avLst/>
            <a:gdLst/>
            <a:ahLst/>
            <a:rect l="l" t="t" r="r" b="b"/>
            <a:pathLst>
              <a:path w="71" h="80">
                <a:moveTo>
                  <a:pt x="35" y="80"/>
                </a:moveTo>
                <a:lnTo>
                  <a:pt x="71"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2" name=""/>
          <p:cNvSpPr/>
          <p:nvPr/>
        </p:nvSpPr>
        <p:spPr>
          <a:xfrm>
            <a:off x="7424640" y="1914480"/>
            <a:ext cx="104760" cy="136440"/>
          </a:xfrm>
          <a:custGeom>
            <a:avLst/>
            <a:gdLst/>
            <a:ahLst/>
            <a:rect l="l" t="t" r="r" b="b"/>
            <a:pathLst>
              <a:path w="66" h="86">
                <a:moveTo>
                  <a:pt x="35" y="86"/>
                </a:moveTo>
                <a:lnTo>
                  <a:pt x="66" y="0"/>
                </a:lnTo>
                <a:lnTo>
                  <a:pt x="0" y="0"/>
                </a:lnTo>
                <a:lnTo>
                  <a:pt x="35" y="86"/>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3" name=""/>
          <p:cNvSpPr/>
          <p:nvPr/>
        </p:nvSpPr>
        <p:spPr>
          <a:xfrm>
            <a:off x="7448400" y="1898640"/>
            <a:ext cx="113040" cy="128520"/>
          </a:xfrm>
          <a:custGeom>
            <a:avLst/>
            <a:gdLst/>
            <a:ahLst/>
            <a:rect l="l" t="t" r="r" b="b"/>
            <a:pathLst>
              <a:path w="71" h="81">
                <a:moveTo>
                  <a:pt x="35" y="81"/>
                </a:moveTo>
                <a:lnTo>
                  <a:pt x="71" y="0"/>
                </a:lnTo>
                <a:lnTo>
                  <a:pt x="0" y="0"/>
                </a:lnTo>
                <a:lnTo>
                  <a:pt x="35"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4" name=""/>
          <p:cNvSpPr/>
          <p:nvPr/>
        </p:nvSpPr>
        <p:spPr>
          <a:xfrm>
            <a:off x="7162920" y="2401920"/>
            <a:ext cx="102960" cy="127080"/>
          </a:xfrm>
          <a:custGeom>
            <a:avLst/>
            <a:gdLst/>
            <a:ahLst/>
            <a:rect l="l" t="t" r="r" b="b"/>
            <a:pathLst>
              <a:path w="65" h="80">
                <a:moveTo>
                  <a:pt x="35" y="80"/>
                </a:moveTo>
                <a:lnTo>
                  <a:pt x="65"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5" name=""/>
          <p:cNvSpPr/>
          <p:nvPr/>
        </p:nvSpPr>
        <p:spPr>
          <a:xfrm>
            <a:off x="6899400" y="2297160"/>
            <a:ext cx="110880" cy="128520"/>
          </a:xfrm>
          <a:custGeom>
            <a:avLst/>
            <a:gdLst/>
            <a:ahLst/>
            <a:rect l="l" t="t" r="r" b="b"/>
            <a:pathLst>
              <a:path w="70" h="81">
                <a:moveTo>
                  <a:pt x="35" y="81"/>
                </a:moveTo>
                <a:lnTo>
                  <a:pt x="70" y="0"/>
                </a:lnTo>
                <a:lnTo>
                  <a:pt x="0" y="0"/>
                </a:lnTo>
                <a:lnTo>
                  <a:pt x="35"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6" name=""/>
          <p:cNvSpPr/>
          <p:nvPr/>
        </p:nvSpPr>
        <p:spPr>
          <a:xfrm>
            <a:off x="6859440" y="2616120"/>
            <a:ext cx="111240" cy="127080"/>
          </a:xfrm>
          <a:custGeom>
            <a:avLst/>
            <a:gdLst/>
            <a:ahLst/>
            <a:rect l="l" t="t" r="r" b="b"/>
            <a:pathLst>
              <a:path w="70" h="80">
                <a:moveTo>
                  <a:pt x="35" y="80"/>
                </a:moveTo>
                <a:lnTo>
                  <a:pt x="70"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7" name=""/>
          <p:cNvSpPr/>
          <p:nvPr/>
        </p:nvSpPr>
        <p:spPr>
          <a:xfrm>
            <a:off x="6915240" y="2951280"/>
            <a:ext cx="110880" cy="126720"/>
          </a:xfrm>
          <a:custGeom>
            <a:avLst/>
            <a:gdLst/>
            <a:ahLst/>
            <a:rect l="l" t="t" r="r" b="b"/>
            <a:pathLst>
              <a:path w="70" h="80">
                <a:moveTo>
                  <a:pt x="35" y="80"/>
                </a:moveTo>
                <a:lnTo>
                  <a:pt x="70"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8" name=""/>
          <p:cNvSpPr/>
          <p:nvPr/>
        </p:nvSpPr>
        <p:spPr>
          <a:xfrm>
            <a:off x="6811920" y="3110040"/>
            <a:ext cx="103320" cy="126720"/>
          </a:xfrm>
          <a:custGeom>
            <a:avLst/>
            <a:gdLst/>
            <a:ahLst/>
            <a:rect l="l" t="t" r="r" b="b"/>
            <a:pathLst>
              <a:path w="65" h="80">
                <a:moveTo>
                  <a:pt x="35" y="80"/>
                </a:moveTo>
                <a:lnTo>
                  <a:pt x="65"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9" name=""/>
          <p:cNvSpPr/>
          <p:nvPr/>
        </p:nvSpPr>
        <p:spPr>
          <a:xfrm>
            <a:off x="6102360" y="2751120"/>
            <a:ext cx="104760" cy="128520"/>
          </a:xfrm>
          <a:custGeom>
            <a:avLst/>
            <a:gdLst/>
            <a:ahLst/>
            <a:rect l="l" t="t" r="r" b="b"/>
            <a:pathLst>
              <a:path w="66" h="81">
                <a:moveTo>
                  <a:pt x="30" y="81"/>
                </a:moveTo>
                <a:lnTo>
                  <a:pt x="66" y="0"/>
                </a:lnTo>
                <a:lnTo>
                  <a:pt x="0" y="0"/>
                </a:lnTo>
                <a:lnTo>
                  <a:pt x="30"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0" name=""/>
          <p:cNvSpPr/>
          <p:nvPr/>
        </p:nvSpPr>
        <p:spPr>
          <a:xfrm>
            <a:off x="6149880" y="2536920"/>
            <a:ext cx="104760" cy="127080"/>
          </a:xfrm>
          <a:custGeom>
            <a:avLst/>
            <a:gdLst/>
            <a:ahLst/>
            <a:rect l="l" t="t" r="r" b="b"/>
            <a:pathLst>
              <a:path w="66" h="80">
                <a:moveTo>
                  <a:pt x="36" y="80"/>
                </a:moveTo>
                <a:lnTo>
                  <a:pt x="66" y="0"/>
                </a:lnTo>
                <a:lnTo>
                  <a:pt x="0" y="0"/>
                </a:lnTo>
                <a:lnTo>
                  <a:pt x="36"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1" name=""/>
          <p:cNvSpPr/>
          <p:nvPr/>
        </p:nvSpPr>
        <p:spPr>
          <a:xfrm>
            <a:off x="6086520" y="2975040"/>
            <a:ext cx="104760" cy="127080"/>
          </a:xfrm>
          <a:custGeom>
            <a:avLst/>
            <a:gdLst/>
            <a:ahLst/>
            <a:rect l="l" t="t" r="r" b="b"/>
            <a:pathLst>
              <a:path w="66" h="80">
                <a:moveTo>
                  <a:pt x="35" y="80"/>
                </a:moveTo>
                <a:lnTo>
                  <a:pt x="66"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2" name=""/>
          <p:cNvSpPr/>
          <p:nvPr/>
        </p:nvSpPr>
        <p:spPr>
          <a:xfrm>
            <a:off x="6453360" y="2376360"/>
            <a:ext cx="110880" cy="128880"/>
          </a:xfrm>
          <a:custGeom>
            <a:avLst/>
            <a:gdLst/>
            <a:ahLst/>
            <a:rect l="l" t="t" r="r" b="b"/>
            <a:pathLst>
              <a:path w="70" h="81">
                <a:moveTo>
                  <a:pt x="35" y="81"/>
                </a:moveTo>
                <a:lnTo>
                  <a:pt x="70" y="0"/>
                </a:lnTo>
                <a:lnTo>
                  <a:pt x="0" y="0"/>
                </a:lnTo>
                <a:lnTo>
                  <a:pt x="35"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3" name=""/>
          <p:cNvSpPr/>
          <p:nvPr/>
        </p:nvSpPr>
        <p:spPr>
          <a:xfrm>
            <a:off x="5729400" y="2473200"/>
            <a:ext cx="110880" cy="127080"/>
          </a:xfrm>
          <a:custGeom>
            <a:avLst/>
            <a:gdLst/>
            <a:ahLst/>
            <a:rect l="l" t="t" r="r" b="b"/>
            <a:pathLst>
              <a:path w="70" h="80">
                <a:moveTo>
                  <a:pt x="35" y="80"/>
                </a:moveTo>
                <a:lnTo>
                  <a:pt x="70"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4" name=""/>
          <p:cNvSpPr/>
          <p:nvPr/>
        </p:nvSpPr>
        <p:spPr>
          <a:xfrm>
            <a:off x="5600880" y="2703600"/>
            <a:ext cx="102960" cy="136440"/>
          </a:xfrm>
          <a:custGeom>
            <a:avLst/>
            <a:gdLst/>
            <a:ahLst/>
            <a:rect l="l" t="t" r="r" b="b"/>
            <a:pathLst>
              <a:path w="65" h="86">
                <a:moveTo>
                  <a:pt x="35" y="86"/>
                </a:moveTo>
                <a:lnTo>
                  <a:pt x="65" y="0"/>
                </a:lnTo>
                <a:lnTo>
                  <a:pt x="0" y="0"/>
                </a:lnTo>
                <a:lnTo>
                  <a:pt x="35" y="86"/>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5" name=""/>
          <p:cNvSpPr/>
          <p:nvPr/>
        </p:nvSpPr>
        <p:spPr>
          <a:xfrm>
            <a:off x="6165720" y="3389400"/>
            <a:ext cx="104760" cy="127080"/>
          </a:xfrm>
          <a:custGeom>
            <a:avLst/>
            <a:gdLst/>
            <a:ahLst/>
            <a:rect l="l" t="t" r="r" b="b"/>
            <a:pathLst>
              <a:path w="66" h="80">
                <a:moveTo>
                  <a:pt x="31" y="80"/>
                </a:moveTo>
                <a:lnTo>
                  <a:pt x="66" y="0"/>
                </a:lnTo>
                <a:lnTo>
                  <a:pt x="0" y="0"/>
                </a:lnTo>
                <a:lnTo>
                  <a:pt x="31"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6" name=""/>
          <p:cNvSpPr/>
          <p:nvPr/>
        </p:nvSpPr>
        <p:spPr>
          <a:xfrm>
            <a:off x="6500880" y="3460680"/>
            <a:ext cx="110880" cy="127080"/>
          </a:xfrm>
          <a:custGeom>
            <a:avLst/>
            <a:gdLst/>
            <a:ahLst/>
            <a:rect l="l" t="t" r="r" b="b"/>
            <a:pathLst>
              <a:path w="70" h="80">
                <a:moveTo>
                  <a:pt x="35" y="80"/>
                </a:moveTo>
                <a:lnTo>
                  <a:pt x="70"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7" name=""/>
          <p:cNvSpPr/>
          <p:nvPr/>
        </p:nvSpPr>
        <p:spPr>
          <a:xfrm>
            <a:off x="6022800" y="3508200"/>
            <a:ext cx="111240" cy="127080"/>
          </a:xfrm>
          <a:custGeom>
            <a:avLst/>
            <a:gdLst/>
            <a:ahLst/>
            <a:rect l="l" t="t" r="r" b="b"/>
            <a:pathLst>
              <a:path w="70" h="80">
                <a:moveTo>
                  <a:pt x="35" y="80"/>
                </a:moveTo>
                <a:lnTo>
                  <a:pt x="70"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8" name=""/>
          <p:cNvSpPr/>
          <p:nvPr/>
        </p:nvSpPr>
        <p:spPr>
          <a:xfrm>
            <a:off x="5584680" y="3732120"/>
            <a:ext cx="103320" cy="127080"/>
          </a:xfrm>
          <a:custGeom>
            <a:avLst/>
            <a:gdLst/>
            <a:ahLst/>
            <a:rect l="l" t="t" r="r" b="b"/>
            <a:pathLst>
              <a:path w="65" h="80">
                <a:moveTo>
                  <a:pt x="35" y="80"/>
                </a:moveTo>
                <a:lnTo>
                  <a:pt x="65"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9" name=""/>
          <p:cNvSpPr/>
          <p:nvPr/>
        </p:nvSpPr>
        <p:spPr>
          <a:xfrm>
            <a:off x="5497560" y="3278160"/>
            <a:ext cx="103320" cy="127080"/>
          </a:xfrm>
          <a:custGeom>
            <a:avLst/>
            <a:gdLst/>
            <a:ahLst/>
            <a:rect l="l" t="t" r="r" b="b"/>
            <a:pathLst>
              <a:path w="65" h="80">
                <a:moveTo>
                  <a:pt x="35" y="80"/>
                </a:moveTo>
                <a:lnTo>
                  <a:pt x="65"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0" name=""/>
          <p:cNvSpPr/>
          <p:nvPr/>
        </p:nvSpPr>
        <p:spPr>
          <a:xfrm>
            <a:off x="5226120" y="3110040"/>
            <a:ext cx="104760" cy="126720"/>
          </a:xfrm>
          <a:custGeom>
            <a:avLst/>
            <a:gdLst/>
            <a:ahLst/>
            <a:rect l="l" t="t" r="r" b="b"/>
            <a:pathLst>
              <a:path w="66" h="80">
                <a:moveTo>
                  <a:pt x="36" y="80"/>
                </a:moveTo>
                <a:lnTo>
                  <a:pt x="66" y="0"/>
                </a:lnTo>
                <a:lnTo>
                  <a:pt x="0" y="0"/>
                </a:lnTo>
                <a:lnTo>
                  <a:pt x="36"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1" name=""/>
          <p:cNvSpPr/>
          <p:nvPr/>
        </p:nvSpPr>
        <p:spPr>
          <a:xfrm>
            <a:off x="4357800" y="3141720"/>
            <a:ext cx="104760" cy="136440"/>
          </a:xfrm>
          <a:custGeom>
            <a:avLst/>
            <a:gdLst/>
            <a:ahLst/>
            <a:rect l="l" t="t" r="r" b="b"/>
            <a:pathLst>
              <a:path w="66" h="86">
                <a:moveTo>
                  <a:pt x="36" y="86"/>
                </a:moveTo>
                <a:lnTo>
                  <a:pt x="66" y="0"/>
                </a:lnTo>
                <a:lnTo>
                  <a:pt x="0" y="0"/>
                </a:lnTo>
                <a:lnTo>
                  <a:pt x="36" y="86"/>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2" name=""/>
          <p:cNvSpPr/>
          <p:nvPr/>
        </p:nvSpPr>
        <p:spPr>
          <a:xfrm>
            <a:off x="4756320" y="2695680"/>
            <a:ext cx="112680" cy="126720"/>
          </a:xfrm>
          <a:custGeom>
            <a:avLst/>
            <a:gdLst/>
            <a:ahLst/>
            <a:rect l="l" t="t" r="r" b="b"/>
            <a:pathLst>
              <a:path w="71" h="80">
                <a:moveTo>
                  <a:pt x="35" y="80"/>
                </a:moveTo>
                <a:lnTo>
                  <a:pt x="71"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3" name=""/>
          <p:cNvSpPr/>
          <p:nvPr/>
        </p:nvSpPr>
        <p:spPr>
          <a:xfrm>
            <a:off x="4971960" y="2313000"/>
            <a:ext cx="103320" cy="136440"/>
          </a:xfrm>
          <a:custGeom>
            <a:avLst/>
            <a:gdLst/>
            <a:ahLst/>
            <a:rect l="l" t="t" r="r" b="b"/>
            <a:pathLst>
              <a:path w="65" h="86">
                <a:moveTo>
                  <a:pt x="30" y="86"/>
                </a:moveTo>
                <a:lnTo>
                  <a:pt x="65" y="0"/>
                </a:lnTo>
                <a:lnTo>
                  <a:pt x="0" y="0"/>
                </a:lnTo>
                <a:lnTo>
                  <a:pt x="30" y="86"/>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4" name=""/>
          <p:cNvSpPr/>
          <p:nvPr/>
        </p:nvSpPr>
        <p:spPr>
          <a:xfrm>
            <a:off x="4222800" y="2711520"/>
            <a:ext cx="102960" cy="128520"/>
          </a:xfrm>
          <a:custGeom>
            <a:avLst/>
            <a:gdLst/>
            <a:ahLst/>
            <a:rect l="l" t="t" r="r" b="b"/>
            <a:pathLst>
              <a:path w="65" h="81">
                <a:moveTo>
                  <a:pt x="35" y="81"/>
                </a:moveTo>
                <a:lnTo>
                  <a:pt x="65" y="0"/>
                </a:lnTo>
                <a:lnTo>
                  <a:pt x="0" y="0"/>
                </a:lnTo>
                <a:lnTo>
                  <a:pt x="35"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5" name=""/>
          <p:cNvSpPr/>
          <p:nvPr/>
        </p:nvSpPr>
        <p:spPr>
          <a:xfrm>
            <a:off x="3689280" y="2967120"/>
            <a:ext cx="103320" cy="127080"/>
          </a:xfrm>
          <a:custGeom>
            <a:avLst/>
            <a:gdLst/>
            <a:ahLst/>
            <a:rect l="l" t="t" r="r" b="b"/>
            <a:pathLst>
              <a:path w="65" h="80">
                <a:moveTo>
                  <a:pt x="35" y="80"/>
                </a:moveTo>
                <a:lnTo>
                  <a:pt x="65"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6" name=""/>
          <p:cNvSpPr/>
          <p:nvPr/>
        </p:nvSpPr>
        <p:spPr>
          <a:xfrm>
            <a:off x="6875640" y="4025880"/>
            <a:ext cx="102960" cy="136440"/>
          </a:xfrm>
          <a:custGeom>
            <a:avLst/>
            <a:gdLst/>
            <a:ahLst/>
            <a:rect l="l" t="t" r="r" b="b"/>
            <a:pathLst>
              <a:path w="65" h="86">
                <a:moveTo>
                  <a:pt x="35" y="86"/>
                </a:moveTo>
                <a:lnTo>
                  <a:pt x="65" y="0"/>
                </a:lnTo>
                <a:lnTo>
                  <a:pt x="0" y="0"/>
                </a:lnTo>
                <a:lnTo>
                  <a:pt x="35" y="86"/>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7" name=""/>
          <p:cNvSpPr/>
          <p:nvPr/>
        </p:nvSpPr>
        <p:spPr>
          <a:xfrm>
            <a:off x="2805120" y="2496960"/>
            <a:ext cx="111240" cy="127080"/>
          </a:xfrm>
          <a:custGeom>
            <a:avLst/>
            <a:gdLst/>
            <a:ahLst/>
            <a:rect l="l" t="t" r="r" b="b"/>
            <a:pathLst>
              <a:path w="70" h="80">
                <a:moveTo>
                  <a:pt x="35" y="80"/>
                </a:moveTo>
                <a:lnTo>
                  <a:pt x="70"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8" name=""/>
          <p:cNvSpPr/>
          <p:nvPr/>
        </p:nvSpPr>
        <p:spPr>
          <a:xfrm>
            <a:off x="5497560" y="1293840"/>
            <a:ext cx="1689120" cy="1346040"/>
          </a:xfrm>
          <a:custGeom>
            <a:avLst/>
            <a:gdLst/>
            <a:ahLst/>
            <a:rect l="l" t="t" r="r" b="b"/>
            <a:pathLst>
              <a:path w="1064" h="848">
                <a:moveTo>
                  <a:pt x="40" y="201"/>
                </a:moveTo>
                <a:lnTo>
                  <a:pt x="45" y="196"/>
                </a:lnTo>
                <a:lnTo>
                  <a:pt x="50" y="186"/>
                </a:lnTo>
                <a:lnTo>
                  <a:pt x="65" y="171"/>
                </a:lnTo>
                <a:lnTo>
                  <a:pt x="75" y="161"/>
                </a:lnTo>
                <a:lnTo>
                  <a:pt x="95" y="151"/>
                </a:lnTo>
                <a:lnTo>
                  <a:pt x="105" y="136"/>
                </a:lnTo>
                <a:lnTo>
                  <a:pt x="115" y="120"/>
                </a:lnTo>
                <a:lnTo>
                  <a:pt x="130" y="110"/>
                </a:lnTo>
                <a:lnTo>
                  <a:pt x="146" y="100"/>
                </a:lnTo>
                <a:lnTo>
                  <a:pt x="156" y="85"/>
                </a:lnTo>
                <a:lnTo>
                  <a:pt x="161" y="75"/>
                </a:lnTo>
                <a:lnTo>
                  <a:pt x="166" y="65"/>
                </a:lnTo>
                <a:lnTo>
                  <a:pt x="176" y="60"/>
                </a:lnTo>
                <a:lnTo>
                  <a:pt x="181" y="50"/>
                </a:lnTo>
                <a:lnTo>
                  <a:pt x="191" y="45"/>
                </a:lnTo>
                <a:lnTo>
                  <a:pt x="201" y="35"/>
                </a:lnTo>
                <a:lnTo>
                  <a:pt x="211" y="25"/>
                </a:lnTo>
                <a:lnTo>
                  <a:pt x="216" y="20"/>
                </a:lnTo>
                <a:lnTo>
                  <a:pt x="226" y="15"/>
                </a:lnTo>
                <a:lnTo>
                  <a:pt x="246" y="10"/>
                </a:lnTo>
                <a:lnTo>
                  <a:pt x="256" y="5"/>
                </a:lnTo>
                <a:lnTo>
                  <a:pt x="261" y="5"/>
                </a:lnTo>
                <a:lnTo>
                  <a:pt x="266" y="0"/>
                </a:lnTo>
                <a:lnTo>
                  <a:pt x="266" y="0"/>
                </a:lnTo>
                <a:lnTo>
                  <a:pt x="266" y="0"/>
                </a:lnTo>
                <a:lnTo>
                  <a:pt x="286" y="0"/>
                </a:lnTo>
                <a:lnTo>
                  <a:pt x="301" y="0"/>
                </a:lnTo>
                <a:lnTo>
                  <a:pt x="316" y="0"/>
                </a:lnTo>
                <a:lnTo>
                  <a:pt x="331" y="0"/>
                </a:lnTo>
                <a:lnTo>
                  <a:pt x="361" y="5"/>
                </a:lnTo>
                <a:lnTo>
                  <a:pt x="381" y="5"/>
                </a:lnTo>
                <a:lnTo>
                  <a:pt x="406" y="5"/>
                </a:lnTo>
                <a:lnTo>
                  <a:pt x="432" y="10"/>
                </a:lnTo>
                <a:lnTo>
                  <a:pt x="457" y="20"/>
                </a:lnTo>
                <a:lnTo>
                  <a:pt x="482" y="25"/>
                </a:lnTo>
                <a:lnTo>
                  <a:pt x="487" y="35"/>
                </a:lnTo>
                <a:lnTo>
                  <a:pt x="492" y="40"/>
                </a:lnTo>
                <a:lnTo>
                  <a:pt x="497" y="45"/>
                </a:lnTo>
                <a:lnTo>
                  <a:pt x="497" y="50"/>
                </a:lnTo>
                <a:lnTo>
                  <a:pt x="502" y="55"/>
                </a:lnTo>
                <a:lnTo>
                  <a:pt x="502" y="55"/>
                </a:lnTo>
                <a:lnTo>
                  <a:pt x="507" y="60"/>
                </a:lnTo>
                <a:lnTo>
                  <a:pt x="507" y="65"/>
                </a:lnTo>
                <a:lnTo>
                  <a:pt x="512" y="70"/>
                </a:lnTo>
                <a:lnTo>
                  <a:pt x="517" y="70"/>
                </a:lnTo>
                <a:lnTo>
                  <a:pt x="517" y="70"/>
                </a:lnTo>
                <a:lnTo>
                  <a:pt x="522" y="75"/>
                </a:lnTo>
                <a:lnTo>
                  <a:pt x="527" y="80"/>
                </a:lnTo>
                <a:lnTo>
                  <a:pt x="532" y="85"/>
                </a:lnTo>
                <a:lnTo>
                  <a:pt x="537" y="95"/>
                </a:lnTo>
                <a:lnTo>
                  <a:pt x="542" y="100"/>
                </a:lnTo>
                <a:lnTo>
                  <a:pt x="542" y="105"/>
                </a:lnTo>
                <a:lnTo>
                  <a:pt x="542" y="105"/>
                </a:lnTo>
                <a:lnTo>
                  <a:pt x="547" y="110"/>
                </a:lnTo>
                <a:lnTo>
                  <a:pt x="547" y="115"/>
                </a:lnTo>
                <a:lnTo>
                  <a:pt x="552" y="115"/>
                </a:lnTo>
                <a:lnTo>
                  <a:pt x="557" y="120"/>
                </a:lnTo>
                <a:lnTo>
                  <a:pt x="557" y="120"/>
                </a:lnTo>
                <a:lnTo>
                  <a:pt x="562" y="120"/>
                </a:lnTo>
                <a:lnTo>
                  <a:pt x="567" y="120"/>
                </a:lnTo>
                <a:lnTo>
                  <a:pt x="572" y="125"/>
                </a:lnTo>
                <a:lnTo>
                  <a:pt x="582" y="130"/>
                </a:lnTo>
                <a:lnTo>
                  <a:pt x="592" y="141"/>
                </a:lnTo>
                <a:lnTo>
                  <a:pt x="612" y="156"/>
                </a:lnTo>
                <a:lnTo>
                  <a:pt x="627" y="166"/>
                </a:lnTo>
                <a:lnTo>
                  <a:pt x="637" y="171"/>
                </a:lnTo>
                <a:lnTo>
                  <a:pt x="652" y="176"/>
                </a:lnTo>
                <a:lnTo>
                  <a:pt x="657" y="181"/>
                </a:lnTo>
                <a:lnTo>
                  <a:pt x="667" y="186"/>
                </a:lnTo>
                <a:lnTo>
                  <a:pt x="692" y="201"/>
                </a:lnTo>
                <a:lnTo>
                  <a:pt x="702" y="206"/>
                </a:lnTo>
                <a:lnTo>
                  <a:pt x="713" y="216"/>
                </a:lnTo>
                <a:lnTo>
                  <a:pt x="723" y="221"/>
                </a:lnTo>
                <a:lnTo>
                  <a:pt x="728" y="226"/>
                </a:lnTo>
                <a:lnTo>
                  <a:pt x="738" y="236"/>
                </a:lnTo>
                <a:lnTo>
                  <a:pt x="748" y="246"/>
                </a:lnTo>
                <a:lnTo>
                  <a:pt x="763" y="261"/>
                </a:lnTo>
                <a:lnTo>
                  <a:pt x="768" y="271"/>
                </a:lnTo>
                <a:lnTo>
                  <a:pt x="778" y="276"/>
                </a:lnTo>
                <a:lnTo>
                  <a:pt x="788" y="281"/>
                </a:lnTo>
                <a:lnTo>
                  <a:pt x="798" y="286"/>
                </a:lnTo>
                <a:lnTo>
                  <a:pt x="813" y="286"/>
                </a:lnTo>
                <a:lnTo>
                  <a:pt x="823" y="286"/>
                </a:lnTo>
                <a:lnTo>
                  <a:pt x="843" y="281"/>
                </a:lnTo>
                <a:lnTo>
                  <a:pt x="863" y="281"/>
                </a:lnTo>
                <a:lnTo>
                  <a:pt x="878" y="281"/>
                </a:lnTo>
                <a:lnTo>
                  <a:pt x="898" y="281"/>
                </a:lnTo>
                <a:lnTo>
                  <a:pt x="913" y="281"/>
                </a:lnTo>
                <a:lnTo>
                  <a:pt x="928" y="281"/>
                </a:lnTo>
                <a:lnTo>
                  <a:pt x="938" y="281"/>
                </a:lnTo>
                <a:lnTo>
                  <a:pt x="948" y="286"/>
                </a:lnTo>
                <a:lnTo>
                  <a:pt x="963" y="286"/>
                </a:lnTo>
                <a:lnTo>
                  <a:pt x="968" y="286"/>
                </a:lnTo>
                <a:lnTo>
                  <a:pt x="973" y="291"/>
                </a:lnTo>
                <a:lnTo>
                  <a:pt x="983" y="296"/>
                </a:lnTo>
                <a:lnTo>
                  <a:pt x="993" y="301"/>
                </a:lnTo>
                <a:lnTo>
                  <a:pt x="1004" y="306"/>
                </a:lnTo>
                <a:lnTo>
                  <a:pt x="1009" y="316"/>
                </a:lnTo>
                <a:lnTo>
                  <a:pt x="1014" y="321"/>
                </a:lnTo>
                <a:lnTo>
                  <a:pt x="1019" y="331"/>
                </a:lnTo>
                <a:lnTo>
                  <a:pt x="1024" y="341"/>
                </a:lnTo>
                <a:lnTo>
                  <a:pt x="1034" y="351"/>
                </a:lnTo>
                <a:lnTo>
                  <a:pt x="1039" y="356"/>
                </a:lnTo>
                <a:lnTo>
                  <a:pt x="1039" y="361"/>
                </a:lnTo>
                <a:lnTo>
                  <a:pt x="1039" y="361"/>
                </a:lnTo>
                <a:lnTo>
                  <a:pt x="1044" y="371"/>
                </a:lnTo>
                <a:lnTo>
                  <a:pt x="1049" y="381"/>
                </a:lnTo>
                <a:lnTo>
                  <a:pt x="1049" y="386"/>
                </a:lnTo>
                <a:lnTo>
                  <a:pt x="1054" y="391"/>
                </a:lnTo>
                <a:lnTo>
                  <a:pt x="1059" y="401"/>
                </a:lnTo>
                <a:lnTo>
                  <a:pt x="1059" y="412"/>
                </a:lnTo>
                <a:lnTo>
                  <a:pt x="1064" y="417"/>
                </a:lnTo>
                <a:lnTo>
                  <a:pt x="1064" y="422"/>
                </a:lnTo>
                <a:lnTo>
                  <a:pt x="1064" y="427"/>
                </a:lnTo>
                <a:lnTo>
                  <a:pt x="1064" y="437"/>
                </a:lnTo>
                <a:lnTo>
                  <a:pt x="1064" y="442"/>
                </a:lnTo>
                <a:lnTo>
                  <a:pt x="1059" y="457"/>
                </a:lnTo>
                <a:lnTo>
                  <a:pt x="1059" y="467"/>
                </a:lnTo>
                <a:lnTo>
                  <a:pt x="1054" y="482"/>
                </a:lnTo>
                <a:lnTo>
                  <a:pt x="1049" y="487"/>
                </a:lnTo>
                <a:lnTo>
                  <a:pt x="1049" y="492"/>
                </a:lnTo>
                <a:lnTo>
                  <a:pt x="1044" y="497"/>
                </a:lnTo>
                <a:lnTo>
                  <a:pt x="1034" y="502"/>
                </a:lnTo>
                <a:lnTo>
                  <a:pt x="1024" y="507"/>
                </a:lnTo>
                <a:lnTo>
                  <a:pt x="1019" y="512"/>
                </a:lnTo>
                <a:lnTo>
                  <a:pt x="1014" y="512"/>
                </a:lnTo>
                <a:lnTo>
                  <a:pt x="938" y="577"/>
                </a:lnTo>
                <a:lnTo>
                  <a:pt x="928" y="587"/>
                </a:lnTo>
                <a:lnTo>
                  <a:pt x="918" y="597"/>
                </a:lnTo>
                <a:lnTo>
                  <a:pt x="903" y="617"/>
                </a:lnTo>
                <a:lnTo>
                  <a:pt x="888" y="637"/>
                </a:lnTo>
                <a:lnTo>
                  <a:pt x="873" y="657"/>
                </a:lnTo>
                <a:lnTo>
                  <a:pt x="858" y="672"/>
                </a:lnTo>
                <a:lnTo>
                  <a:pt x="843" y="687"/>
                </a:lnTo>
                <a:lnTo>
                  <a:pt x="813" y="713"/>
                </a:lnTo>
                <a:lnTo>
                  <a:pt x="803" y="723"/>
                </a:lnTo>
                <a:lnTo>
                  <a:pt x="793" y="733"/>
                </a:lnTo>
                <a:lnTo>
                  <a:pt x="778" y="738"/>
                </a:lnTo>
                <a:lnTo>
                  <a:pt x="768" y="743"/>
                </a:lnTo>
                <a:lnTo>
                  <a:pt x="743" y="753"/>
                </a:lnTo>
                <a:lnTo>
                  <a:pt x="728" y="763"/>
                </a:lnTo>
                <a:lnTo>
                  <a:pt x="718" y="768"/>
                </a:lnTo>
                <a:lnTo>
                  <a:pt x="702" y="773"/>
                </a:lnTo>
                <a:lnTo>
                  <a:pt x="687" y="783"/>
                </a:lnTo>
                <a:lnTo>
                  <a:pt x="657" y="798"/>
                </a:lnTo>
                <a:lnTo>
                  <a:pt x="627" y="813"/>
                </a:lnTo>
                <a:lnTo>
                  <a:pt x="612" y="818"/>
                </a:lnTo>
                <a:lnTo>
                  <a:pt x="592" y="823"/>
                </a:lnTo>
                <a:lnTo>
                  <a:pt x="582" y="833"/>
                </a:lnTo>
                <a:lnTo>
                  <a:pt x="572" y="838"/>
                </a:lnTo>
                <a:lnTo>
                  <a:pt x="567" y="838"/>
                </a:lnTo>
                <a:lnTo>
                  <a:pt x="562" y="843"/>
                </a:lnTo>
                <a:lnTo>
                  <a:pt x="547" y="848"/>
                </a:lnTo>
                <a:lnTo>
                  <a:pt x="542" y="848"/>
                </a:lnTo>
                <a:lnTo>
                  <a:pt x="537" y="848"/>
                </a:lnTo>
                <a:lnTo>
                  <a:pt x="537" y="848"/>
                </a:lnTo>
                <a:lnTo>
                  <a:pt x="537" y="848"/>
                </a:lnTo>
                <a:lnTo>
                  <a:pt x="487" y="848"/>
                </a:lnTo>
                <a:lnTo>
                  <a:pt x="462" y="848"/>
                </a:lnTo>
                <a:lnTo>
                  <a:pt x="437" y="843"/>
                </a:lnTo>
                <a:lnTo>
                  <a:pt x="416" y="843"/>
                </a:lnTo>
                <a:lnTo>
                  <a:pt x="401" y="833"/>
                </a:lnTo>
                <a:lnTo>
                  <a:pt x="381" y="828"/>
                </a:lnTo>
                <a:lnTo>
                  <a:pt x="366" y="818"/>
                </a:lnTo>
                <a:lnTo>
                  <a:pt x="351" y="808"/>
                </a:lnTo>
                <a:lnTo>
                  <a:pt x="331" y="793"/>
                </a:lnTo>
                <a:lnTo>
                  <a:pt x="316" y="783"/>
                </a:lnTo>
                <a:lnTo>
                  <a:pt x="301" y="773"/>
                </a:lnTo>
                <a:lnTo>
                  <a:pt x="286" y="763"/>
                </a:lnTo>
                <a:lnTo>
                  <a:pt x="271" y="753"/>
                </a:lnTo>
                <a:lnTo>
                  <a:pt x="261" y="738"/>
                </a:lnTo>
                <a:lnTo>
                  <a:pt x="251" y="728"/>
                </a:lnTo>
                <a:lnTo>
                  <a:pt x="251" y="723"/>
                </a:lnTo>
                <a:lnTo>
                  <a:pt x="246" y="718"/>
                </a:lnTo>
                <a:lnTo>
                  <a:pt x="246" y="708"/>
                </a:lnTo>
                <a:lnTo>
                  <a:pt x="241" y="698"/>
                </a:lnTo>
                <a:lnTo>
                  <a:pt x="241" y="693"/>
                </a:lnTo>
                <a:lnTo>
                  <a:pt x="236" y="687"/>
                </a:lnTo>
                <a:lnTo>
                  <a:pt x="236" y="682"/>
                </a:lnTo>
                <a:lnTo>
                  <a:pt x="236" y="682"/>
                </a:lnTo>
                <a:lnTo>
                  <a:pt x="231" y="637"/>
                </a:lnTo>
                <a:lnTo>
                  <a:pt x="226" y="592"/>
                </a:lnTo>
                <a:lnTo>
                  <a:pt x="221" y="547"/>
                </a:lnTo>
                <a:lnTo>
                  <a:pt x="216" y="502"/>
                </a:lnTo>
                <a:lnTo>
                  <a:pt x="216" y="492"/>
                </a:lnTo>
                <a:lnTo>
                  <a:pt x="216" y="482"/>
                </a:lnTo>
                <a:lnTo>
                  <a:pt x="216" y="462"/>
                </a:lnTo>
                <a:lnTo>
                  <a:pt x="216" y="452"/>
                </a:lnTo>
                <a:lnTo>
                  <a:pt x="211" y="442"/>
                </a:lnTo>
                <a:lnTo>
                  <a:pt x="206" y="437"/>
                </a:lnTo>
                <a:lnTo>
                  <a:pt x="201" y="427"/>
                </a:lnTo>
                <a:lnTo>
                  <a:pt x="196" y="422"/>
                </a:lnTo>
                <a:lnTo>
                  <a:pt x="191" y="417"/>
                </a:lnTo>
                <a:lnTo>
                  <a:pt x="181" y="412"/>
                </a:lnTo>
                <a:lnTo>
                  <a:pt x="166" y="406"/>
                </a:lnTo>
                <a:lnTo>
                  <a:pt x="156" y="401"/>
                </a:lnTo>
                <a:lnTo>
                  <a:pt x="140" y="396"/>
                </a:lnTo>
                <a:lnTo>
                  <a:pt x="125" y="396"/>
                </a:lnTo>
                <a:lnTo>
                  <a:pt x="115" y="391"/>
                </a:lnTo>
                <a:lnTo>
                  <a:pt x="100" y="381"/>
                </a:lnTo>
                <a:lnTo>
                  <a:pt x="90" y="376"/>
                </a:lnTo>
                <a:lnTo>
                  <a:pt x="80" y="371"/>
                </a:lnTo>
                <a:lnTo>
                  <a:pt x="75" y="366"/>
                </a:lnTo>
                <a:lnTo>
                  <a:pt x="70" y="366"/>
                </a:lnTo>
                <a:lnTo>
                  <a:pt x="65" y="361"/>
                </a:lnTo>
                <a:lnTo>
                  <a:pt x="65" y="361"/>
                </a:lnTo>
                <a:lnTo>
                  <a:pt x="60" y="361"/>
                </a:lnTo>
                <a:lnTo>
                  <a:pt x="60" y="361"/>
                </a:lnTo>
                <a:lnTo>
                  <a:pt x="60" y="356"/>
                </a:lnTo>
                <a:lnTo>
                  <a:pt x="60" y="356"/>
                </a:lnTo>
                <a:lnTo>
                  <a:pt x="60" y="356"/>
                </a:lnTo>
                <a:lnTo>
                  <a:pt x="60" y="356"/>
                </a:lnTo>
                <a:lnTo>
                  <a:pt x="55" y="356"/>
                </a:lnTo>
                <a:lnTo>
                  <a:pt x="50" y="351"/>
                </a:lnTo>
                <a:lnTo>
                  <a:pt x="40" y="351"/>
                </a:lnTo>
                <a:lnTo>
                  <a:pt x="35" y="341"/>
                </a:lnTo>
                <a:lnTo>
                  <a:pt x="30" y="336"/>
                </a:lnTo>
                <a:lnTo>
                  <a:pt x="25" y="331"/>
                </a:lnTo>
                <a:lnTo>
                  <a:pt x="20" y="321"/>
                </a:lnTo>
                <a:lnTo>
                  <a:pt x="15" y="311"/>
                </a:lnTo>
                <a:lnTo>
                  <a:pt x="10" y="301"/>
                </a:lnTo>
                <a:lnTo>
                  <a:pt x="0" y="291"/>
                </a:lnTo>
                <a:lnTo>
                  <a:pt x="5" y="286"/>
                </a:lnTo>
                <a:lnTo>
                  <a:pt x="5" y="281"/>
                </a:lnTo>
                <a:lnTo>
                  <a:pt x="5" y="271"/>
                </a:lnTo>
                <a:lnTo>
                  <a:pt x="5" y="256"/>
                </a:lnTo>
                <a:lnTo>
                  <a:pt x="10" y="241"/>
                </a:lnTo>
                <a:lnTo>
                  <a:pt x="15" y="226"/>
                </a:lnTo>
                <a:lnTo>
                  <a:pt x="15" y="221"/>
                </a:lnTo>
                <a:lnTo>
                  <a:pt x="20" y="211"/>
                </a:lnTo>
                <a:lnTo>
                  <a:pt x="25" y="211"/>
                </a:lnTo>
                <a:lnTo>
                  <a:pt x="30" y="206"/>
                </a:lnTo>
                <a:lnTo>
                  <a:pt x="35" y="201"/>
                </a:lnTo>
                <a:lnTo>
                  <a:pt x="40" y="201"/>
                </a:lnTo>
                <a:close/>
              </a:path>
            </a:pathLst>
          </a:custGeom>
          <a:solidFill>
            <a:srgbClr val="80c9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9" name=""/>
          <p:cNvSpPr/>
          <p:nvPr/>
        </p:nvSpPr>
        <p:spPr>
          <a:xfrm>
            <a:off x="5249880" y="919080"/>
            <a:ext cx="208080" cy="271440"/>
          </a:xfrm>
          <a:prstGeom prst="rect">
            <a:avLst/>
          </a:prstGeom>
          <a:solidFill>
            <a:srgbClr val="00f008"/>
          </a:solidFill>
          <a:ln w="7920">
            <a:solidFill>
              <a:srgbClr val="919191"/>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080" name=""/>
          <p:cNvGrpSpPr/>
          <p:nvPr/>
        </p:nvGrpSpPr>
        <p:grpSpPr>
          <a:xfrm>
            <a:off x="5283360" y="871560"/>
            <a:ext cx="1863720" cy="1386000"/>
            <a:chOff x="5283360" y="871560"/>
            <a:chExt cx="1863720" cy="1386000"/>
          </a:xfrm>
        </p:grpSpPr>
        <p:sp>
          <p:nvSpPr>
            <p:cNvPr id="1081" name=""/>
            <p:cNvSpPr/>
            <p:nvPr/>
          </p:nvSpPr>
          <p:spPr>
            <a:xfrm>
              <a:off x="5283360" y="871560"/>
              <a:ext cx="1863720" cy="1386000"/>
            </a:xfrm>
            <a:custGeom>
              <a:avLst/>
              <a:gdLst/>
              <a:ahLst/>
              <a:rect l="l" t="t" r="r" b="b"/>
              <a:pathLst>
                <a:path w="1174" h="873">
                  <a:moveTo>
                    <a:pt x="150" y="0"/>
                  </a:moveTo>
                  <a:lnTo>
                    <a:pt x="25" y="95"/>
                  </a:lnTo>
                  <a:lnTo>
                    <a:pt x="0" y="336"/>
                  </a:lnTo>
                  <a:lnTo>
                    <a:pt x="20" y="331"/>
                  </a:lnTo>
                  <a:lnTo>
                    <a:pt x="20" y="346"/>
                  </a:lnTo>
                  <a:lnTo>
                    <a:pt x="25" y="351"/>
                  </a:lnTo>
                  <a:lnTo>
                    <a:pt x="20" y="371"/>
                  </a:lnTo>
                  <a:lnTo>
                    <a:pt x="30" y="376"/>
                  </a:lnTo>
                  <a:lnTo>
                    <a:pt x="35" y="391"/>
                  </a:lnTo>
                  <a:lnTo>
                    <a:pt x="65" y="396"/>
                  </a:lnTo>
                  <a:lnTo>
                    <a:pt x="75" y="412"/>
                  </a:lnTo>
                  <a:lnTo>
                    <a:pt x="85" y="407"/>
                  </a:lnTo>
                  <a:lnTo>
                    <a:pt x="95" y="391"/>
                  </a:lnTo>
                  <a:lnTo>
                    <a:pt x="140" y="396"/>
                  </a:lnTo>
                  <a:lnTo>
                    <a:pt x="140" y="417"/>
                  </a:lnTo>
                  <a:lnTo>
                    <a:pt x="150" y="417"/>
                  </a:lnTo>
                  <a:lnTo>
                    <a:pt x="150" y="412"/>
                  </a:lnTo>
                  <a:lnTo>
                    <a:pt x="165" y="412"/>
                  </a:lnTo>
                  <a:lnTo>
                    <a:pt x="185" y="437"/>
                  </a:lnTo>
                  <a:lnTo>
                    <a:pt x="210" y="437"/>
                  </a:lnTo>
                  <a:lnTo>
                    <a:pt x="230" y="437"/>
                  </a:lnTo>
                  <a:lnTo>
                    <a:pt x="220" y="422"/>
                  </a:lnTo>
                  <a:lnTo>
                    <a:pt x="235" y="412"/>
                  </a:lnTo>
                  <a:lnTo>
                    <a:pt x="245" y="422"/>
                  </a:lnTo>
                  <a:lnTo>
                    <a:pt x="270" y="422"/>
                  </a:lnTo>
                  <a:lnTo>
                    <a:pt x="296" y="437"/>
                  </a:lnTo>
                  <a:lnTo>
                    <a:pt x="331" y="412"/>
                  </a:lnTo>
                  <a:lnTo>
                    <a:pt x="321" y="391"/>
                  </a:lnTo>
                  <a:lnTo>
                    <a:pt x="351" y="391"/>
                  </a:lnTo>
                  <a:lnTo>
                    <a:pt x="351" y="376"/>
                  </a:lnTo>
                  <a:lnTo>
                    <a:pt x="356" y="371"/>
                  </a:lnTo>
                  <a:lnTo>
                    <a:pt x="371" y="376"/>
                  </a:lnTo>
                  <a:lnTo>
                    <a:pt x="371" y="371"/>
                  </a:lnTo>
                  <a:lnTo>
                    <a:pt x="366" y="351"/>
                  </a:lnTo>
                  <a:lnTo>
                    <a:pt x="376" y="351"/>
                  </a:lnTo>
                  <a:lnTo>
                    <a:pt x="386" y="356"/>
                  </a:lnTo>
                  <a:lnTo>
                    <a:pt x="416" y="361"/>
                  </a:lnTo>
                  <a:lnTo>
                    <a:pt x="431" y="356"/>
                  </a:lnTo>
                  <a:lnTo>
                    <a:pt x="441" y="351"/>
                  </a:lnTo>
                  <a:lnTo>
                    <a:pt x="476" y="361"/>
                  </a:lnTo>
                  <a:lnTo>
                    <a:pt x="481" y="381"/>
                  </a:lnTo>
                  <a:lnTo>
                    <a:pt x="491" y="402"/>
                  </a:lnTo>
                  <a:lnTo>
                    <a:pt x="491" y="417"/>
                  </a:lnTo>
                  <a:lnTo>
                    <a:pt x="536" y="417"/>
                  </a:lnTo>
                  <a:lnTo>
                    <a:pt x="541" y="407"/>
                  </a:lnTo>
                  <a:lnTo>
                    <a:pt x="556" y="407"/>
                  </a:lnTo>
                  <a:lnTo>
                    <a:pt x="556" y="427"/>
                  </a:lnTo>
                  <a:lnTo>
                    <a:pt x="556" y="437"/>
                  </a:lnTo>
                  <a:lnTo>
                    <a:pt x="567" y="447"/>
                  </a:lnTo>
                  <a:lnTo>
                    <a:pt x="572" y="457"/>
                  </a:lnTo>
                  <a:lnTo>
                    <a:pt x="582" y="457"/>
                  </a:lnTo>
                  <a:lnTo>
                    <a:pt x="582" y="462"/>
                  </a:lnTo>
                  <a:lnTo>
                    <a:pt x="577" y="472"/>
                  </a:lnTo>
                  <a:lnTo>
                    <a:pt x="572" y="487"/>
                  </a:lnTo>
                  <a:lnTo>
                    <a:pt x="587" y="487"/>
                  </a:lnTo>
                  <a:lnTo>
                    <a:pt x="592" y="492"/>
                  </a:lnTo>
                  <a:lnTo>
                    <a:pt x="582" y="497"/>
                  </a:lnTo>
                  <a:lnTo>
                    <a:pt x="582" y="507"/>
                  </a:lnTo>
                  <a:lnTo>
                    <a:pt x="592" y="507"/>
                  </a:lnTo>
                  <a:lnTo>
                    <a:pt x="592" y="517"/>
                  </a:lnTo>
                  <a:lnTo>
                    <a:pt x="662" y="527"/>
                  </a:lnTo>
                  <a:lnTo>
                    <a:pt x="702" y="522"/>
                  </a:lnTo>
                  <a:lnTo>
                    <a:pt x="702" y="527"/>
                  </a:lnTo>
                  <a:lnTo>
                    <a:pt x="722" y="527"/>
                  </a:lnTo>
                  <a:lnTo>
                    <a:pt x="732" y="537"/>
                  </a:lnTo>
                  <a:lnTo>
                    <a:pt x="747" y="522"/>
                  </a:lnTo>
                  <a:lnTo>
                    <a:pt x="757" y="532"/>
                  </a:lnTo>
                  <a:lnTo>
                    <a:pt x="777" y="532"/>
                  </a:lnTo>
                  <a:lnTo>
                    <a:pt x="782" y="542"/>
                  </a:lnTo>
                  <a:lnTo>
                    <a:pt x="792" y="537"/>
                  </a:lnTo>
                  <a:lnTo>
                    <a:pt x="802" y="532"/>
                  </a:lnTo>
                  <a:lnTo>
                    <a:pt x="822" y="557"/>
                  </a:lnTo>
                  <a:lnTo>
                    <a:pt x="817" y="562"/>
                  </a:lnTo>
                  <a:lnTo>
                    <a:pt x="832" y="562"/>
                  </a:lnTo>
                  <a:lnTo>
                    <a:pt x="827" y="577"/>
                  </a:lnTo>
                  <a:lnTo>
                    <a:pt x="848" y="577"/>
                  </a:lnTo>
                  <a:lnTo>
                    <a:pt x="848" y="592"/>
                  </a:lnTo>
                  <a:lnTo>
                    <a:pt x="868" y="607"/>
                  </a:lnTo>
                  <a:lnTo>
                    <a:pt x="873" y="617"/>
                  </a:lnTo>
                  <a:lnTo>
                    <a:pt x="863" y="622"/>
                  </a:lnTo>
                  <a:lnTo>
                    <a:pt x="848" y="617"/>
                  </a:lnTo>
                  <a:lnTo>
                    <a:pt x="858" y="627"/>
                  </a:lnTo>
                  <a:lnTo>
                    <a:pt x="858" y="637"/>
                  </a:lnTo>
                  <a:lnTo>
                    <a:pt x="848" y="642"/>
                  </a:lnTo>
                  <a:lnTo>
                    <a:pt x="837" y="637"/>
                  </a:lnTo>
                  <a:lnTo>
                    <a:pt x="827" y="632"/>
                  </a:lnTo>
                  <a:lnTo>
                    <a:pt x="822" y="632"/>
                  </a:lnTo>
                  <a:lnTo>
                    <a:pt x="812" y="642"/>
                  </a:lnTo>
                  <a:lnTo>
                    <a:pt x="797" y="632"/>
                  </a:lnTo>
                  <a:lnTo>
                    <a:pt x="802" y="622"/>
                  </a:lnTo>
                  <a:lnTo>
                    <a:pt x="802" y="617"/>
                  </a:lnTo>
                  <a:lnTo>
                    <a:pt x="787" y="617"/>
                  </a:lnTo>
                  <a:lnTo>
                    <a:pt x="782" y="612"/>
                  </a:lnTo>
                  <a:lnTo>
                    <a:pt x="782" y="607"/>
                  </a:lnTo>
                  <a:lnTo>
                    <a:pt x="777" y="602"/>
                  </a:lnTo>
                  <a:lnTo>
                    <a:pt x="757" y="602"/>
                  </a:lnTo>
                  <a:lnTo>
                    <a:pt x="762" y="617"/>
                  </a:lnTo>
                  <a:lnTo>
                    <a:pt x="772" y="622"/>
                  </a:lnTo>
                  <a:lnTo>
                    <a:pt x="787" y="627"/>
                  </a:lnTo>
                  <a:lnTo>
                    <a:pt x="787" y="647"/>
                  </a:lnTo>
                  <a:lnTo>
                    <a:pt x="782" y="657"/>
                  </a:lnTo>
                  <a:lnTo>
                    <a:pt x="777" y="672"/>
                  </a:lnTo>
                  <a:lnTo>
                    <a:pt x="772" y="683"/>
                  </a:lnTo>
                  <a:lnTo>
                    <a:pt x="772" y="708"/>
                  </a:lnTo>
                  <a:lnTo>
                    <a:pt x="787" y="713"/>
                  </a:lnTo>
                  <a:lnTo>
                    <a:pt x="777" y="718"/>
                  </a:lnTo>
                  <a:lnTo>
                    <a:pt x="777" y="748"/>
                  </a:lnTo>
                  <a:lnTo>
                    <a:pt x="772" y="758"/>
                  </a:lnTo>
                  <a:lnTo>
                    <a:pt x="772" y="768"/>
                  </a:lnTo>
                  <a:lnTo>
                    <a:pt x="752" y="778"/>
                  </a:lnTo>
                  <a:lnTo>
                    <a:pt x="727" y="843"/>
                  </a:lnTo>
                  <a:lnTo>
                    <a:pt x="712" y="843"/>
                  </a:lnTo>
                  <a:lnTo>
                    <a:pt x="722" y="863"/>
                  </a:lnTo>
                  <a:lnTo>
                    <a:pt x="727" y="873"/>
                  </a:lnTo>
                  <a:lnTo>
                    <a:pt x="732" y="853"/>
                  </a:lnTo>
                  <a:lnTo>
                    <a:pt x="762" y="863"/>
                  </a:lnTo>
                  <a:lnTo>
                    <a:pt x="762" y="853"/>
                  </a:lnTo>
                  <a:lnTo>
                    <a:pt x="772" y="853"/>
                  </a:lnTo>
                  <a:lnTo>
                    <a:pt x="782" y="838"/>
                  </a:lnTo>
                  <a:lnTo>
                    <a:pt x="777" y="828"/>
                  </a:lnTo>
                  <a:lnTo>
                    <a:pt x="792" y="823"/>
                  </a:lnTo>
                  <a:lnTo>
                    <a:pt x="807" y="798"/>
                  </a:lnTo>
                  <a:lnTo>
                    <a:pt x="832" y="798"/>
                  </a:lnTo>
                  <a:lnTo>
                    <a:pt x="853" y="798"/>
                  </a:lnTo>
                  <a:lnTo>
                    <a:pt x="873" y="793"/>
                  </a:lnTo>
                  <a:lnTo>
                    <a:pt x="878" y="778"/>
                  </a:lnTo>
                  <a:lnTo>
                    <a:pt x="888" y="768"/>
                  </a:lnTo>
                  <a:lnTo>
                    <a:pt x="903" y="763"/>
                  </a:lnTo>
                  <a:lnTo>
                    <a:pt x="913" y="753"/>
                  </a:lnTo>
                  <a:lnTo>
                    <a:pt x="923" y="763"/>
                  </a:lnTo>
                  <a:lnTo>
                    <a:pt x="938" y="743"/>
                  </a:lnTo>
                  <a:lnTo>
                    <a:pt x="933" y="738"/>
                  </a:lnTo>
                  <a:lnTo>
                    <a:pt x="918" y="733"/>
                  </a:lnTo>
                  <a:lnTo>
                    <a:pt x="908" y="738"/>
                  </a:lnTo>
                  <a:lnTo>
                    <a:pt x="898" y="743"/>
                  </a:lnTo>
                  <a:lnTo>
                    <a:pt x="888" y="743"/>
                  </a:lnTo>
                  <a:lnTo>
                    <a:pt x="893" y="733"/>
                  </a:lnTo>
                  <a:lnTo>
                    <a:pt x="893" y="708"/>
                  </a:lnTo>
                  <a:lnTo>
                    <a:pt x="903" y="703"/>
                  </a:lnTo>
                  <a:lnTo>
                    <a:pt x="918" y="678"/>
                  </a:lnTo>
                  <a:lnTo>
                    <a:pt x="938" y="678"/>
                  </a:lnTo>
                  <a:lnTo>
                    <a:pt x="953" y="667"/>
                  </a:lnTo>
                  <a:lnTo>
                    <a:pt x="973" y="662"/>
                  </a:lnTo>
                  <a:lnTo>
                    <a:pt x="983" y="652"/>
                  </a:lnTo>
                  <a:lnTo>
                    <a:pt x="998" y="652"/>
                  </a:lnTo>
                  <a:lnTo>
                    <a:pt x="1003" y="637"/>
                  </a:lnTo>
                  <a:lnTo>
                    <a:pt x="1013" y="637"/>
                  </a:lnTo>
                  <a:lnTo>
                    <a:pt x="1008" y="652"/>
                  </a:lnTo>
                  <a:lnTo>
                    <a:pt x="1038" y="652"/>
                  </a:lnTo>
                  <a:lnTo>
                    <a:pt x="1038" y="642"/>
                  </a:lnTo>
                  <a:lnTo>
                    <a:pt x="1033" y="637"/>
                  </a:lnTo>
                  <a:lnTo>
                    <a:pt x="1043" y="627"/>
                  </a:lnTo>
                  <a:lnTo>
                    <a:pt x="1063" y="617"/>
                  </a:lnTo>
                  <a:lnTo>
                    <a:pt x="1073" y="617"/>
                  </a:lnTo>
                  <a:lnTo>
                    <a:pt x="1073" y="602"/>
                  </a:lnTo>
                  <a:lnTo>
                    <a:pt x="1088" y="592"/>
                  </a:lnTo>
                  <a:lnTo>
                    <a:pt x="1103" y="582"/>
                  </a:lnTo>
                  <a:lnTo>
                    <a:pt x="1103" y="557"/>
                  </a:lnTo>
                  <a:lnTo>
                    <a:pt x="1118" y="547"/>
                  </a:lnTo>
                  <a:lnTo>
                    <a:pt x="1149" y="527"/>
                  </a:lnTo>
                  <a:lnTo>
                    <a:pt x="1174" y="517"/>
                  </a:lnTo>
                  <a:lnTo>
                    <a:pt x="1149" y="512"/>
                  </a:lnTo>
                  <a:lnTo>
                    <a:pt x="1128" y="512"/>
                  </a:lnTo>
                  <a:lnTo>
                    <a:pt x="1113" y="502"/>
                  </a:lnTo>
                  <a:lnTo>
                    <a:pt x="1113" y="492"/>
                  </a:lnTo>
                  <a:lnTo>
                    <a:pt x="1118" y="482"/>
                  </a:lnTo>
                  <a:lnTo>
                    <a:pt x="1103" y="477"/>
                  </a:lnTo>
                  <a:lnTo>
                    <a:pt x="1098" y="487"/>
                  </a:lnTo>
                  <a:lnTo>
                    <a:pt x="1078" y="492"/>
                  </a:lnTo>
                  <a:lnTo>
                    <a:pt x="1053" y="482"/>
                  </a:lnTo>
                  <a:lnTo>
                    <a:pt x="1053" y="472"/>
                  </a:lnTo>
                  <a:lnTo>
                    <a:pt x="1053" y="462"/>
                  </a:lnTo>
                  <a:lnTo>
                    <a:pt x="1048" y="452"/>
                  </a:lnTo>
                  <a:lnTo>
                    <a:pt x="1013" y="462"/>
                  </a:lnTo>
                  <a:lnTo>
                    <a:pt x="1013" y="437"/>
                  </a:lnTo>
                  <a:lnTo>
                    <a:pt x="993" y="437"/>
                  </a:lnTo>
                  <a:lnTo>
                    <a:pt x="973" y="422"/>
                  </a:lnTo>
                  <a:lnTo>
                    <a:pt x="958" y="427"/>
                  </a:lnTo>
                  <a:lnTo>
                    <a:pt x="948" y="437"/>
                  </a:lnTo>
                  <a:lnTo>
                    <a:pt x="923" y="437"/>
                  </a:lnTo>
                  <a:lnTo>
                    <a:pt x="918" y="417"/>
                  </a:lnTo>
                  <a:lnTo>
                    <a:pt x="918" y="396"/>
                  </a:lnTo>
                  <a:lnTo>
                    <a:pt x="868" y="376"/>
                  </a:lnTo>
                  <a:lnTo>
                    <a:pt x="858" y="361"/>
                  </a:lnTo>
                  <a:lnTo>
                    <a:pt x="792" y="331"/>
                  </a:lnTo>
                  <a:lnTo>
                    <a:pt x="792" y="0"/>
                  </a:lnTo>
                  <a:lnTo>
                    <a:pt x="15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2" name=""/>
            <p:cNvSpPr/>
            <p:nvPr/>
          </p:nvSpPr>
          <p:spPr>
            <a:xfrm>
              <a:off x="5283360" y="871560"/>
              <a:ext cx="1863720" cy="1386000"/>
            </a:xfrm>
            <a:custGeom>
              <a:avLst/>
              <a:gdLst/>
              <a:ahLst/>
              <a:rect l="l" t="t" r="r" b="b"/>
              <a:pathLst>
                <a:path w="1174" h="873">
                  <a:moveTo>
                    <a:pt x="150" y="0"/>
                  </a:moveTo>
                  <a:lnTo>
                    <a:pt x="25" y="95"/>
                  </a:lnTo>
                  <a:lnTo>
                    <a:pt x="0" y="336"/>
                  </a:lnTo>
                  <a:lnTo>
                    <a:pt x="20" y="331"/>
                  </a:lnTo>
                  <a:lnTo>
                    <a:pt x="20" y="346"/>
                  </a:lnTo>
                  <a:lnTo>
                    <a:pt x="25" y="351"/>
                  </a:lnTo>
                  <a:lnTo>
                    <a:pt x="20" y="371"/>
                  </a:lnTo>
                  <a:lnTo>
                    <a:pt x="30" y="376"/>
                  </a:lnTo>
                  <a:lnTo>
                    <a:pt x="35" y="391"/>
                  </a:lnTo>
                  <a:lnTo>
                    <a:pt x="65" y="396"/>
                  </a:lnTo>
                  <a:lnTo>
                    <a:pt x="75" y="412"/>
                  </a:lnTo>
                  <a:lnTo>
                    <a:pt x="85" y="407"/>
                  </a:lnTo>
                  <a:lnTo>
                    <a:pt x="95" y="391"/>
                  </a:lnTo>
                  <a:lnTo>
                    <a:pt x="140" y="396"/>
                  </a:lnTo>
                  <a:lnTo>
                    <a:pt x="140" y="417"/>
                  </a:lnTo>
                  <a:lnTo>
                    <a:pt x="150" y="417"/>
                  </a:lnTo>
                  <a:lnTo>
                    <a:pt x="150" y="412"/>
                  </a:lnTo>
                  <a:lnTo>
                    <a:pt x="165" y="412"/>
                  </a:lnTo>
                  <a:lnTo>
                    <a:pt x="185" y="437"/>
                  </a:lnTo>
                  <a:lnTo>
                    <a:pt x="210" y="437"/>
                  </a:lnTo>
                  <a:lnTo>
                    <a:pt x="230" y="437"/>
                  </a:lnTo>
                  <a:lnTo>
                    <a:pt x="220" y="422"/>
                  </a:lnTo>
                  <a:lnTo>
                    <a:pt x="235" y="412"/>
                  </a:lnTo>
                  <a:lnTo>
                    <a:pt x="245" y="422"/>
                  </a:lnTo>
                  <a:lnTo>
                    <a:pt x="270" y="422"/>
                  </a:lnTo>
                  <a:lnTo>
                    <a:pt x="296" y="437"/>
                  </a:lnTo>
                  <a:lnTo>
                    <a:pt x="331" y="412"/>
                  </a:lnTo>
                  <a:lnTo>
                    <a:pt x="321" y="391"/>
                  </a:lnTo>
                  <a:lnTo>
                    <a:pt x="351" y="391"/>
                  </a:lnTo>
                  <a:lnTo>
                    <a:pt x="351" y="376"/>
                  </a:lnTo>
                  <a:lnTo>
                    <a:pt x="356" y="371"/>
                  </a:lnTo>
                  <a:lnTo>
                    <a:pt x="371" y="376"/>
                  </a:lnTo>
                  <a:lnTo>
                    <a:pt x="371" y="371"/>
                  </a:lnTo>
                  <a:lnTo>
                    <a:pt x="366" y="351"/>
                  </a:lnTo>
                  <a:lnTo>
                    <a:pt x="376" y="351"/>
                  </a:lnTo>
                  <a:lnTo>
                    <a:pt x="386" y="356"/>
                  </a:lnTo>
                  <a:lnTo>
                    <a:pt x="416" y="361"/>
                  </a:lnTo>
                  <a:lnTo>
                    <a:pt x="431" y="356"/>
                  </a:lnTo>
                  <a:lnTo>
                    <a:pt x="441" y="351"/>
                  </a:lnTo>
                  <a:lnTo>
                    <a:pt x="476" y="361"/>
                  </a:lnTo>
                  <a:lnTo>
                    <a:pt x="481" y="381"/>
                  </a:lnTo>
                  <a:lnTo>
                    <a:pt x="491" y="402"/>
                  </a:lnTo>
                  <a:lnTo>
                    <a:pt x="491" y="417"/>
                  </a:lnTo>
                  <a:lnTo>
                    <a:pt x="536" y="417"/>
                  </a:lnTo>
                  <a:lnTo>
                    <a:pt x="541" y="407"/>
                  </a:lnTo>
                  <a:lnTo>
                    <a:pt x="556" y="407"/>
                  </a:lnTo>
                  <a:lnTo>
                    <a:pt x="556" y="427"/>
                  </a:lnTo>
                  <a:lnTo>
                    <a:pt x="556" y="437"/>
                  </a:lnTo>
                  <a:lnTo>
                    <a:pt x="567" y="447"/>
                  </a:lnTo>
                  <a:lnTo>
                    <a:pt x="572" y="457"/>
                  </a:lnTo>
                  <a:lnTo>
                    <a:pt x="582" y="457"/>
                  </a:lnTo>
                  <a:lnTo>
                    <a:pt x="582" y="462"/>
                  </a:lnTo>
                  <a:lnTo>
                    <a:pt x="577" y="472"/>
                  </a:lnTo>
                  <a:lnTo>
                    <a:pt x="572" y="487"/>
                  </a:lnTo>
                  <a:lnTo>
                    <a:pt x="587" y="487"/>
                  </a:lnTo>
                  <a:lnTo>
                    <a:pt x="592" y="492"/>
                  </a:lnTo>
                  <a:lnTo>
                    <a:pt x="582" y="497"/>
                  </a:lnTo>
                  <a:lnTo>
                    <a:pt x="582" y="507"/>
                  </a:lnTo>
                  <a:lnTo>
                    <a:pt x="592" y="507"/>
                  </a:lnTo>
                  <a:lnTo>
                    <a:pt x="592" y="517"/>
                  </a:lnTo>
                  <a:lnTo>
                    <a:pt x="662" y="527"/>
                  </a:lnTo>
                  <a:lnTo>
                    <a:pt x="702" y="522"/>
                  </a:lnTo>
                  <a:lnTo>
                    <a:pt x="702" y="527"/>
                  </a:lnTo>
                  <a:lnTo>
                    <a:pt x="722" y="527"/>
                  </a:lnTo>
                  <a:lnTo>
                    <a:pt x="732" y="537"/>
                  </a:lnTo>
                  <a:lnTo>
                    <a:pt x="747" y="522"/>
                  </a:lnTo>
                  <a:lnTo>
                    <a:pt x="757" y="532"/>
                  </a:lnTo>
                  <a:lnTo>
                    <a:pt x="777" y="532"/>
                  </a:lnTo>
                  <a:lnTo>
                    <a:pt x="782" y="542"/>
                  </a:lnTo>
                  <a:lnTo>
                    <a:pt x="792" y="537"/>
                  </a:lnTo>
                  <a:lnTo>
                    <a:pt x="802" y="532"/>
                  </a:lnTo>
                  <a:lnTo>
                    <a:pt x="822" y="557"/>
                  </a:lnTo>
                  <a:lnTo>
                    <a:pt x="817" y="562"/>
                  </a:lnTo>
                  <a:lnTo>
                    <a:pt x="832" y="562"/>
                  </a:lnTo>
                  <a:lnTo>
                    <a:pt x="827" y="577"/>
                  </a:lnTo>
                  <a:lnTo>
                    <a:pt x="848" y="577"/>
                  </a:lnTo>
                  <a:lnTo>
                    <a:pt x="848" y="592"/>
                  </a:lnTo>
                  <a:lnTo>
                    <a:pt x="868" y="607"/>
                  </a:lnTo>
                  <a:lnTo>
                    <a:pt x="873" y="617"/>
                  </a:lnTo>
                  <a:lnTo>
                    <a:pt x="863" y="622"/>
                  </a:lnTo>
                  <a:lnTo>
                    <a:pt x="848" y="617"/>
                  </a:lnTo>
                  <a:lnTo>
                    <a:pt x="858" y="627"/>
                  </a:lnTo>
                  <a:lnTo>
                    <a:pt x="858" y="637"/>
                  </a:lnTo>
                  <a:lnTo>
                    <a:pt x="848" y="642"/>
                  </a:lnTo>
                  <a:lnTo>
                    <a:pt x="837" y="637"/>
                  </a:lnTo>
                  <a:lnTo>
                    <a:pt x="827" y="632"/>
                  </a:lnTo>
                  <a:lnTo>
                    <a:pt x="822" y="632"/>
                  </a:lnTo>
                  <a:lnTo>
                    <a:pt x="812" y="642"/>
                  </a:lnTo>
                  <a:lnTo>
                    <a:pt x="797" y="632"/>
                  </a:lnTo>
                  <a:lnTo>
                    <a:pt x="802" y="622"/>
                  </a:lnTo>
                  <a:lnTo>
                    <a:pt x="802" y="617"/>
                  </a:lnTo>
                  <a:lnTo>
                    <a:pt x="787" y="617"/>
                  </a:lnTo>
                  <a:lnTo>
                    <a:pt x="782" y="612"/>
                  </a:lnTo>
                  <a:lnTo>
                    <a:pt x="782" y="607"/>
                  </a:lnTo>
                  <a:lnTo>
                    <a:pt x="777" y="602"/>
                  </a:lnTo>
                  <a:lnTo>
                    <a:pt x="757" y="602"/>
                  </a:lnTo>
                  <a:lnTo>
                    <a:pt x="762" y="617"/>
                  </a:lnTo>
                  <a:lnTo>
                    <a:pt x="772" y="622"/>
                  </a:lnTo>
                  <a:lnTo>
                    <a:pt x="787" y="627"/>
                  </a:lnTo>
                  <a:lnTo>
                    <a:pt x="787" y="647"/>
                  </a:lnTo>
                  <a:lnTo>
                    <a:pt x="782" y="657"/>
                  </a:lnTo>
                  <a:lnTo>
                    <a:pt x="777" y="672"/>
                  </a:lnTo>
                  <a:lnTo>
                    <a:pt x="772" y="683"/>
                  </a:lnTo>
                  <a:lnTo>
                    <a:pt x="772" y="708"/>
                  </a:lnTo>
                  <a:lnTo>
                    <a:pt x="787" y="713"/>
                  </a:lnTo>
                  <a:lnTo>
                    <a:pt x="777" y="718"/>
                  </a:lnTo>
                  <a:lnTo>
                    <a:pt x="777" y="748"/>
                  </a:lnTo>
                  <a:lnTo>
                    <a:pt x="772" y="758"/>
                  </a:lnTo>
                  <a:lnTo>
                    <a:pt x="772" y="768"/>
                  </a:lnTo>
                  <a:lnTo>
                    <a:pt x="752" y="778"/>
                  </a:lnTo>
                  <a:lnTo>
                    <a:pt x="727" y="843"/>
                  </a:lnTo>
                  <a:lnTo>
                    <a:pt x="712" y="843"/>
                  </a:lnTo>
                  <a:lnTo>
                    <a:pt x="722" y="863"/>
                  </a:lnTo>
                  <a:lnTo>
                    <a:pt x="727" y="873"/>
                  </a:lnTo>
                  <a:lnTo>
                    <a:pt x="732" y="853"/>
                  </a:lnTo>
                  <a:lnTo>
                    <a:pt x="762" y="863"/>
                  </a:lnTo>
                  <a:lnTo>
                    <a:pt x="762" y="853"/>
                  </a:lnTo>
                  <a:lnTo>
                    <a:pt x="772" y="853"/>
                  </a:lnTo>
                  <a:lnTo>
                    <a:pt x="782" y="838"/>
                  </a:lnTo>
                  <a:lnTo>
                    <a:pt x="777" y="828"/>
                  </a:lnTo>
                  <a:lnTo>
                    <a:pt x="792" y="823"/>
                  </a:lnTo>
                  <a:lnTo>
                    <a:pt x="807" y="798"/>
                  </a:lnTo>
                  <a:lnTo>
                    <a:pt x="832" y="798"/>
                  </a:lnTo>
                  <a:lnTo>
                    <a:pt x="853" y="798"/>
                  </a:lnTo>
                  <a:lnTo>
                    <a:pt x="873" y="793"/>
                  </a:lnTo>
                  <a:lnTo>
                    <a:pt x="878" y="778"/>
                  </a:lnTo>
                  <a:lnTo>
                    <a:pt x="888" y="768"/>
                  </a:lnTo>
                  <a:lnTo>
                    <a:pt x="903" y="763"/>
                  </a:lnTo>
                  <a:lnTo>
                    <a:pt x="913" y="753"/>
                  </a:lnTo>
                  <a:lnTo>
                    <a:pt x="923" y="763"/>
                  </a:lnTo>
                  <a:lnTo>
                    <a:pt x="938" y="743"/>
                  </a:lnTo>
                  <a:lnTo>
                    <a:pt x="933" y="738"/>
                  </a:lnTo>
                  <a:lnTo>
                    <a:pt x="918" y="733"/>
                  </a:lnTo>
                  <a:lnTo>
                    <a:pt x="908" y="738"/>
                  </a:lnTo>
                  <a:lnTo>
                    <a:pt x="898" y="743"/>
                  </a:lnTo>
                  <a:lnTo>
                    <a:pt x="888" y="743"/>
                  </a:lnTo>
                  <a:lnTo>
                    <a:pt x="893" y="733"/>
                  </a:lnTo>
                  <a:lnTo>
                    <a:pt x="893" y="708"/>
                  </a:lnTo>
                  <a:lnTo>
                    <a:pt x="903" y="703"/>
                  </a:lnTo>
                  <a:lnTo>
                    <a:pt x="918" y="678"/>
                  </a:lnTo>
                  <a:lnTo>
                    <a:pt x="938" y="678"/>
                  </a:lnTo>
                  <a:lnTo>
                    <a:pt x="953" y="667"/>
                  </a:lnTo>
                  <a:lnTo>
                    <a:pt x="973" y="662"/>
                  </a:lnTo>
                  <a:lnTo>
                    <a:pt x="983" y="652"/>
                  </a:lnTo>
                  <a:lnTo>
                    <a:pt x="998" y="652"/>
                  </a:lnTo>
                  <a:lnTo>
                    <a:pt x="1003" y="637"/>
                  </a:lnTo>
                  <a:lnTo>
                    <a:pt x="1013" y="637"/>
                  </a:lnTo>
                  <a:lnTo>
                    <a:pt x="1008" y="652"/>
                  </a:lnTo>
                  <a:lnTo>
                    <a:pt x="1038" y="652"/>
                  </a:lnTo>
                  <a:lnTo>
                    <a:pt x="1038" y="642"/>
                  </a:lnTo>
                  <a:lnTo>
                    <a:pt x="1033" y="637"/>
                  </a:lnTo>
                  <a:lnTo>
                    <a:pt x="1043" y="627"/>
                  </a:lnTo>
                  <a:lnTo>
                    <a:pt x="1063" y="617"/>
                  </a:lnTo>
                  <a:lnTo>
                    <a:pt x="1073" y="617"/>
                  </a:lnTo>
                  <a:lnTo>
                    <a:pt x="1073" y="602"/>
                  </a:lnTo>
                  <a:lnTo>
                    <a:pt x="1088" y="592"/>
                  </a:lnTo>
                  <a:lnTo>
                    <a:pt x="1103" y="582"/>
                  </a:lnTo>
                  <a:lnTo>
                    <a:pt x="1103" y="557"/>
                  </a:lnTo>
                  <a:lnTo>
                    <a:pt x="1118" y="547"/>
                  </a:lnTo>
                  <a:lnTo>
                    <a:pt x="1149" y="527"/>
                  </a:lnTo>
                  <a:lnTo>
                    <a:pt x="1174" y="517"/>
                  </a:lnTo>
                  <a:lnTo>
                    <a:pt x="1149" y="512"/>
                  </a:lnTo>
                  <a:lnTo>
                    <a:pt x="1128" y="512"/>
                  </a:lnTo>
                  <a:lnTo>
                    <a:pt x="1113" y="502"/>
                  </a:lnTo>
                  <a:lnTo>
                    <a:pt x="1113" y="492"/>
                  </a:lnTo>
                  <a:lnTo>
                    <a:pt x="1118" y="482"/>
                  </a:lnTo>
                  <a:lnTo>
                    <a:pt x="1103" y="477"/>
                  </a:lnTo>
                  <a:lnTo>
                    <a:pt x="1098" y="487"/>
                  </a:lnTo>
                  <a:lnTo>
                    <a:pt x="1078" y="492"/>
                  </a:lnTo>
                  <a:lnTo>
                    <a:pt x="1053" y="482"/>
                  </a:lnTo>
                  <a:lnTo>
                    <a:pt x="1053" y="472"/>
                  </a:lnTo>
                  <a:lnTo>
                    <a:pt x="1053" y="462"/>
                  </a:lnTo>
                  <a:lnTo>
                    <a:pt x="1048" y="452"/>
                  </a:lnTo>
                  <a:lnTo>
                    <a:pt x="1013" y="462"/>
                  </a:lnTo>
                  <a:lnTo>
                    <a:pt x="1013" y="437"/>
                  </a:lnTo>
                  <a:lnTo>
                    <a:pt x="993" y="437"/>
                  </a:lnTo>
                  <a:lnTo>
                    <a:pt x="973" y="422"/>
                  </a:lnTo>
                  <a:lnTo>
                    <a:pt x="958" y="427"/>
                  </a:lnTo>
                  <a:lnTo>
                    <a:pt x="948" y="437"/>
                  </a:lnTo>
                  <a:lnTo>
                    <a:pt x="923" y="437"/>
                  </a:lnTo>
                  <a:lnTo>
                    <a:pt x="918" y="417"/>
                  </a:lnTo>
                  <a:lnTo>
                    <a:pt x="918" y="396"/>
                  </a:lnTo>
                  <a:lnTo>
                    <a:pt x="868" y="376"/>
                  </a:lnTo>
                  <a:lnTo>
                    <a:pt x="858" y="361"/>
                  </a:lnTo>
                  <a:lnTo>
                    <a:pt x="792" y="331"/>
                  </a:lnTo>
                  <a:lnTo>
                    <a:pt x="792" y="0"/>
                  </a:lnTo>
                  <a:lnTo>
                    <a:pt x="15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083" name=""/>
          <p:cNvSpPr/>
          <p:nvPr/>
        </p:nvSpPr>
        <p:spPr>
          <a:xfrm>
            <a:off x="6500880" y="1938240"/>
            <a:ext cx="15840" cy="17640"/>
          </a:xfrm>
          <a:prstGeom prst="rect">
            <a:avLst/>
          </a:prstGeom>
          <a:solidFill>
            <a:srgbClr val="00f008"/>
          </a:solidFill>
          <a:ln w="7920">
            <a:solidFill>
              <a:srgbClr val="919191"/>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1084" name=""/>
          <p:cNvSpPr/>
          <p:nvPr/>
        </p:nvSpPr>
        <p:spPr>
          <a:xfrm>
            <a:off x="6500880" y="1938240"/>
            <a:ext cx="15840" cy="17640"/>
          </a:xfrm>
          <a:prstGeom prst="rect">
            <a:avLst/>
          </a:prstGeom>
          <a:solidFill>
            <a:srgbClr val="00f008"/>
          </a:solidFill>
          <a:ln w="7920">
            <a:solidFill>
              <a:srgbClr val="919191"/>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grpSp>
        <p:nvGrpSpPr>
          <p:cNvPr id="1085" name=""/>
          <p:cNvGrpSpPr/>
          <p:nvPr/>
        </p:nvGrpSpPr>
        <p:grpSpPr>
          <a:xfrm>
            <a:off x="6532560" y="871560"/>
            <a:ext cx="1378080" cy="828720"/>
            <a:chOff x="6532560" y="871560"/>
            <a:chExt cx="1378080" cy="828720"/>
          </a:xfrm>
        </p:grpSpPr>
        <p:sp>
          <p:nvSpPr>
            <p:cNvPr id="1086" name=""/>
            <p:cNvSpPr/>
            <p:nvPr/>
          </p:nvSpPr>
          <p:spPr>
            <a:xfrm>
              <a:off x="6532560" y="871560"/>
              <a:ext cx="1378080" cy="828720"/>
            </a:xfrm>
            <a:custGeom>
              <a:avLst/>
              <a:gdLst/>
              <a:ahLst/>
              <a:rect l="l" t="t" r="r" b="b"/>
              <a:pathLst>
                <a:path w="868" h="522">
                  <a:moveTo>
                    <a:pt x="5" y="100"/>
                  </a:moveTo>
                  <a:lnTo>
                    <a:pt x="5" y="326"/>
                  </a:lnTo>
                  <a:lnTo>
                    <a:pt x="45" y="346"/>
                  </a:lnTo>
                  <a:lnTo>
                    <a:pt x="71" y="361"/>
                  </a:lnTo>
                  <a:lnTo>
                    <a:pt x="76" y="376"/>
                  </a:lnTo>
                  <a:lnTo>
                    <a:pt x="121" y="386"/>
                  </a:lnTo>
                  <a:lnTo>
                    <a:pt x="131" y="396"/>
                  </a:lnTo>
                  <a:lnTo>
                    <a:pt x="126" y="417"/>
                  </a:lnTo>
                  <a:lnTo>
                    <a:pt x="146" y="432"/>
                  </a:lnTo>
                  <a:lnTo>
                    <a:pt x="171" y="422"/>
                  </a:lnTo>
                  <a:lnTo>
                    <a:pt x="186" y="422"/>
                  </a:lnTo>
                  <a:lnTo>
                    <a:pt x="206" y="432"/>
                  </a:lnTo>
                  <a:lnTo>
                    <a:pt x="226" y="432"/>
                  </a:lnTo>
                  <a:lnTo>
                    <a:pt x="226" y="457"/>
                  </a:lnTo>
                  <a:lnTo>
                    <a:pt x="236" y="457"/>
                  </a:lnTo>
                  <a:lnTo>
                    <a:pt x="256" y="452"/>
                  </a:lnTo>
                  <a:lnTo>
                    <a:pt x="266" y="462"/>
                  </a:lnTo>
                  <a:lnTo>
                    <a:pt x="266" y="482"/>
                  </a:lnTo>
                  <a:lnTo>
                    <a:pt x="291" y="492"/>
                  </a:lnTo>
                  <a:lnTo>
                    <a:pt x="311" y="487"/>
                  </a:lnTo>
                  <a:lnTo>
                    <a:pt x="316" y="477"/>
                  </a:lnTo>
                  <a:lnTo>
                    <a:pt x="331" y="487"/>
                  </a:lnTo>
                  <a:lnTo>
                    <a:pt x="326" y="502"/>
                  </a:lnTo>
                  <a:lnTo>
                    <a:pt x="341" y="512"/>
                  </a:lnTo>
                  <a:lnTo>
                    <a:pt x="387" y="517"/>
                  </a:lnTo>
                  <a:lnTo>
                    <a:pt x="402" y="517"/>
                  </a:lnTo>
                  <a:lnTo>
                    <a:pt x="422" y="522"/>
                  </a:lnTo>
                  <a:lnTo>
                    <a:pt x="432" y="512"/>
                  </a:lnTo>
                  <a:lnTo>
                    <a:pt x="482" y="502"/>
                  </a:lnTo>
                  <a:lnTo>
                    <a:pt x="522" y="487"/>
                  </a:lnTo>
                  <a:lnTo>
                    <a:pt x="522" y="472"/>
                  </a:lnTo>
                  <a:lnTo>
                    <a:pt x="527" y="462"/>
                  </a:lnTo>
                  <a:lnTo>
                    <a:pt x="537" y="462"/>
                  </a:lnTo>
                  <a:lnTo>
                    <a:pt x="552" y="467"/>
                  </a:lnTo>
                  <a:lnTo>
                    <a:pt x="567" y="432"/>
                  </a:lnTo>
                  <a:lnTo>
                    <a:pt x="567" y="407"/>
                  </a:lnTo>
                  <a:lnTo>
                    <a:pt x="577" y="386"/>
                  </a:lnTo>
                  <a:lnTo>
                    <a:pt x="567" y="341"/>
                  </a:lnTo>
                  <a:lnTo>
                    <a:pt x="582" y="281"/>
                  </a:lnTo>
                  <a:lnTo>
                    <a:pt x="592" y="276"/>
                  </a:lnTo>
                  <a:lnTo>
                    <a:pt x="587" y="266"/>
                  </a:lnTo>
                  <a:lnTo>
                    <a:pt x="602" y="266"/>
                  </a:lnTo>
                  <a:lnTo>
                    <a:pt x="612" y="281"/>
                  </a:lnTo>
                  <a:lnTo>
                    <a:pt x="628" y="276"/>
                  </a:lnTo>
                  <a:lnTo>
                    <a:pt x="648" y="271"/>
                  </a:lnTo>
                  <a:lnTo>
                    <a:pt x="648" y="261"/>
                  </a:lnTo>
                  <a:lnTo>
                    <a:pt x="653" y="261"/>
                  </a:lnTo>
                  <a:lnTo>
                    <a:pt x="653" y="276"/>
                  </a:lnTo>
                  <a:lnTo>
                    <a:pt x="688" y="291"/>
                  </a:lnTo>
                  <a:lnTo>
                    <a:pt x="703" y="366"/>
                  </a:lnTo>
                  <a:lnTo>
                    <a:pt x="723" y="356"/>
                  </a:lnTo>
                  <a:lnTo>
                    <a:pt x="728" y="356"/>
                  </a:lnTo>
                  <a:lnTo>
                    <a:pt x="728" y="341"/>
                  </a:lnTo>
                  <a:lnTo>
                    <a:pt x="718" y="341"/>
                  </a:lnTo>
                  <a:lnTo>
                    <a:pt x="718" y="331"/>
                  </a:lnTo>
                  <a:lnTo>
                    <a:pt x="728" y="326"/>
                  </a:lnTo>
                  <a:lnTo>
                    <a:pt x="738" y="331"/>
                  </a:lnTo>
                  <a:lnTo>
                    <a:pt x="743" y="321"/>
                  </a:lnTo>
                  <a:lnTo>
                    <a:pt x="743" y="306"/>
                  </a:lnTo>
                  <a:lnTo>
                    <a:pt x="733" y="301"/>
                  </a:lnTo>
                  <a:lnTo>
                    <a:pt x="738" y="286"/>
                  </a:lnTo>
                  <a:lnTo>
                    <a:pt x="743" y="281"/>
                  </a:lnTo>
                  <a:lnTo>
                    <a:pt x="753" y="281"/>
                  </a:lnTo>
                  <a:lnTo>
                    <a:pt x="773" y="301"/>
                  </a:lnTo>
                  <a:lnTo>
                    <a:pt x="778" y="296"/>
                  </a:lnTo>
                  <a:lnTo>
                    <a:pt x="798" y="276"/>
                  </a:lnTo>
                  <a:lnTo>
                    <a:pt x="798" y="266"/>
                  </a:lnTo>
                  <a:lnTo>
                    <a:pt x="833" y="216"/>
                  </a:lnTo>
                  <a:lnTo>
                    <a:pt x="833" y="201"/>
                  </a:lnTo>
                  <a:lnTo>
                    <a:pt x="833" y="191"/>
                  </a:lnTo>
                  <a:lnTo>
                    <a:pt x="838" y="191"/>
                  </a:lnTo>
                  <a:lnTo>
                    <a:pt x="848" y="196"/>
                  </a:lnTo>
                  <a:lnTo>
                    <a:pt x="868" y="191"/>
                  </a:lnTo>
                  <a:lnTo>
                    <a:pt x="868" y="0"/>
                  </a:lnTo>
                  <a:lnTo>
                    <a:pt x="0" y="0"/>
                  </a:lnTo>
                  <a:lnTo>
                    <a:pt x="5" y="10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7" name=""/>
            <p:cNvSpPr/>
            <p:nvPr/>
          </p:nvSpPr>
          <p:spPr>
            <a:xfrm>
              <a:off x="6532560" y="871560"/>
              <a:ext cx="1378080" cy="828720"/>
            </a:xfrm>
            <a:custGeom>
              <a:avLst/>
              <a:gdLst/>
              <a:ahLst/>
              <a:rect l="l" t="t" r="r" b="b"/>
              <a:pathLst>
                <a:path w="868" h="522">
                  <a:moveTo>
                    <a:pt x="5" y="100"/>
                  </a:moveTo>
                  <a:lnTo>
                    <a:pt x="5" y="326"/>
                  </a:lnTo>
                  <a:lnTo>
                    <a:pt x="45" y="346"/>
                  </a:lnTo>
                  <a:lnTo>
                    <a:pt x="71" y="361"/>
                  </a:lnTo>
                  <a:lnTo>
                    <a:pt x="76" y="376"/>
                  </a:lnTo>
                  <a:lnTo>
                    <a:pt x="121" y="386"/>
                  </a:lnTo>
                  <a:lnTo>
                    <a:pt x="131" y="396"/>
                  </a:lnTo>
                  <a:lnTo>
                    <a:pt x="126" y="417"/>
                  </a:lnTo>
                  <a:lnTo>
                    <a:pt x="146" y="432"/>
                  </a:lnTo>
                  <a:lnTo>
                    <a:pt x="171" y="422"/>
                  </a:lnTo>
                  <a:lnTo>
                    <a:pt x="186" y="422"/>
                  </a:lnTo>
                  <a:lnTo>
                    <a:pt x="206" y="432"/>
                  </a:lnTo>
                  <a:lnTo>
                    <a:pt x="226" y="432"/>
                  </a:lnTo>
                  <a:lnTo>
                    <a:pt x="226" y="457"/>
                  </a:lnTo>
                  <a:lnTo>
                    <a:pt x="236" y="457"/>
                  </a:lnTo>
                  <a:lnTo>
                    <a:pt x="256" y="452"/>
                  </a:lnTo>
                  <a:lnTo>
                    <a:pt x="266" y="462"/>
                  </a:lnTo>
                  <a:lnTo>
                    <a:pt x="266" y="482"/>
                  </a:lnTo>
                  <a:lnTo>
                    <a:pt x="291" y="492"/>
                  </a:lnTo>
                  <a:lnTo>
                    <a:pt x="311" y="487"/>
                  </a:lnTo>
                  <a:lnTo>
                    <a:pt x="316" y="477"/>
                  </a:lnTo>
                  <a:lnTo>
                    <a:pt x="331" y="487"/>
                  </a:lnTo>
                  <a:lnTo>
                    <a:pt x="326" y="502"/>
                  </a:lnTo>
                  <a:lnTo>
                    <a:pt x="341" y="512"/>
                  </a:lnTo>
                  <a:lnTo>
                    <a:pt x="387" y="517"/>
                  </a:lnTo>
                  <a:lnTo>
                    <a:pt x="402" y="517"/>
                  </a:lnTo>
                  <a:lnTo>
                    <a:pt x="422" y="522"/>
                  </a:lnTo>
                  <a:lnTo>
                    <a:pt x="432" y="512"/>
                  </a:lnTo>
                  <a:lnTo>
                    <a:pt x="482" y="502"/>
                  </a:lnTo>
                  <a:lnTo>
                    <a:pt x="522" y="487"/>
                  </a:lnTo>
                  <a:lnTo>
                    <a:pt x="522" y="472"/>
                  </a:lnTo>
                  <a:lnTo>
                    <a:pt x="527" y="462"/>
                  </a:lnTo>
                  <a:lnTo>
                    <a:pt x="537" y="462"/>
                  </a:lnTo>
                  <a:lnTo>
                    <a:pt x="552" y="467"/>
                  </a:lnTo>
                  <a:lnTo>
                    <a:pt x="567" y="432"/>
                  </a:lnTo>
                  <a:lnTo>
                    <a:pt x="567" y="407"/>
                  </a:lnTo>
                  <a:lnTo>
                    <a:pt x="577" y="386"/>
                  </a:lnTo>
                  <a:lnTo>
                    <a:pt x="567" y="341"/>
                  </a:lnTo>
                  <a:lnTo>
                    <a:pt x="582" y="281"/>
                  </a:lnTo>
                  <a:lnTo>
                    <a:pt x="592" y="276"/>
                  </a:lnTo>
                  <a:lnTo>
                    <a:pt x="587" y="266"/>
                  </a:lnTo>
                  <a:lnTo>
                    <a:pt x="602" y="266"/>
                  </a:lnTo>
                  <a:lnTo>
                    <a:pt x="612" y="281"/>
                  </a:lnTo>
                  <a:lnTo>
                    <a:pt x="628" y="276"/>
                  </a:lnTo>
                  <a:lnTo>
                    <a:pt x="648" y="271"/>
                  </a:lnTo>
                  <a:lnTo>
                    <a:pt x="648" y="261"/>
                  </a:lnTo>
                  <a:lnTo>
                    <a:pt x="653" y="261"/>
                  </a:lnTo>
                  <a:lnTo>
                    <a:pt x="653" y="276"/>
                  </a:lnTo>
                  <a:lnTo>
                    <a:pt x="688" y="291"/>
                  </a:lnTo>
                  <a:lnTo>
                    <a:pt x="703" y="366"/>
                  </a:lnTo>
                  <a:lnTo>
                    <a:pt x="723" y="356"/>
                  </a:lnTo>
                  <a:lnTo>
                    <a:pt x="728" y="356"/>
                  </a:lnTo>
                  <a:lnTo>
                    <a:pt x="728" y="341"/>
                  </a:lnTo>
                  <a:lnTo>
                    <a:pt x="718" y="341"/>
                  </a:lnTo>
                  <a:lnTo>
                    <a:pt x="718" y="331"/>
                  </a:lnTo>
                  <a:lnTo>
                    <a:pt x="728" y="326"/>
                  </a:lnTo>
                  <a:lnTo>
                    <a:pt x="738" y="331"/>
                  </a:lnTo>
                  <a:lnTo>
                    <a:pt x="743" y="321"/>
                  </a:lnTo>
                  <a:lnTo>
                    <a:pt x="743" y="306"/>
                  </a:lnTo>
                  <a:lnTo>
                    <a:pt x="733" y="301"/>
                  </a:lnTo>
                  <a:lnTo>
                    <a:pt x="738" y="286"/>
                  </a:lnTo>
                  <a:lnTo>
                    <a:pt x="743" y="281"/>
                  </a:lnTo>
                  <a:lnTo>
                    <a:pt x="753" y="281"/>
                  </a:lnTo>
                  <a:lnTo>
                    <a:pt x="773" y="301"/>
                  </a:lnTo>
                  <a:lnTo>
                    <a:pt x="778" y="296"/>
                  </a:lnTo>
                  <a:lnTo>
                    <a:pt x="798" y="276"/>
                  </a:lnTo>
                  <a:lnTo>
                    <a:pt x="798" y="266"/>
                  </a:lnTo>
                  <a:lnTo>
                    <a:pt x="833" y="216"/>
                  </a:lnTo>
                  <a:lnTo>
                    <a:pt x="833" y="201"/>
                  </a:lnTo>
                  <a:lnTo>
                    <a:pt x="833" y="191"/>
                  </a:lnTo>
                  <a:lnTo>
                    <a:pt x="838" y="191"/>
                  </a:lnTo>
                  <a:lnTo>
                    <a:pt x="848" y="196"/>
                  </a:lnTo>
                  <a:lnTo>
                    <a:pt x="868" y="191"/>
                  </a:lnTo>
                  <a:lnTo>
                    <a:pt x="868" y="0"/>
                  </a:lnTo>
                  <a:lnTo>
                    <a:pt x="0" y="0"/>
                  </a:lnTo>
                  <a:lnTo>
                    <a:pt x="5" y="10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88" name=""/>
          <p:cNvGrpSpPr/>
          <p:nvPr/>
        </p:nvGrpSpPr>
        <p:grpSpPr>
          <a:xfrm>
            <a:off x="4829040" y="871560"/>
            <a:ext cx="692280" cy="573120"/>
            <a:chOff x="4829040" y="871560"/>
            <a:chExt cx="692280" cy="573120"/>
          </a:xfrm>
        </p:grpSpPr>
        <p:sp>
          <p:nvSpPr>
            <p:cNvPr id="1089" name=""/>
            <p:cNvSpPr/>
            <p:nvPr/>
          </p:nvSpPr>
          <p:spPr>
            <a:xfrm>
              <a:off x="4829040" y="871560"/>
              <a:ext cx="692280" cy="573120"/>
            </a:xfrm>
            <a:custGeom>
              <a:avLst/>
              <a:gdLst/>
              <a:ahLst/>
              <a:rect l="l" t="t" r="r" b="b"/>
              <a:pathLst>
                <a:path w="436" h="361">
                  <a:moveTo>
                    <a:pt x="20" y="0"/>
                  </a:moveTo>
                  <a:lnTo>
                    <a:pt x="5" y="251"/>
                  </a:lnTo>
                  <a:lnTo>
                    <a:pt x="0" y="361"/>
                  </a:lnTo>
                  <a:lnTo>
                    <a:pt x="105" y="361"/>
                  </a:lnTo>
                  <a:lnTo>
                    <a:pt x="281" y="361"/>
                  </a:lnTo>
                  <a:lnTo>
                    <a:pt x="306" y="95"/>
                  </a:lnTo>
                  <a:lnTo>
                    <a:pt x="436" y="0"/>
                  </a:lnTo>
                  <a:lnTo>
                    <a:pt x="2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0" name=""/>
            <p:cNvSpPr/>
            <p:nvPr/>
          </p:nvSpPr>
          <p:spPr>
            <a:xfrm>
              <a:off x="4829040" y="871560"/>
              <a:ext cx="692280" cy="573120"/>
            </a:xfrm>
            <a:custGeom>
              <a:avLst/>
              <a:gdLst/>
              <a:ahLst/>
              <a:rect l="l" t="t" r="r" b="b"/>
              <a:pathLst>
                <a:path w="436" h="361">
                  <a:moveTo>
                    <a:pt x="20" y="0"/>
                  </a:moveTo>
                  <a:lnTo>
                    <a:pt x="5" y="251"/>
                  </a:lnTo>
                  <a:lnTo>
                    <a:pt x="0" y="361"/>
                  </a:lnTo>
                  <a:lnTo>
                    <a:pt x="105" y="361"/>
                  </a:lnTo>
                  <a:lnTo>
                    <a:pt x="281" y="361"/>
                  </a:lnTo>
                  <a:lnTo>
                    <a:pt x="306" y="95"/>
                  </a:lnTo>
                  <a:lnTo>
                    <a:pt x="436" y="0"/>
                  </a:lnTo>
                  <a:lnTo>
                    <a:pt x="2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91" name=""/>
          <p:cNvGrpSpPr/>
          <p:nvPr/>
        </p:nvGrpSpPr>
        <p:grpSpPr>
          <a:xfrm>
            <a:off x="4143240" y="863640"/>
            <a:ext cx="717840" cy="573120"/>
            <a:chOff x="4143240" y="863640"/>
            <a:chExt cx="717840" cy="573120"/>
          </a:xfrm>
        </p:grpSpPr>
        <p:sp>
          <p:nvSpPr>
            <p:cNvPr id="1092" name=""/>
            <p:cNvSpPr/>
            <p:nvPr/>
          </p:nvSpPr>
          <p:spPr>
            <a:xfrm>
              <a:off x="4143240" y="863640"/>
              <a:ext cx="717840" cy="573120"/>
            </a:xfrm>
            <a:custGeom>
              <a:avLst/>
              <a:gdLst/>
              <a:ahLst/>
              <a:rect l="l" t="t" r="r" b="b"/>
              <a:pathLst>
                <a:path w="452" h="361">
                  <a:moveTo>
                    <a:pt x="452" y="0"/>
                  </a:moveTo>
                  <a:lnTo>
                    <a:pt x="60" y="5"/>
                  </a:lnTo>
                  <a:lnTo>
                    <a:pt x="0" y="326"/>
                  </a:lnTo>
                  <a:lnTo>
                    <a:pt x="90" y="336"/>
                  </a:lnTo>
                  <a:lnTo>
                    <a:pt x="246" y="351"/>
                  </a:lnTo>
                  <a:lnTo>
                    <a:pt x="432" y="361"/>
                  </a:lnTo>
                  <a:lnTo>
                    <a:pt x="452"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3" name=""/>
            <p:cNvSpPr/>
            <p:nvPr/>
          </p:nvSpPr>
          <p:spPr>
            <a:xfrm>
              <a:off x="4143240" y="863640"/>
              <a:ext cx="717840" cy="573120"/>
            </a:xfrm>
            <a:custGeom>
              <a:avLst/>
              <a:gdLst/>
              <a:ahLst/>
              <a:rect l="l" t="t" r="r" b="b"/>
              <a:pathLst>
                <a:path w="452" h="361">
                  <a:moveTo>
                    <a:pt x="452" y="0"/>
                  </a:moveTo>
                  <a:lnTo>
                    <a:pt x="60" y="5"/>
                  </a:lnTo>
                  <a:lnTo>
                    <a:pt x="0" y="326"/>
                  </a:lnTo>
                  <a:lnTo>
                    <a:pt x="90" y="336"/>
                  </a:lnTo>
                  <a:lnTo>
                    <a:pt x="246" y="351"/>
                  </a:lnTo>
                  <a:lnTo>
                    <a:pt x="432" y="361"/>
                  </a:lnTo>
                  <a:lnTo>
                    <a:pt x="452"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94" name=""/>
          <p:cNvGrpSpPr/>
          <p:nvPr/>
        </p:nvGrpSpPr>
        <p:grpSpPr>
          <a:xfrm>
            <a:off x="3433680" y="863640"/>
            <a:ext cx="804960" cy="517320"/>
            <a:chOff x="3433680" y="863640"/>
            <a:chExt cx="804960" cy="517320"/>
          </a:xfrm>
        </p:grpSpPr>
        <p:sp>
          <p:nvSpPr>
            <p:cNvPr id="1095" name=""/>
            <p:cNvSpPr/>
            <p:nvPr/>
          </p:nvSpPr>
          <p:spPr>
            <a:xfrm>
              <a:off x="3433680" y="863640"/>
              <a:ext cx="804960" cy="517320"/>
            </a:xfrm>
            <a:custGeom>
              <a:avLst/>
              <a:gdLst/>
              <a:ahLst/>
              <a:rect l="l" t="t" r="r" b="b"/>
              <a:pathLst>
                <a:path w="507" h="326">
                  <a:moveTo>
                    <a:pt x="507" y="5"/>
                  </a:moveTo>
                  <a:lnTo>
                    <a:pt x="0" y="0"/>
                  </a:lnTo>
                  <a:lnTo>
                    <a:pt x="46" y="40"/>
                  </a:lnTo>
                  <a:lnTo>
                    <a:pt x="111" y="85"/>
                  </a:lnTo>
                  <a:lnTo>
                    <a:pt x="111" y="90"/>
                  </a:lnTo>
                  <a:lnTo>
                    <a:pt x="161" y="156"/>
                  </a:lnTo>
                  <a:lnTo>
                    <a:pt x="161" y="171"/>
                  </a:lnTo>
                  <a:lnTo>
                    <a:pt x="176" y="191"/>
                  </a:lnTo>
                  <a:lnTo>
                    <a:pt x="196" y="206"/>
                  </a:lnTo>
                  <a:lnTo>
                    <a:pt x="196" y="221"/>
                  </a:lnTo>
                  <a:lnTo>
                    <a:pt x="186" y="246"/>
                  </a:lnTo>
                  <a:lnTo>
                    <a:pt x="181" y="251"/>
                  </a:lnTo>
                  <a:lnTo>
                    <a:pt x="186" y="266"/>
                  </a:lnTo>
                  <a:lnTo>
                    <a:pt x="206" y="276"/>
                  </a:lnTo>
                  <a:lnTo>
                    <a:pt x="216" y="296"/>
                  </a:lnTo>
                  <a:lnTo>
                    <a:pt x="337" y="316"/>
                  </a:lnTo>
                  <a:lnTo>
                    <a:pt x="447" y="326"/>
                  </a:lnTo>
                  <a:lnTo>
                    <a:pt x="507" y="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6" name=""/>
            <p:cNvSpPr/>
            <p:nvPr/>
          </p:nvSpPr>
          <p:spPr>
            <a:xfrm>
              <a:off x="3433680" y="863640"/>
              <a:ext cx="804960" cy="517320"/>
            </a:xfrm>
            <a:custGeom>
              <a:avLst/>
              <a:gdLst/>
              <a:ahLst/>
              <a:rect l="l" t="t" r="r" b="b"/>
              <a:pathLst>
                <a:path w="507" h="326">
                  <a:moveTo>
                    <a:pt x="507" y="5"/>
                  </a:moveTo>
                  <a:lnTo>
                    <a:pt x="0" y="0"/>
                  </a:lnTo>
                  <a:lnTo>
                    <a:pt x="46" y="40"/>
                  </a:lnTo>
                  <a:lnTo>
                    <a:pt x="111" y="85"/>
                  </a:lnTo>
                  <a:lnTo>
                    <a:pt x="111" y="90"/>
                  </a:lnTo>
                  <a:lnTo>
                    <a:pt x="161" y="156"/>
                  </a:lnTo>
                  <a:lnTo>
                    <a:pt x="161" y="171"/>
                  </a:lnTo>
                  <a:lnTo>
                    <a:pt x="176" y="191"/>
                  </a:lnTo>
                  <a:lnTo>
                    <a:pt x="196" y="206"/>
                  </a:lnTo>
                  <a:lnTo>
                    <a:pt x="196" y="221"/>
                  </a:lnTo>
                  <a:lnTo>
                    <a:pt x="186" y="246"/>
                  </a:lnTo>
                  <a:lnTo>
                    <a:pt x="181" y="251"/>
                  </a:lnTo>
                  <a:lnTo>
                    <a:pt x="186" y="266"/>
                  </a:lnTo>
                  <a:lnTo>
                    <a:pt x="206" y="276"/>
                  </a:lnTo>
                  <a:lnTo>
                    <a:pt x="216" y="296"/>
                  </a:lnTo>
                  <a:lnTo>
                    <a:pt x="337" y="316"/>
                  </a:lnTo>
                  <a:lnTo>
                    <a:pt x="447" y="326"/>
                  </a:lnTo>
                  <a:lnTo>
                    <a:pt x="507" y="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97" name=""/>
          <p:cNvGrpSpPr/>
          <p:nvPr/>
        </p:nvGrpSpPr>
        <p:grpSpPr>
          <a:xfrm>
            <a:off x="2900520" y="863640"/>
            <a:ext cx="876240" cy="469800"/>
            <a:chOff x="2900520" y="863640"/>
            <a:chExt cx="876240" cy="469800"/>
          </a:xfrm>
        </p:grpSpPr>
        <p:sp>
          <p:nvSpPr>
            <p:cNvPr id="1098" name=""/>
            <p:cNvSpPr/>
            <p:nvPr/>
          </p:nvSpPr>
          <p:spPr>
            <a:xfrm>
              <a:off x="2900520" y="863640"/>
              <a:ext cx="876240" cy="469800"/>
            </a:xfrm>
            <a:custGeom>
              <a:avLst/>
              <a:gdLst/>
              <a:ahLst/>
              <a:rect l="l" t="t" r="r" b="b"/>
              <a:pathLst>
                <a:path w="552" h="296">
                  <a:moveTo>
                    <a:pt x="5" y="0"/>
                  </a:moveTo>
                  <a:lnTo>
                    <a:pt x="5" y="10"/>
                  </a:lnTo>
                  <a:lnTo>
                    <a:pt x="0" y="20"/>
                  </a:lnTo>
                  <a:lnTo>
                    <a:pt x="0" y="35"/>
                  </a:lnTo>
                  <a:lnTo>
                    <a:pt x="15" y="50"/>
                  </a:lnTo>
                  <a:lnTo>
                    <a:pt x="25" y="60"/>
                  </a:lnTo>
                  <a:lnTo>
                    <a:pt x="25" y="80"/>
                  </a:lnTo>
                  <a:lnTo>
                    <a:pt x="15" y="110"/>
                  </a:lnTo>
                  <a:lnTo>
                    <a:pt x="15" y="120"/>
                  </a:lnTo>
                  <a:lnTo>
                    <a:pt x="25" y="125"/>
                  </a:lnTo>
                  <a:lnTo>
                    <a:pt x="40" y="125"/>
                  </a:lnTo>
                  <a:lnTo>
                    <a:pt x="40" y="141"/>
                  </a:lnTo>
                  <a:lnTo>
                    <a:pt x="40" y="146"/>
                  </a:lnTo>
                  <a:lnTo>
                    <a:pt x="50" y="146"/>
                  </a:lnTo>
                  <a:lnTo>
                    <a:pt x="60" y="156"/>
                  </a:lnTo>
                  <a:lnTo>
                    <a:pt x="50" y="166"/>
                  </a:lnTo>
                  <a:lnTo>
                    <a:pt x="40" y="186"/>
                  </a:lnTo>
                  <a:lnTo>
                    <a:pt x="35" y="196"/>
                  </a:lnTo>
                  <a:lnTo>
                    <a:pt x="40" y="201"/>
                  </a:lnTo>
                  <a:lnTo>
                    <a:pt x="60" y="191"/>
                  </a:lnTo>
                  <a:lnTo>
                    <a:pt x="76" y="181"/>
                  </a:lnTo>
                  <a:lnTo>
                    <a:pt x="81" y="176"/>
                  </a:lnTo>
                  <a:lnTo>
                    <a:pt x="76" y="191"/>
                  </a:lnTo>
                  <a:lnTo>
                    <a:pt x="286" y="241"/>
                  </a:lnTo>
                  <a:lnTo>
                    <a:pt x="372" y="266"/>
                  </a:lnTo>
                  <a:lnTo>
                    <a:pt x="422" y="271"/>
                  </a:lnTo>
                  <a:lnTo>
                    <a:pt x="552" y="296"/>
                  </a:lnTo>
                  <a:lnTo>
                    <a:pt x="542" y="271"/>
                  </a:lnTo>
                  <a:lnTo>
                    <a:pt x="522" y="266"/>
                  </a:lnTo>
                  <a:lnTo>
                    <a:pt x="517" y="251"/>
                  </a:lnTo>
                  <a:lnTo>
                    <a:pt x="532" y="216"/>
                  </a:lnTo>
                  <a:lnTo>
                    <a:pt x="532" y="206"/>
                  </a:lnTo>
                  <a:lnTo>
                    <a:pt x="512" y="191"/>
                  </a:lnTo>
                  <a:lnTo>
                    <a:pt x="497" y="171"/>
                  </a:lnTo>
                  <a:lnTo>
                    <a:pt x="502" y="156"/>
                  </a:lnTo>
                  <a:lnTo>
                    <a:pt x="447" y="85"/>
                  </a:lnTo>
                  <a:lnTo>
                    <a:pt x="382" y="40"/>
                  </a:lnTo>
                  <a:lnTo>
                    <a:pt x="336" y="0"/>
                  </a:lnTo>
                  <a:lnTo>
                    <a:pt x="5"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9" name=""/>
            <p:cNvSpPr/>
            <p:nvPr/>
          </p:nvSpPr>
          <p:spPr>
            <a:xfrm>
              <a:off x="2900520" y="863640"/>
              <a:ext cx="876240" cy="469800"/>
            </a:xfrm>
            <a:custGeom>
              <a:avLst/>
              <a:gdLst/>
              <a:ahLst/>
              <a:rect l="l" t="t" r="r" b="b"/>
              <a:pathLst>
                <a:path w="552" h="296">
                  <a:moveTo>
                    <a:pt x="5" y="0"/>
                  </a:moveTo>
                  <a:lnTo>
                    <a:pt x="5" y="10"/>
                  </a:lnTo>
                  <a:lnTo>
                    <a:pt x="0" y="20"/>
                  </a:lnTo>
                  <a:lnTo>
                    <a:pt x="0" y="35"/>
                  </a:lnTo>
                  <a:lnTo>
                    <a:pt x="15" y="50"/>
                  </a:lnTo>
                  <a:lnTo>
                    <a:pt x="25" y="60"/>
                  </a:lnTo>
                  <a:lnTo>
                    <a:pt x="25" y="80"/>
                  </a:lnTo>
                  <a:lnTo>
                    <a:pt x="15" y="110"/>
                  </a:lnTo>
                  <a:lnTo>
                    <a:pt x="15" y="120"/>
                  </a:lnTo>
                  <a:lnTo>
                    <a:pt x="25" y="125"/>
                  </a:lnTo>
                  <a:lnTo>
                    <a:pt x="40" y="125"/>
                  </a:lnTo>
                  <a:lnTo>
                    <a:pt x="40" y="141"/>
                  </a:lnTo>
                  <a:lnTo>
                    <a:pt x="40" y="146"/>
                  </a:lnTo>
                  <a:lnTo>
                    <a:pt x="50" y="146"/>
                  </a:lnTo>
                  <a:lnTo>
                    <a:pt x="60" y="156"/>
                  </a:lnTo>
                  <a:lnTo>
                    <a:pt x="50" y="166"/>
                  </a:lnTo>
                  <a:lnTo>
                    <a:pt x="40" y="186"/>
                  </a:lnTo>
                  <a:lnTo>
                    <a:pt x="35" y="196"/>
                  </a:lnTo>
                  <a:lnTo>
                    <a:pt x="40" y="201"/>
                  </a:lnTo>
                  <a:lnTo>
                    <a:pt x="60" y="191"/>
                  </a:lnTo>
                  <a:lnTo>
                    <a:pt x="76" y="181"/>
                  </a:lnTo>
                  <a:lnTo>
                    <a:pt x="81" y="176"/>
                  </a:lnTo>
                  <a:lnTo>
                    <a:pt x="76" y="191"/>
                  </a:lnTo>
                  <a:lnTo>
                    <a:pt x="286" y="241"/>
                  </a:lnTo>
                  <a:lnTo>
                    <a:pt x="372" y="266"/>
                  </a:lnTo>
                  <a:lnTo>
                    <a:pt x="422" y="271"/>
                  </a:lnTo>
                  <a:lnTo>
                    <a:pt x="552" y="296"/>
                  </a:lnTo>
                  <a:lnTo>
                    <a:pt x="542" y="271"/>
                  </a:lnTo>
                  <a:lnTo>
                    <a:pt x="522" y="266"/>
                  </a:lnTo>
                  <a:lnTo>
                    <a:pt x="517" y="251"/>
                  </a:lnTo>
                  <a:lnTo>
                    <a:pt x="532" y="216"/>
                  </a:lnTo>
                  <a:lnTo>
                    <a:pt x="532" y="206"/>
                  </a:lnTo>
                  <a:lnTo>
                    <a:pt x="512" y="191"/>
                  </a:lnTo>
                  <a:lnTo>
                    <a:pt x="497" y="171"/>
                  </a:lnTo>
                  <a:lnTo>
                    <a:pt x="502" y="156"/>
                  </a:lnTo>
                  <a:lnTo>
                    <a:pt x="447" y="85"/>
                  </a:lnTo>
                  <a:lnTo>
                    <a:pt x="382" y="40"/>
                  </a:lnTo>
                  <a:lnTo>
                    <a:pt x="336" y="0"/>
                  </a:lnTo>
                  <a:lnTo>
                    <a:pt x="5"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00" name=""/>
          <p:cNvGrpSpPr/>
          <p:nvPr/>
        </p:nvGrpSpPr>
        <p:grpSpPr>
          <a:xfrm>
            <a:off x="3322800" y="1285920"/>
            <a:ext cx="564840" cy="947520"/>
            <a:chOff x="3322800" y="1285920"/>
            <a:chExt cx="564840" cy="947520"/>
          </a:xfrm>
        </p:grpSpPr>
        <p:sp>
          <p:nvSpPr>
            <p:cNvPr id="1101" name=""/>
            <p:cNvSpPr/>
            <p:nvPr/>
          </p:nvSpPr>
          <p:spPr>
            <a:xfrm>
              <a:off x="3322800" y="1285920"/>
              <a:ext cx="564840" cy="947520"/>
            </a:xfrm>
            <a:custGeom>
              <a:avLst/>
              <a:gdLst/>
              <a:ahLst/>
              <a:rect l="l" t="t" r="r" b="b"/>
              <a:pathLst>
                <a:path w="356" h="597">
                  <a:moveTo>
                    <a:pt x="101" y="0"/>
                  </a:moveTo>
                  <a:lnTo>
                    <a:pt x="146" y="5"/>
                  </a:lnTo>
                  <a:lnTo>
                    <a:pt x="131" y="100"/>
                  </a:lnTo>
                  <a:lnTo>
                    <a:pt x="136" y="110"/>
                  </a:lnTo>
                  <a:lnTo>
                    <a:pt x="146" y="115"/>
                  </a:lnTo>
                  <a:lnTo>
                    <a:pt x="146" y="125"/>
                  </a:lnTo>
                  <a:lnTo>
                    <a:pt x="141" y="141"/>
                  </a:lnTo>
                  <a:lnTo>
                    <a:pt x="141" y="146"/>
                  </a:lnTo>
                  <a:lnTo>
                    <a:pt x="161" y="151"/>
                  </a:lnTo>
                  <a:lnTo>
                    <a:pt x="166" y="171"/>
                  </a:lnTo>
                  <a:lnTo>
                    <a:pt x="186" y="216"/>
                  </a:lnTo>
                  <a:lnTo>
                    <a:pt x="201" y="216"/>
                  </a:lnTo>
                  <a:lnTo>
                    <a:pt x="206" y="231"/>
                  </a:lnTo>
                  <a:lnTo>
                    <a:pt x="191" y="246"/>
                  </a:lnTo>
                  <a:lnTo>
                    <a:pt x="191" y="256"/>
                  </a:lnTo>
                  <a:lnTo>
                    <a:pt x="201" y="266"/>
                  </a:lnTo>
                  <a:lnTo>
                    <a:pt x="196" y="271"/>
                  </a:lnTo>
                  <a:lnTo>
                    <a:pt x="186" y="276"/>
                  </a:lnTo>
                  <a:lnTo>
                    <a:pt x="186" y="291"/>
                  </a:lnTo>
                  <a:lnTo>
                    <a:pt x="181" y="306"/>
                  </a:lnTo>
                  <a:lnTo>
                    <a:pt x="186" y="311"/>
                  </a:lnTo>
                  <a:lnTo>
                    <a:pt x="201" y="296"/>
                  </a:lnTo>
                  <a:lnTo>
                    <a:pt x="206" y="291"/>
                  </a:lnTo>
                  <a:lnTo>
                    <a:pt x="216" y="296"/>
                  </a:lnTo>
                  <a:lnTo>
                    <a:pt x="216" y="316"/>
                  </a:lnTo>
                  <a:lnTo>
                    <a:pt x="226" y="326"/>
                  </a:lnTo>
                  <a:lnTo>
                    <a:pt x="226" y="361"/>
                  </a:lnTo>
                  <a:lnTo>
                    <a:pt x="236" y="366"/>
                  </a:lnTo>
                  <a:lnTo>
                    <a:pt x="246" y="371"/>
                  </a:lnTo>
                  <a:lnTo>
                    <a:pt x="251" y="391"/>
                  </a:lnTo>
                  <a:lnTo>
                    <a:pt x="261" y="401"/>
                  </a:lnTo>
                  <a:lnTo>
                    <a:pt x="266" y="396"/>
                  </a:lnTo>
                  <a:lnTo>
                    <a:pt x="296" y="396"/>
                  </a:lnTo>
                  <a:lnTo>
                    <a:pt x="336" y="391"/>
                  </a:lnTo>
                  <a:lnTo>
                    <a:pt x="356" y="411"/>
                  </a:lnTo>
                  <a:lnTo>
                    <a:pt x="331" y="597"/>
                  </a:lnTo>
                  <a:lnTo>
                    <a:pt x="0" y="547"/>
                  </a:lnTo>
                  <a:lnTo>
                    <a:pt x="20" y="411"/>
                  </a:lnTo>
                  <a:lnTo>
                    <a:pt x="15" y="396"/>
                  </a:lnTo>
                  <a:lnTo>
                    <a:pt x="30" y="376"/>
                  </a:lnTo>
                  <a:lnTo>
                    <a:pt x="15" y="356"/>
                  </a:lnTo>
                  <a:lnTo>
                    <a:pt x="15" y="351"/>
                  </a:lnTo>
                  <a:lnTo>
                    <a:pt x="30" y="336"/>
                  </a:lnTo>
                  <a:lnTo>
                    <a:pt x="45" y="331"/>
                  </a:lnTo>
                  <a:lnTo>
                    <a:pt x="45" y="316"/>
                  </a:lnTo>
                  <a:lnTo>
                    <a:pt x="75" y="281"/>
                  </a:lnTo>
                  <a:lnTo>
                    <a:pt x="70" y="261"/>
                  </a:lnTo>
                  <a:lnTo>
                    <a:pt x="55" y="241"/>
                  </a:lnTo>
                  <a:lnTo>
                    <a:pt x="101"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2" name=""/>
            <p:cNvSpPr/>
            <p:nvPr/>
          </p:nvSpPr>
          <p:spPr>
            <a:xfrm>
              <a:off x="3322800" y="1285920"/>
              <a:ext cx="564840" cy="947520"/>
            </a:xfrm>
            <a:custGeom>
              <a:avLst/>
              <a:gdLst/>
              <a:ahLst/>
              <a:rect l="l" t="t" r="r" b="b"/>
              <a:pathLst>
                <a:path w="356" h="597">
                  <a:moveTo>
                    <a:pt x="101" y="0"/>
                  </a:moveTo>
                  <a:lnTo>
                    <a:pt x="146" y="5"/>
                  </a:lnTo>
                  <a:lnTo>
                    <a:pt x="131" y="100"/>
                  </a:lnTo>
                  <a:lnTo>
                    <a:pt x="136" y="110"/>
                  </a:lnTo>
                  <a:lnTo>
                    <a:pt x="146" y="115"/>
                  </a:lnTo>
                  <a:lnTo>
                    <a:pt x="146" y="125"/>
                  </a:lnTo>
                  <a:lnTo>
                    <a:pt x="141" y="141"/>
                  </a:lnTo>
                  <a:lnTo>
                    <a:pt x="141" y="146"/>
                  </a:lnTo>
                  <a:lnTo>
                    <a:pt x="161" y="151"/>
                  </a:lnTo>
                  <a:lnTo>
                    <a:pt x="166" y="171"/>
                  </a:lnTo>
                  <a:lnTo>
                    <a:pt x="186" y="216"/>
                  </a:lnTo>
                  <a:lnTo>
                    <a:pt x="201" y="216"/>
                  </a:lnTo>
                  <a:lnTo>
                    <a:pt x="206" y="231"/>
                  </a:lnTo>
                  <a:lnTo>
                    <a:pt x="191" y="246"/>
                  </a:lnTo>
                  <a:lnTo>
                    <a:pt x="191" y="256"/>
                  </a:lnTo>
                  <a:lnTo>
                    <a:pt x="201" y="266"/>
                  </a:lnTo>
                  <a:lnTo>
                    <a:pt x="196" y="271"/>
                  </a:lnTo>
                  <a:lnTo>
                    <a:pt x="186" y="276"/>
                  </a:lnTo>
                  <a:lnTo>
                    <a:pt x="186" y="291"/>
                  </a:lnTo>
                  <a:lnTo>
                    <a:pt x="181" y="306"/>
                  </a:lnTo>
                  <a:lnTo>
                    <a:pt x="186" y="311"/>
                  </a:lnTo>
                  <a:lnTo>
                    <a:pt x="201" y="296"/>
                  </a:lnTo>
                  <a:lnTo>
                    <a:pt x="206" y="291"/>
                  </a:lnTo>
                  <a:lnTo>
                    <a:pt x="216" y="296"/>
                  </a:lnTo>
                  <a:lnTo>
                    <a:pt x="216" y="316"/>
                  </a:lnTo>
                  <a:lnTo>
                    <a:pt x="226" y="326"/>
                  </a:lnTo>
                  <a:lnTo>
                    <a:pt x="226" y="361"/>
                  </a:lnTo>
                  <a:lnTo>
                    <a:pt x="236" y="366"/>
                  </a:lnTo>
                  <a:lnTo>
                    <a:pt x="246" y="371"/>
                  </a:lnTo>
                  <a:lnTo>
                    <a:pt x="251" y="391"/>
                  </a:lnTo>
                  <a:lnTo>
                    <a:pt x="261" y="401"/>
                  </a:lnTo>
                  <a:lnTo>
                    <a:pt x="266" y="396"/>
                  </a:lnTo>
                  <a:lnTo>
                    <a:pt x="296" y="396"/>
                  </a:lnTo>
                  <a:lnTo>
                    <a:pt x="336" y="391"/>
                  </a:lnTo>
                  <a:lnTo>
                    <a:pt x="356" y="411"/>
                  </a:lnTo>
                  <a:lnTo>
                    <a:pt x="331" y="597"/>
                  </a:lnTo>
                  <a:lnTo>
                    <a:pt x="0" y="547"/>
                  </a:lnTo>
                  <a:lnTo>
                    <a:pt x="20" y="411"/>
                  </a:lnTo>
                  <a:lnTo>
                    <a:pt x="15" y="396"/>
                  </a:lnTo>
                  <a:lnTo>
                    <a:pt x="30" y="376"/>
                  </a:lnTo>
                  <a:lnTo>
                    <a:pt x="15" y="356"/>
                  </a:lnTo>
                  <a:lnTo>
                    <a:pt x="15" y="351"/>
                  </a:lnTo>
                  <a:lnTo>
                    <a:pt x="30" y="336"/>
                  </a:lnTo>
                  <a:lnTo>
                    <a:pt x="45" y="331"/>
                  </a:lnTo>
                  <a:lnTo>
                    <a:pt x="45" y="316"/>
                  </a:lnTo>
                  <a:lnTo>
                    <a:pt x="75" y="281"/>
                  </a:lnTo>
                  <a:lnTo>
                    <a:pt x="70" y="261"/>
                  </a:lnTo>
                  <a:lnTo>
                    <a:pt x="55" y="241"/>
                  </a:lnTo>
                  <a:lnTo>
                    <a:pt x="101"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03" name=""/>
          <p:cNvGrpSpPr/>
          <p:nvPr/>
        </p:nvGrpSpPr>
        <p:grpSpPr>
          <a:xfrm>
            <a:off x="4494240" y="1819440"/>
            <a:ext cx="700200" cy="446040"/>
            <a:chOff x="4494240" y="1819440"/>
            <a:chExt cx="700200" cy="446040"/>
          </a:xfrm>
        </p:grpSpPr>
        <p:sp>
          <p:nvSpPr>
            <p:cNvPr id="1104" name=""/>
            <p:cNvSpPr/>
            <p:nvPr/>
          </p:nvSpPr>
          <p:spPr>
            <a:xfrm>
              <a:off x="4494240" y="1819440"/>
              <a:ext cx="700200" cy="446040"/>
            </a:xfrm>
            <a:custGeom>
              <a:avLst/>
              <a:gdLst/>
              <a:ahLst/>
              <a:rect l="l" t="t" r="r" b="b"/>
              <a:pathLst>
                <a:path w="441" h="281">
                  <a:moveTo>
                    <a:pt x="10" y="0"/>
                  </a:moveTo>
                  <a:lnTo>
                    <a:pt x="115" y="5"/>
                  </a:lnTo>
                  <a:lnTo>
                    <a:pt x="261" y="10"/>
                  </a:lnTo>
                  <a:lnTo>
                    <a:pt x="381" y="10"/>
                  </a:lnTo>
                  <a:lnTo>
                    <a:pt x="431" y="10"/>
                  </a:lnTo>
                  <a:lnTo>
                    <a:pt x="426" y="25"/>
                  </a:lnTo>
                  <a:lnTo>
                    <a:pt x="421" y="30"/>
                  </a:lnTo>
                  <a:lnTo>
                    <a:pt x="416" y="35"/>
                  </a:lnTo>
                  <a:lnTo>
                    <a:pt x="416" y="45"/>
                  </a:lnTo>
                  <a:lnTo>
                    <a:pt x="426" y="60"/>
                  </a:lnTo>
                  <a:lnTo>
                    <a:pt x="436" y="65"/>
                  </a:lnTo>
                  <a:lnTo>
                    <a:pt x="431" y="75"/>
                  </a:lnTo>
                  <a:lnTo>
                    <a:pt x="436" y="86"/>
                  </a:lnTo>
                  <a:lnTo>
                    <a:pt x="436" y="191"/>
                  </a:lnTo>
                  <a:lnTo>
                    <a:pt x="441" y="206"/>
                  </a:lnTo>
                  <a:lnTo>
                    <a:pt x="431" y="211"/>
                  </a:lnTo>
                  <a:lnTo>
                    <a:pt x="431" y="216"/>
                  </a:lnTo>
                  <a:lnTo>
                    <a:pt x="436" y="221"/>
                  </a:lnTo>
                  <a:lnTo>
                    <a:pt x="436" y="261"/>
                  </a:lnTo>
                  <a:lnTo>
                    <a:pt x="431" y="261"/>
                  </a:lnTo>
                  <a:lnTo>
                    <a:pt x="431" y="276"/>
                  </a:lnTo>
                  <a:lnTo>
                    <a:pt x="436" y="281"/>
                  </a:lnTo>
                  <a:lnTo>
                    <a:pt x="431" y="281"/>
                  </a:lnTo>
                  <a:lnTo>
                    <a:pt x="421" y="281"/>
                  </a:lnTo>
                  <a:lnTo>
                    <a:pt x="406" y="276"/>
                  </a:lnTo>
                  <a:lnTo>
                    <a:pt x="396" y="261"/>
                  </a:lnTo>
                  <a:lnTo>
                    <a:pt x="391" y="261"/>
                  </a:lnTo>
                  <a:lnTo>
                    <a:pt x="381" y="266"/>
                  </a:lnTo>
                  <a:lnTo>
                    <a:pt x="371" y="251"/>
                  </a:lnTo>
                  <a:lnTo>
                    <a:pt x="351" y="266"/>
                  </a:lnTo>
                  <a:lnTo>
                    <a:pt x="336" y="266"/>
                  </a:lnTo>
                  <a:lnTo>
                    <a:pt x="331" y="261"/>
                  </a:lnTo>
                  <a:lnTo>
                    <a:pt x="316" y="246"/>
                  </a:lnTo>
                  <a:lnTo>
                    <a:pt x="0" y="241"/>
                  </a:lnTo>
                  <a:lnTo>
                    <a:pt x="1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5" name=""/>
            <p:cNvSpPr/>
            <p:nvPr/>
          </p:nvSpPr>
          <p:spPr>
            <a:xfrm>
              <a:off x="4494240" y="1819440"/>
              <a:ext cx="700200" cy="446040"/>
            </a:xfrm>
            <a:custGeom>
              <a:avLst/>
              <a:gdLst/>
              <a:ahLst/>
              <a:rect l="l" t="t" r="r" b="b"/>
              <a:pathLst>
                <a:path w="441" h="281">
                  <a:moveTo>
                    <a:pt x="10" y="0"/>
                  </a:moveTo>
                  <a:lnTo>
                    <a:pt x="115" y="5"/>
                  </a:lnTo>
                  <a:lnTo>
                    <a:pt x="261" y="10"/>
                  </a:lnTo>
                  <a:lnTo>
                    <a:pt x="381" y="10"/>
                  </a:lnTo>
                  <a:lnTo>
                    <a:pt x="431" y="10"/>
                  </a:lnTo>
                  <a:lnTo>
                    <a:pt x="426" y="25"/>
                  </a:lnTo>
                  <a:lnTo>
                    <a:pt x="421" y="30"/>
                  </a:lnTo>
                  <a:lnTo>
                    <a:pt x="416" y="35"/>
                  </a:lnTo>
                  <a:lnTo>
                    <a:pt x="416" y="45"/>
                  </a:lnTo>
                  <a:lnTo>
                    <a:pt x="426" y="60"/>
                  </a:lnTo>
                  <a:lnTo>
                    <a:pt x="436" y="65"/>
                  </a:lnTo>
                  <a:lnTo>
                    <a:pt x="431" y="75"/>
                  </a:lnTo>
                  <a:lnTo>
                    <a:pt x="436" y="86"/>
                  </a:lnTo>
                  <a:lnTo>
                    <a:pt x="436" y="191"/>
                  </a:lnTo>
                  <a:lnTo>
                    <a:pt x="441" y="206"/>
                  </a:lnTo>
                  <a:lnTo>
                    <a:pt x="431" y="211"/>
                  </a:lnTo>
                  <a:lnTo>
                    <a:pt x="431" y="216"/>
                  </a:lnTo>
                  <a:lnTo>
                    <a:pt x="436" y="221"/>
                  </a:lnTo>
                  <a:lnTo>
                    <a:pt x="436" y="261"/>
                  </a:lnTo>
                  <a:lnTo>
                    <a:pt x="431" y="261"/>
                  </a:lnTo>
                  <a:lnTo>
                    <a:pt x="431" y="276"/>
                  </a:lnTo>
                  <a:lnTo>
                    <a:pt x="436" y="281"/>
                  </a:lnTo>
                  <a:lnTo>
                    <a:pt x="431" y="281"/>
                  </a:lnTo>
                  <a:lnTo>
                    <a:pt x="421" y="281"/>
                  </a:lnTo>
                  <a:lnTo>
                    <a:pt x="406" y="276"/>
                  </a:lnTo>
                  <a:lnTo>
                    <a:pt x="396" y="261"/>
                  </a:lnTo>
                  <a:lnTo>
                    <a:pt x="391" y="261"/>
                  </a:lnTo>
                  <a:lnTo>
                    <a:pt x="381" y="266"/>
                  </a:lnTo>
                  <a:lnTo>
                    <a:pt x="371" y="251"/>
                  </a:lnTo>
                  <a:lnTo>
                    <a:pt x="351" y="266"/>
                  </a:lnTo>
                  <a:lnTo>
                    <a:pt x="336" y="266"/>
                  </a:lnTo>
                  <a:lnTo>
                    <a:pt x="331" y="261"/>
                  </a:lnTo>
                  <a:lnTo>
                    <a:pt x="316" y="246"/>
                  </a:lnTo>
                  <a:lnTo>
                    <a:pt x="0" y="241"/>
                  </a:lnTo>
                  <a:lnTo>
                    <a:pt x="1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06" name=""/>
          <p:cNvGrpSpPr/>
          <p:nvPr/>
        </p:nvGrpSpPr>
        <p:grpSpPr>
          <a:xfrm>
            <a:off x="4470480" y="2193840"/>
            <a:ext cx="820800" cy="390600"/>
            <a:chOff x="4470480" y="2193840"/>
            <a:chExt cx="820800" cy="390600"/>
          </a:xfrm>
        </p:grpSpPr>
        <p:sp>
          <p:nvSpPr>
            <p:cNvPr id="1107" name=""/>
            <p:cNvSpPr/>
            <p:nvPr/>
          </p:nvSpPr>
          <p:spPr>
            <a:xfrm>
              <a:off x="4470480" y="2193840"/>
              <a:ext cx="820800" cy="390600"/>
            </a:xfrm>
            <a:custGeom>
              <a:avLst/>
              <a:gdLst/>
              <a:ahLst/>
              <a:rect l="l" t="t" r="r" b="b"/>
              <a:pathLst>
                <a:path w="517" h="246">
                  <a:moveTo>
                    <a:pt x="10" y="0"/>
                  </a:moveTo>
                  <a:lnTo>
                    <a:pt x="331" y="10"/>
                  </a:lnTo>
                  <a:lnTo>
                    <a:pt x="341" y="25"/>
                  </a:lnTo>
                  <a:lnTo>
                    <a:pt x="366" y="30"/>
                  </a:lnTo>
                  <a:lnTo>
                    <a:pt x="381" y="15"/>
                  </a:lnTo>
                  <a:lnTo>
                    <a:pt x="396" y="30"/>
                  </a:lnTo>
                  <a:lnTo>
                    <a:pt x="406" y="20"/>
                  </a:lnTo>
                  <a:lnTo>
                    <a:pt x="411" y="25"/>
                  </a:lnTo>
                  <a:lnTo>
                    <a:pt x="426" y="40"/>
                  </a:lnTo>
                  <a:lnTo>
                    <a:pt x="441" y="50"/>
                  </a:lnTo>
                  <a:lnTo>
                    <a:pt x="446" y="45"/>
                  </a:lnTo>
                  <a:lnTo>
                    <a:pt x="461" y="45"/>
                  </a:lnTo>
                  <a:lnTo>
                    <a:pt x="461" y="70"/>
                  </a:lnTo>
                  <a:lnTo>
                    <a:pt x="476" y="80"/>
                  </a:lnTo>
                  <a:lnTo>
                    <a:pt x="476" y="105"/>
                  </a:lnTo>
                  <a:lnTo>
                    <a:pt x="481" y="105"/>
                  </a:lnTo>
                  <a:lnTo>
                    <a:pt x="481" y="131"/>
                  </a:lnTo>
                  <a:lnTo>
                    <a:pt x="486" y="136"/>
                  </a:lnTo>
                  <a:lnTo>
                    <a:pt x="491" y="171"/>
                  </a:lnTo>
                  <a:lnTo>
                    <a:pt x="496" y="171"/>
                  </a:lnTo>
                  <a:lnTo>
                    <a:pt x="501" y="206"/>
                  </a:lnTo>
                  <a:lnTo>
                    <a:pt x="507" y="211"/>
                  </a:lnTo>
                  <a:lnTo>
                    <a:pt x="517" y="221"/>
                  </a:lnTo>
                  <a:lnTo>
                    <a:pt x="517" y="246"/>
                  </a:lnTo>
                  <a:lnTo>
                    <a:pt x="115" y="246"/>
                  </a:lnTo>
                  <a:lnTo>
                    <a:pt x="115" y="166"/>
                  </a:lnTo>
                  <a:lnTo>
                    <a:pt x="0" y="156"/>
                  </a:lnTo>
                  <a:lnTo>
                    <a:pt x="1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8" name=""/>
            <p:cNvSpPr/>
            <p:nvPr/>
          </p:nvSpPr>
          <p:spPr>
            <a:xfrm>
              <a:off x="4470480" y="2193840"/>
              <a:ext cx="820800" cy="390600"/>
            </a:xfrm>
            <a:custGeom>
              <a:avLst/>
              <a:gdLst/>
              <a:ahLst/>
              <a:rect l="l" t="t" r="r" b="b"/>
              <a:pathLst>
                <a:path w="517" h="246">
                  <a:moveTo>
                    <a:pt x="10" y="0"/>
                  </a:moveTo>
                  <a:lnTo>
                    <a:pt x="331" y="10"/>
                  </a:lnTo>
                  <a:lnTo>
                    <a:pt x="341" y="25"/>
                  </a:lnTo>
                  <a:lnTo>
                    <a:pt x="366" y="30"/>
                  </a:lnTo>
                  <a:lnTo>
                    <a:pt x="381" y="15"/>
                  </a:lnTo>
                  <a:lnTo>
                    <a:pt x="396" y="30"/>
                  </a:lnTo>
                  <a:lnTo>
                    <a:pt x="406" y="20"/>
                  </a:lnTo>
                  <a:lnTo>
                    <a:pt x="411" y="25"/>
                  </a:lnTo>
                  <a:lnTo>
                    <a:pt x="426" y="40"/>
                  </a:lnTo>
                  <a:lnTo>
                    <a:pt x="441" y="50"/>
                  </a:lnTo>
                  <a:lnTo>
                    <a:pt x="446" y="45"/>
                  </a:lnTo>
                  <a:lnTo>
                    <a:pt x="461" y="45"/>
                  </a:lnTo>
                  <a:lnTo>
                    <a:pt x="461" y="70"/>
                  </a:lnTo>
                  <a:lnTo>
                    <a:pt x="476" y="80"/>
                  </a:lnTo>
                  <a:lnTo>
                    <a:pt x="476" y="105"/>
                  </a:lnTo>
                  <a:lnTo>
                    <a:pt x="481" y="105"/>
                  </a:lnTo>
                  <a:lnTo>
                    <a:pt x="481" y="131"/>
                  </a:lnTo>
                  <a:lnTo>
                    <a:pt x="486" y="136"/>
                  </a:lnTo>
                  <a:lnTo>
                    <a:pt x="491" y="171"/>
                  </a:lnTo>
                  <a:lnTo>
                    <a:pt x="496" y="171"/>
                  </a:lnTo>
                  <a:lnTo>
                    <a:pt x="501" y="206"/>
                  </a:lnTo>
                  <a:lnTo>
                    <a:pt x="507" y="211"/>
                  </a:lnTo>
                  <a:lnTo>
                    <a:pt x="517" y="221"/>
                  </a:lnTo>
                  <a:lnTo>
                    <a:pt x="517" y="246"/>
                  </a:lnTo>
                  <a:lnTo>
                    <a:pt x="115" y="246"/>
                  </a:lnTo>
                  <a:lnTo>
                    <a:pt x="115" y="166"/>
                  </a:lnTo>
                  <a:lnTo>
                    <a:pt x="0" y="156"/>
                  </a:lnTo>
                  <a:lnTo>
                    <a:pt x="1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09" name=""/>
          <p:cNvGrpSpPr/>
          <p:nvPr/>
        </p:nvGrpSpPr>
        <p:grpSpPr>
          <a:xfrm>
            <a:off x="3944880" y="2384280"/>
            <a:ext cx="700200" cy="567000"/>
            <a:chOff x="3944880" y="2384280"/>
            <a:chExt cx="700200" cy="567000"/>
          </a:xfrm>
        </p:grpSpPr>
        <p:sp>
          <p:nvSpPr>
            <p:cNvPr id="1110" name=""/>
            <p:cNvSpPr/>
            <p:nvPr/>
          </p:nvSpPr>
          <p:spPr>
            <a:xfrm>
              <a:off x="3944880" y="2384280"/>
              <a:ext cx="700200" cy="567000"/>
            </a:xfrm>
            <a:custGeom>
              <a:avLst/>
              <a:gdLst/>
              <a:ahLst/>
              <a:rect l="l" t="t" r="r" b="b"/>
              <a:pathLst>
                <a:path w="441" h="357">
                  <a:moveTo>
                    <a:pt x="35" y="0"/>
                  </a:moveTo>
                  <a:lnTo>
                    <a:pt x="271" y="31"/>
                  </a:lnTo>
                  <a:lnTo>
                    <a:pt x="356" y="41"/>
                  </a:lnTo>
                  <a:lnTo>
                    <a:pt x="441" y="46"/>
                  </a:lnTo>
                  <a:lnTo>
                    <a:pt x="441" y="357"/>
                  </a:lnTo>
                  <a:lnTo>
                    <a:pt x="245" y="347"/>
                  </a:lnTo>
                  <a:lnTo>
                    <a:pt x="135" y="337"/>
                  </a:lnTo>
                  <a:lnTo>
                    <a:pt x="0" y="322"/>
                  </a:lnTo>
                  <a:lnTo>
                    <a:pt x="35"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1" name=""/>
            <p:cNvSpPr/>
            <p:nvPr/>
          </p:nvSpPr>
          <p:spPr>
            <a:xfrm>
              <a:off x="3944880" y="2384280"/>
              <a:ext cx="700200" cy="567000"/>
            </a:xfrm>
            <a:custGeom>
              <a:avLst/>
              <a:gdLst/>
              <a:ahLst/>
              <a:rect l="l" t="t" r="r" b="b"/>
              <a:pathLst>
                <a:path w="441" h="357">
                  <a:moveTo>
                    <a:pt x="35" y="0"/>
                  </a:moveTo>
                  <a:lnTo>
                    <a:pt x="271" y="31"/>
                  </a:lnTo>
                  <a:lnTo>
                    <a:pt x="356" y="41"/>
                  </a:lnTo>
                  <a:lnTo>
                    <a:pt x="441" y="46"/>
                  </a:lnTo>
                  <a:lnTo>
                    <a:pt x="441" y="357"/>
                  </a:lnTo>
                  <a:lnTo>
                    <a:pt x="245" y="347"/>
                  </a:lnTo>
                  <a:lnTo>
                    <a:pt x="135" y="337"/>
                  </a:lnTo>
                  <a:lnTo>
                    <a:pt x="0" y="322"/>
                  </a:lnTo>
                  <a:lnTo>
                    <a:pt x="35"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12" name=""/>
          <p:cNvGrpSpPr/>
          <p:nvPr/>
        </p:nvGrpSpPr>
        <p:grpSpPr>
          <a:xfrm>
            <a:off x="4645080" y="2584440"/>
            <a:ext cx="733320" cy="382680"/>
            <a:chOff x="4645080" y="2584440"/>
            <a:chExt cx="733320" cy="382680"/>
          </a:xfrm>
        </p:grpSpPr>
        <p:sp>
          <p:nvSpPr>
            <p:cNvPr id="1113" name=""/>
            <p:cNvSpPr/>
            <p:nvPr/>
          </p:nvSpPr>
          <p:spPr>
            <a:xfrm>
              <a:off x="4645080" y="2584440"/>
              <a:ext cx="733320" cy="382680"/>
            </a:xfrm>
            <a:custGeom>
              <a:avLst/>
              <a:gdLst/>
              <a:ahLst/>
              <a:rect l="l" t="t" r="r" b="b"/>
              <a:pathLst>
                <a:path w="462" h="241">
                  <a:moveTo>
                    <a:pt x="5" y="0"/>
                  </a:moveTo>
                  <a:lnTo>
                    <a:pt x="407" y="0"/>
                  </a:lnTo>
                  <a:lnTo>
                    <a:pt x="427" y="5"/>
                  </a:lnTo>
                  <a:lnTo>
                    <a:pt x="437" y="10"/>
                  </a:lnTo>
                  <a:lnTo>
                    <a:pt x="442" y="15"/>
                  </a:lnTo>
                  <a:lnTo>
                    <a:pt x="442" y="30"/>
                  </a:lnTo>
                  <a:lnTo>
                    <a:pt x="432" y="30"/>
                  </a:lnTo>
                  <a:lnTo>
                    <a:pt x="432" y="35"/>
                  </a:lnTo>
                  <a:lnTo>
                    <a:pt x="432" y="40"/>
                  </a:lnTo>
                  <a:lnTo>
                    <a:pt x="442" y="45"/>
                  </a:lnTo>
                  <a:lnTo>
                    <a:pt x="447" y="55"/>
                  </a:lnTo>
                  <a:lnTo>
                    <a:pt x="442" y="60"/>
                  </a:lnTo>
                  <a:lnTo>
                    <a:pt x="457" y="70"/>
                  </a:lnTo>
                  <a:lnTo>
                    <a:pt x="457" y="80"/>
                  </a:lnTo>
                  <a:lnTo>
                    <a:pt x="462" y="241"/>
                  </a:lnTo>
                  <a:lnTo>
                    <a:pt x="146" y="241"/>
                  </a:lnTo>
                  <a:lnTo>
                    <a:pt x="0" y="236"/>
                  </a:lnTo>
                  <a:lnTo>
                    <a:pt x="5"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4" name=""/>
            <p:cNvSpPr/>
            <p:nvPr/>
          </p:nvSpPr>
          <p:spPr>
            <a:xfrm>
              <a:off x="4645080" y="2584440"/>
              <a:ext cx="733320" cy="382680"/>
            </a:xfrm>
            <a:custGeom>
              <a:avLst/>
              <a:gdLst/>
              <a:ahLst/>
              <a:rect l="l" t="t" r="r" b="b"/>
              <a:pathLst>
                <a:path w="462" h="241">
                  <a:moveTo>
                    <a:pt x="5" y="0"/>
                  </a:moveTo>
                  <a:lnTo>
                    <a:pt x="407" y="0"/>
                  </a:lnTo>
                  <a:lnTo>
                    <a:pt x="427" y="5"/>
                  </a:lnTo>
                  <a:lnTo>
                    <a:pt x="437" y="10"/>
                  </a:lnTo>
                  <a:lnTo>
                    <a:pt x="442" y="15"/>
                  </a:lnTo>
                  <a:lnTo>
                    <a:pt x="442" y="30"/>
                  </a:lnTo>
                  <a:lnTo>
                    <a:pt x="432" y="30"/>
                  </a:lnTo>
                  <a:lnTo>
                    <a:pt x="432" y="35"/>
                  </a:lnTo>
                  <a:lnTo>
                    <a:pt x="432" y="40"/>
                  </a:lnTo>
                  <a:lnTo>
                    <a:pt x="442" y="45"/>
                  </a:lnTo>
                  <a:lnTo>
                    <a:pt x="447" y="55"/>
                  </a:lnTo>
                  <a:lnTo>
                    <a:pt x="442" y="60"/>
                  </a:lnTo>
                  <a:lnTo>
                    <a:pt x="457" y="70"/>
                  </a:lnTo>
                  <a:lnTo>
                    <a:pt x="457" y="80"/>
                  </a:lnTo>
                  <a:lnTo>
                    <a:pt x="462" y="241"/>
                  </a:lnTo>
                  <a:lnTo>
                    <a:pt x="146" y="241"/>
                  </a:lnTo>
                  <a:lnTo>
                    <a:pt x="0" y="236"/>
                  </a:lnTo>
                  <a:lnTo>
                    <a:pt x="5"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15" name=""/>
          <p:cNvGrpSpPr/>
          <p:nvPr/>
        </p:nvGrpSpPr>
        <p:grpSpPr>
          <a:xfrm>
            <a:off x="4541760" y="2943360"/>
            <a:ext cx="860400" cy="430200"/>
            <a:chOff x="4541760" y="2943360"/>
            <a:chExt cx="860400" cy="430200"/>
          </a:xfrm>
        </p:grpSpPr>
        <p:sp>
          <p:nvSpPr>
            <p:cNvPr id="1116" name=""/>
            <p:cNvSpPr/>
            <p:nvPr/>
          </p:nvSpPr>
          <p:spPr>
            <a:xfrm>
              <a:off x="4541760" y="2943360"/>
              <a:ext cx="860400" cy="430200"/>
            </a:xfrm>
            <a:custGeom>
              <a:avLst/>
              <a:gdLst/>
              <a:ahLst/>
              <a:rect l="l" t="t" r="r" b="b"/>
              <a:pathLst>
                <a:path w="542" h="271">
                  <a:moveTo>
                    <a:pt x="5" y="0"/>
                  </a:moveTo>
                  <a:lnTo>
                    <a:pt x="196" y="15"/>
                  </a:lnTo>
                  <a:lnTo>
                    <a:pt x="527" y="15"/>
                  </a:lnTo>
                  <a:lnTo>
                    <a:pt x="527" y="55"/>
                  </a:lnTo>
                  <a:lnTo>
                    <a:pt x="537" y="100"/>
                  </a:lnTo>
                  <a:lnTo>
                    <a:pt x="542" y="271"/>
                  </a:lnTo>
                  <a:lnTo>
                    <a:pt x="522" y="271"/>
                  </a:lnTo>
                  <a:lnTo>
                    <a:pt x="522" y="261"/>
                  </a:lnTo>
                  <a:lnTo>
                    <a:pt x="512" y="256"/>
                  </a:lnTo>
                  <a:lnTo>
                    <a:pt x="502" y="256"/>
                  </a:lnTo>
                  <a:lnTo>
                    <a:pt x="497" y="256"/>
                  </a:lnTo>
                  <a:lnTo>
                    <a:pt x="487" y="266"/>
                  </a:lnTo>
                  <a:lnTo>
                    <a:pt x="477" y="256"/>
                  </a:lnTo>
                  <a:lnTo>
                    <a:pt x="467" y="256"/>
                  </a:lnTo>
                  <a:lnTo>
                    <a:pt x="451" y="266"/>
                  </a:lnTo>
                  <a:lnTo>
                    <a:pt x="426" y="266"/>
                  </a:lnTo>
                  <a:lnTo>
                    <a:pt x="411" y="261"/>
                  </a:lnTo>
                  <a:lnTo>
                    <a:pt x="396" y="261"/>
                  </a:lnTo>
                  <a:lnTo>
                    <a:pt x="381" y="271"/>
                  </a:lnTo>
                  <a:lnTo>
                    <a:pt x="381" y="271"/>
                  </a:lnTo>
                  <a:lnTo>
                    <a:pt x="366" y="256"/>
                  </a:lnTo>
                  <a:lnTo>
                    <a:pt x="346" y="256"/>
                  </a:lnTo>
                  <a:lnTo>
                    <a:pt x="331" y="256"/>
                  </a:lnTo>
                  <a:lnTo>
                    <a:pt x="321" y="251"/>
                  </a:lnTo>
                  <a:lnTo>
                    <a:pt x="316" y="236"/>
                  </a:lnTo>
                  <a:lnTo>
                    <a:pt x="301" y="231"/>
                  </a:lnTo>
                  <a:lnTo>
                    <a:pt x="291" y="231"/>
                  </a:lnTo>
                  <a:lnTo>
                    <a:pt x="286" y="236"/>
                  </a:lnTo>
                  <a:lnTo>
                    <a:pt x="256" y="236"/>
                  </a:lnTo>
                  <a:lnTo>
                    <a:pt x="246" y="231"/>
                  </a:lnTo>
                  <a:lnTo>
                    <a:pt x="241" y="216"/>
                  </a:lnTo>
                  <a:lnTo>
                    <a:pt x="236" y="211"/>
                  </a:lnTo>
                  <a:lnTo>
                    <a:pt x="231" y="211"/>
                  </a:lnTo>
                  <a:lnTo>
                    <a:pt x="216" y="221"/>
                  </a:lnTo>
                  <a:lnTo>
                    <a:pt x="211" y="221"/>
                  </a:lnTo>
                  <a:lnTo>
                    <a:pt x="201" y="216"/>
                  </a:lnTo>
                  <a:lnTo>
                    <a:pt x="201" y="211"/>
                  </a:lnTo>
                  <a:lnTo>
                    <a:pt x="201" y="200"/>
                  </a:lnTo>
                  <a:lnTo>
                    <a:pt x="196" y="195"/>
                  </a:lnTo>
                  <a:lnTo>
                    <a:pt x="196" y="175"/>
                  </a:lnTo>
                  <a:lnTo>
                    <a:pt x="186" y="55"/>
                  </a:lnTo>
                  <a:lnTo>
                    <a:pt x="0" y="40"/>
                  </a:lnTo>
                  <a:lnTo>
                    <a:pt x="5"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7" name=""/>
            <p:cNvSpPr/>
            <p:nvPr/>
          </p:nvSpPr>
          <p:spPr>
            <a:xfrm>
              <a:off x="4541760" y="2943360"/>
              <a:ext cx="860400" cy="430200"/>
            </a:xfrm>
            <a:custGeom>
              <a:avLst/>
              <a:gdLst/>
              <a:ahLst/>
              <a:rect l="l" t="t" r="r" b="b"/>
              <a:pathLst>
                <a:path w="542" h="271">
                  <a:moveTo>
                    <a:pt x="5" y="0"/>
                  </a:moveTo>
                  <a:lnTo>
                    <a:pt x="196" y="15"/>
                  </a:lnTo>
                  <a:lnTo>
                    <a:pt x="527" y="15"/>
                  </a:lnTo>
                  <a:lnTo>
                    <a:pt x="527" y="55"/>
                  </a:lnTo>
                  <a:lnTo>
                    <a:pt x="537" y="100"/>
                  </a:lnTo>
                  <a:lnTo>
                    <a:pt x="542" y="271"/>
                  </a:lnTo>
                  <a:lnTo>
                    <a:pt x="522" y="271"/>
                  </a:lnTo>
                  <a:lnTo>
                    <a:pt x="522" y="261"/>
                  </a:lnTo>
                  <a:lnTo>
                    <a:pt x="512" y="256"/>
                  </a:lnTo>
                  <a:lnTo>
                    <a:pt x="502" y="256"/>
                  </a:lnTo>
                  <a:lnTo>
                    <a:pt x="497" y="256"/>
                  </a:lnTo>
                  <a:lnTo>
                    <a:pt x="487" y="266"/>
                  </a:lnTo>
                  <a:lnTo>
                    <a:pt x="477" y="256"/>
                  </a:lnTo>
                  <a:lnTo>
                    <a:pt x="467" y="256"/>
                  </a:lnTo>
                  <a:lnTo>
                    <a:pt x="451" y="266"/>
                  </a:lnTo>
                  <a:lnTo>
                    <a:pt x="426" y="266"/>
                  </a:lnTo>
                  <a:lnTo>
                    <a:pt x="411" y="261"/>
                  </a:lnTo>
                  <a:lnTo>
                    <a:pt x="396" y="261"/>
                  </a:lnTo>
                  <a:lnTo>
                    <a:pt x="381" y="271"/>
                  </a:lnTo>
                  <a:lnTo>
                    <a:pt x="381" y="271"/>
                  </a:lnTo>
                  <a:lnTo>
                    <a:pt x="366" y="256"/>
                  </a:lnTo>
                  <a:lnTo>
                    <a:pt x="346" y="256"/>
                  </a:lnTo>
                  <a:lnTo>
                    <a:pt x="331" y="256"/>
                  </a:lnTo>
                  <a:lnTo>
                    <a:pt x="321" y="251"/>
                  </a:lnTo>
                  <a:lnTo>
                    <a:pt x="316" y="236"/>
                  </a:lnTo>
                  <a:lnTo>
                    <a:pt x="301" y="231"/>
                  </a:lnTo>
                  <a:lnTo>
                    <a:pt x="291" y="231"/>
                  </a:lnTo>
                  <a:lnTo>
                    <a:pt x="286" y="236"/>
                  </a:lnTo>
                  <a:lnTo>
                    <a:pt x="256" y="236"/>
                  </a:lnTo>
                  <a:lnTo>
                    <a:pt x="246" y="231"/>
                  </a:lnTo>
                  <a:lnTo>
                    <a:pt x="241" y="216"/>
                  </a:lnTo>
                  <a:lnTo>
                    <a:pt x="236" y="211"/>
                  </a:lnTo>
                  <a:lnTo>
                    <a:pt x="231" y="211"/>
                  </a:lnTo>
                  <a:lnTo>
                    <a:pt x="216" y="221"/>
                  </a:lnTo>
                  <a:lnTo>
                    <a:pt x="211" y="221"/>
                  </a:lnTo>
                  <a:lnTo>
                    <a:pt x="201" y="216"/>
                  </a:lnTo>
                  <a:lnTo>
                    <a:pt x="201" y="211"/>
                  </a:lnTo>
                  <a:lnTo>
                    <a:pt x="201" y="200"/>
                  </a:lnTo>
                  <a:lnTo>
                    <a:pt x="196" y="195"/>
                  </a:lnTo>
                  <a:lnTo>
                    <a:pt x="196" y="175"/>
                  </a:lnTo>
                  <a:lnTo>
                    <a:pt x="186" y="55"/>
                  </a:lnTo>
                  <a:lnTo>
                    <a:pt x="0" y="40"/>
                  </a:lnTo>
                  <a:lnTo>
                    <a:pt x="5"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18" name=""/>
          <p:cNvGrpSpPr/>
          <p:nvPr/>
        </p:nvGrpSpPr>
        <p:grpSpPr>
          <a:xfrm>
            <a:off x="3871800" y="2887560"/>
            <a:ext cx="669960" cy="716040"/>
            <a:chOff x="3871800" y="2887560"/>
            <a:chExt cx="669960" cy="716040"/>
          </a:xfrm>
        </p:grpSpPr>
        <p:sp>
          <p:nvSpPr>
            <p:cNvPr id="1119" name=""/>
            <p:cNvSpPr/>
            <p:nvPr/>
          </p:nvSpPr>
          <p:spPr>
            <a:xfrm>
              <a:off x="3871800" y="2887560"/>
              <a:ext cx="669960" cy="716040"/>
            </a:xfrm>
            <a:custGeom>
              <a:avLst/>
              <a:gdLst/>
              <a:ahLst/>
              <a:rect l="l" t="t" r="r" b="b"/>
              <a:pathLst>
                <a:path w="422" h="451">
                  <a:moveTo>
                    <a:pt x="422" y="40"/>
                  </a:moveTo>
                  <a:lnTo>
                    <a:pt x="422" y="125"/>
                  </a:lnTo>
                  <a:lnTo>
                    <a:pt x="412" y="306"/>
                  </a:lnTo>
                  <a:lnTo>
                    <a:pt x="407" y="426"/>
                  </a:lnTo>
                  <a:lnTo>
                    <a:pt x="176" y="416"/>
                  </a:lnTo>
                  <a:lnTo>
                    <a:pt x="166" y="431"/>
                  </a:lnTo>
                  <a:lnTo>
                    <a:pt x="66" y="421"/>
                  </a:lnTo>
                  <a:lnTo>
                    <a:pt x="56" y="451"/>
                  </a:lnTo>
                  <a:lnTo>
                    <a:pt x="0" y="441"/>
                  </a:lnTo>
                  <a:lnTo>
                    <a:pt x="46" y="0"/>
                  </a:lnTo>
                  <a:lnTo>
                    <a:pt x="131" y="10"/>
                  </a:lnTo>
                  <a:lnTo>
                    <a:pt x="246" y="25"/>
                  </a:lnTo>
                  <a:lnTo>
                    <a:pt x="362" y="35"/>
                  </a:lnTo>
                  <a:lnTo>
                    <a:pt x="422" y="4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0" name=""/>
            <p:cNvSpPr/>
            <p:nvPr/>
          </p:nvSpPr>
          <p:spPr>
            <a:xfrm>
              <a:off x="3871800" y="2887560"/>
              <a:ext cx="669960" cy="716040"/>
            </a:xfrm>
            <a:custGeom>
              <a:avLst/>
              <a:gdLst/>
              <a:ahLst/>
              <a:rect l="l" t="t" r="r" b="b"/>
              <a:pathLst>
                <a:path w="422" h="451">
                  <a:moveTo>
                    <a:pt x="422" y="40"/>
                  </a:moveTo>
                  <a:lnTo>
                    <a:pt x="422" y="125"/>
                  </a:lnTo>
                  <a:lnTo>
                    <a:pt x="412" y="306"/>
                  </a:lnTo>
                  <a:lnTo>
                    <a:pt x="407" y="426"/>
                  </a:lnTo>
                  <a:lnTo>
                    <a:pt x="176" y="416"/>
                  </a:lnTo>
                  <a:lnTo>
                    <a:pt x="166" y="431"/>
                  </a:lnTo>
                  <a:lnTo>
                    <a:pt x="66" y="421"/>
                  </a:lnTo>
                  <a:lnTo>
                    <a:pt x="56" y="451"/>
                  </a:lnTo>
                  <a:lnTo>
                    <a:pt x="0" y="441"/>
                  </a:lnTo>
                  <a:lnTo>
                    <a:pt x="46" y="0"/>
                  </a:lnTo>
                  <a:lnTo>
                    <a:pt x="131" y="10"/>
                  </a:lnTo>
                  <a:lnTo>
                    <a:pt x="246" y="25"/>
                  </a:lnTo>
                  <a:lnTo>
                    <a:pt x="362" y="35"/>
                  </a:lnTo>
                  <a:lnTo>
                    <a:pt x="422" y="4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21" name=""/>
          <p:cNvGrpSpPr/>
          <p:nvPr/>
        </p:nvGrpSpPr>
        <p:grpSpPr>
          <a:xfrm>
            <a:off x="3306600" y="2806560"/>
            <a:ext cx="638280" cy="781200"/>
            <a:chOff x="3306600" y="2806560"/>
            <a:chExt cx="638280" cy="781200"/>
          </a:xfrm>
        </p:grpSpPr>
        <p:sp>
          <p:nvSpPr>
            <p:cNvPr id="1122" name=""/>
            <p:cNvSpPr/>
            <p:nvPr/>
          </p:nvSpPr>
          <p:spPr>
            <a:xfrm>
              <a:off x="3306600" y="2806560"/>
              <a:ext cx="638280" cy="781200"/>
            </a:xfrm>
            <a:custGeom>
              <a:avLst/>
              <a:gdLst/>
              <a:ahLst/>
              <a:rect l="l" t="t" r="r" b="b"/>
              <a:pathLst>
                <a:path w="402" h="492">
                  <a:moveTo>
                    <a:pt x="106" y="0"/>
                  </a:moveTo>
                  <a:lnTo>
                    <a:pt x="90" y="81"/>
                  </a:lnTo>
                  <a:lnTo>
                    <a:pt x="80" y="81"/>
                  </a:lnTo>
                  <a:lnTo>
                    <a:pt x="70" y="76"/>
                  </a:lnTo>
                  <a:lnTo>
                    <a:pt x="65" y="71"/>
                  </a:lnTo>
                  <a:lnTo>
                    <a:pt x="50" y="71"/>
                  </a:lnTo>
                  <a:lnTo>
                    <a:pt x="45" y="81"/>
                  </a:lnTo>
                  <a:lnTo>
                    <a:pt x="45" y="86"/>
                  </a:lnTo>
                  <a:lnTo>
                    <a:pt x="50" y="91"/>
                  </a:lnTo>
                  <a:lnTo>
                    <a:pt x="50" y="101"/>
                  </a:lnTo>
                  <a:lnTo>
                    <a:pt x="45" y="101"/>
                  </a:lnTo>
                  <a:lnTo>
                    <a:pt x="45" y="106"/>
                  </a:lnTo>
                  <a:lnTo>
                    <a:pt x="50" y="106"/>
                  </a:lnTo>
                  <a:lnTo>
                    <a:pt x="45" y="111"/>
                  </a:lnTo>
                  <a:lnTo>
                    <a:pt x="45" y="116"/>
                  </a:lnTo>
                  <a:lnTo>
                    <a:pt x="50" y="126"/>
                  </a:lnTo>
                  <a:lnTo>
                    <a:pt x="50" y="131"/>
                  </a:lnTo>
                  <a:lnTo>
                    <a:pt x="45" y="151"/>
                  </a:lnTo>
                  <a:lnTo>
                    <a:pt x="45" y="161"/>
                  </a:lnTo>
                  <a:lnTo>
                    <a:pt x="40" y="166"/>
                  </a:lnTo>
                  <a:lnTo>
                    <a:pt x="50" y="186"/>
                  </a:lnTo>
                  <a:lnTo>
                    <a:pt x="50" y="196"/>
                  </a:lnTo>
                  <a:lnTo>
                    <a:pt x="65" y="211"/>
                  </a:lnTo>
                  <a:lnTo>
                    <a:pt x="60" y="216"/>
                  </a:lnTo>
                  <a:lnTo>
                    <a:pt x="55" y="221"/>
                  </a:lnTo>
                  <a:lnTo>
                    <a:pt x="45" y="236"/>
                  </a:lnTo>
                  <a:lnTo>
                    <a:pt x="40" y="231"/>
                  </a:lnTo>
                  <a:lnTo>
                    <a:pt x="35" y="246"/>
                  </a:lnTo>
                  <a:lnTo>
                    <a:pt x="35" y="261"/>
                  </a:lnTo>
                  <a:lnTo>
                    <a:pt x="20" y="281"/>
                  </a:lnTo>
                  <a:lnTo>
                    <a:pt x="15" y="286"/>
                  </a:lnTo>
                  <a:lnTo>
                    <a:pt x="20" y="317"/>
                  </a:lnTo>
                  <a:lnTo>
                    <a:pt x="20" y="327"/>
                  </a:lnTo>
                  <a:lnTo>
                    <a:pt x="10" y="332"/>
                  </a:lnTo>
                  <a:lnTo>
                    <a:pt x="10" y="337"/>
                  </a:lnTo>
                  <a:lnTo>
                    <a:pt x="0" y="337"/>
                  </a:lnTo>
                  <a:lnTo>
                    <a:pt x="5" y="342"/>
                  </a:lnTo>
                  <a:lnTo>
                    <a:pt x="226" y="482"/>
                  </a:lnTo>
                  <a:lnTo>
                    <a:pt x="356" y="492"/>
                  </a:lnTo>
                  <a:lnTo>
                    <a:pt x="402" y="51"/>
                  </a:lnTo>
                  <a:lnTo>
                    <a:pt x="106"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3" name=""/>
            <p:cNvSpPr/>
            <p:nvPr/>
          </p:nvSpPr>
          <p:spPr>
            <a:xfrm>
              <a:off x="3306600" y="2806560"/>
              <a:ext cx="638280" cy="781200"/>
            </a:xfrm>
            <a:custGeom>
              <a:avLst/>
              <a:gdLst/>
              <a:ahLst/>
              <a:rect l="l" t="t" r="r" b="b"/>
              <a:pathLst>
                <a:path w="402" h="492">
                  <a:moveTo>
                    <a:pt x="106" y="0"/>
                  </a:moveTo>
                  <a:lnTo>
                    <a:pt x="90" y="81"/>
                  </a:lnTo>
                  <a:lnTo>
                    <a:pt x="80" y="81"/>
                  </a:lnTo>
                  <a:lnTo>
                    <a:pt x="70" y="76"/>
                  </a:lnTo>
                  <a:lnTo>
                    <a:pt x="65" y="71"/>
                  </a:lnTo>
                  <a:lnTo>
                    <a:pt x="50" y="71"/>
                  </a:lnTo>
                  <a:lnTo>
                    <a:pt x="45" y="81"/>
                  </a:lnTo>
                  <a:lnTo>
                    <a:pt x="45" y="86"/>
                  </a:lnTo>
                  <a:lnTo>
                    <a:pt x="50" y="91"/>
                  </a:lnTo>
                  <a:lnTo>
                    <a:pt x="50" y="101"/>
                  </a:lnTo>
                  <a:lnTo>
                    <a:pt x="45" y="101"/>
                  </a:lnTo>
                  <a:lnTo>
                    <a:pt x="45" y="106"/>
                  </a:lnTo>
                  <a:lnTo>
                    <a:pt x="50" y="106"/>
                  </a:lnTo>
                  <a:lnTo>
                    <a:pt x="45" y="111"/>
                  </a:lnTo>
                  <a:lnTo>
                    <a:pt x="45" y="116"/>
                  </a:lnTo>
                  <a:lnTo>
                    <a:pt x="50" y="126"/>
                  </a:lnTo>
                  <a:lnTo>
                    <a:pt x="50" y="131"/>
                  </a:lnTo>
                  <a:lnTo>
                    <a:pt x="45" y="151"/>
                  </a:lnTo>
                  <a:lnTo>
                    <a:pt x="45" y="161"/>
                  </a:lnTo>
                  <a:lnTo>
                    <a:pt x="40" y="166"/>
                  </a:lnTo>
                  <a:lnTo>
                    <a:pt x="50" y="186"/>
                  </a:lnTo>
                  <a:lnTo>
                    <a:pt x="50" y="196"/>
                  </a:lnTo>
                  <a:lnTo>
                    <a:pt x="65" y="211"/>
                  </a:lnTo>
                  <a:lnTo>
                    <a:pt x="60" y="216"/>
                  </a:lnTo>
                  <a:lnTo>
                    <a:pt x="55" y="221"/>
                  </a:lnTo>
                  <a:lnTo>
                    <a:pt x="45" y="236"/>
                  </a:lnTo>
                  <a:lnTo>
                    <a:pt x="40" y="231"/>
                  </a:lnTo>
                  <a:lnTo>
                    <a:pt x="35" y="246"/>
                  </a:lnTo>
                  <a:lnTo>
                    <a:pt x="35" y="261"/>
                  </a:lnTo>
                  <a:lnTo>
                    <a:pt x="20" y="281"/>
                  </a:lnTo>
                  <a:lnTo>
                    <a:pt x="15" y="286"/>
                  </a:lnTo>
                  <a:lnTo>
                    <a:pt x="20" y="317"/>
                  </a:lnTo>
                  <a:lnTo>
                    <a:pt x="20" y="327"/>
                  </a:lnTo>
                  <a:lnTo>
                    <a:pt x="10" y="332"/>
                  </a:lnTo>
                  <a:lnTo>
                    <a:pt x="10" y="337"/>
                  </a:lnTo>
                  <a:lnTo>
                    <a:pt x="0" y="337"/>
                  </a:lnTo>
                  <a:lnTo>
                    <a:pt x="5" y="342"/>
                  </a:lnTo>
                  <a:lnTo>
                    <a:pt x="226" y="482"/>
                  </a:lnTo>
                  <a:lnTo>
                    <a:pt x="356" y="492"/>
                  </a:lnTo>
                  <a:lnTo>
                    <a:pt x="402" y="51"/>
                  </a:lnTo>
                  <a:lnTo>
                    <a:pt x="106"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24" name=""/>
          <p:cNvGrpSpPr/>
          <p:nvPr/>
        </p:nvGrpSpPr>
        <p:grpSpPr>
          <a:xfrm>
            <a:off x="2590920" y="1987560"/>
            <a:ext cx="811080" cy="1338120"/>
            <a:chOff x="2590920" y="1987560"/>
            <a:chExt cx="811080" cy="1338120"/>
          </a:xfrm>
        </p:grpSpPr>
        <p:sp>
          <p:nvSpPr>
            <p:cNvPr id="1125" name=""/>
            <p:cNvSpPr/>
            <p:nvPr/>
          </p:nvSpPr>
          <p:spPr>
            <a:xfrm>
              <a:off x="2590920" y="1987560"/>
              <a:ext cx="811080" cy="1338120"/>
            </a:xfrm>
            <a:custGeom>
              <a:avLst/>
              <a:gdLst/>
              <a:ahLst/>
              <a:rect l="l" t="t" r="r" b="b"/>
              <a:pathLst>
                <a:path w="511" h="843">
                  <a:moveTo>
                    <a:pt x="40" y="0"/>
                  </a:moveTo>
                  <a:lnTo>
                    <a:pt x="35" y="10"/>
                  </a:lnTo>
                  <a:lnTo>
                    <a:pt x="35" y="15"/>
                  </a:lnTo>
                  <a:lnTo>
                    <a:pt x="30" y="25"/>
                  </a:lnTo>
                  <a:lnTo>
                    <a:pt x="40" y="40"/>
                  </a:lnTo>
                  <a:lnTo>
                    <a:pt x="35" y="50"/>
                  </a:lnTo>
                  <a:lnTo>
                    <a:pt x="30" y="60"/>
                  </a:lnTo>
                  <a:lnTo>
                    <a:pt x="25" y="65"/>
                  </a:lnTo>
                  <a:lnTo>
                    <a:pt x="20" y="85"/>
                  </a:lnTo>
                  <a:lnTo>
                    <a:pt x="20" y="95"/>
                  </a:lnTo>
                  <a:lnTo>
                    <a:pt x="5" y="100"/>
                  </a:lnTo>
                  <a:lnTo>
                    <a:pt x="0" y="100"/>
                  </a:lnTo>
                  <a:lnTo>
                    <a:pt x="0" y="120"/>
                  </a:lnTo>
                  <a:lnTo>
                    <a:pt x="0" y="130"/>
                  </a:lnTo>
                  <a:lnTo>
                    <a:pt x="5" y="145"/>
                  </a:lnTo>
                  <a:lnTo>
                    <a:pt x="15" y="175"/>
                  </a:lnTo>
                  <a:lnTo>
                    <a:pt x="20" y="190"/>
                  </a:lnTo>
                  <a:lnTo>
                    <a:pt x="10" y="205"/>
                  </a:lnTo>
                  <a:lnTo>
                    <a:pt x="5" y="215"/>
                  </a:lnTo>
                  <a:lnTo>
                    <a:pt x="5" y="240"/>
                  </a:lnTo>
                  <a:lnTo>
                    <a:pt x="5" y="261"/>
                  </a:lnTo>
                  <a:lnTo>
                    <a:pt x="10" y="271"/>
                  </a:lnTo>
                  <a:lnTo>
                    <a:pt x="25" y="281"/>
                  </a:lnTo>
                  <a:lnTo>
                    <a:pt x="35" y="301"/>
                  </a:lnTo>
                  <a:lnTo>
                    <a:pt x="40" y="326"/>
                  </a:lnTo>
                  <a:lnTo>
                    <a:pt x="35" y="326"/>
                  </a:lnTo>
                  <a:lnTo>
                    <a:pt x="45" y="356"/>
                  </a:lnTo>
                  <a:lnTo>
                    <a:pt x="50" y="376"/>
                  </a:lnTo>
                  <a:lnTo>
                    <a:pt x="45" y="381"/>
                  </a:lnTo>
                  <a:lnTo>
                    <a:pt x="50" y="386"/>
                  </a:lnTo>
                  <a:lnTo>
                    <a:pt x="55" y="406"/>
                  </a:lnTo>
                  <a:lnTo>
                    <a:pt x="70" y="416"/>
                  </a:lnTo>
                  <a:lnTo>
                    <a:pt x="75" y="431"/>
                  </a:lnTo>
                  <a:lnTo>
                    <a:pt x="65" y="451"/>
                  </a:lnTo>
                  <a:lnTo>
                    <a:pt x="60" y="461"/>
                  </a:lnTo>
                  <a:lnTo>
                    <a:pt x="60" y="476"/>
                  </a:lnTo>
                  <a:lnTo>
                    <a:pt x="75" y="486"/>
                  </a:lnTo>
                  <a:lnTo>
                    <a:pt x="80" y="486"/>
                  </a:lnTo>
                  <a:lnTo>
                    <a:pt x="85" y="516"/>
                  </a:lnTo>
                  <a:lnTo>
                    <a:pt x="90" y="537"/>
                  </a:lnTo>
                  <a:lnTo>
                    <a:pt x="95" y="542"/>
                  </a:lnTo>
                  <a:lnTo>
                    <a:pt x="110" y="547"/>
                  </a:lnTo>
                  <a:lnTo>
                    <a:pt x="110" y="562"/>
                  </a:lnTo>
                  <a:lnTo>
                    <a:pt x="105" y="572"/>
                  </a:lnTo>
                  <a:lnTo>
                    <a:pt x="120" y="582"/>
                  </a:lnTo>
                  <a:lnTo>
                    <a:pt x="120" y="592"/>
                  </a:lnTo>
                  <a:lnTo>
                    <a:pt x="110" y="602"/>
                  </a:lnTo>
                  <a:lnTo>
                    <a:pt x="105" y="607"/>
                  </a:lnTo>
                  <a:lnTo>
                    <a:pt x="110" y="617"/>
                  </a:lnTo>
                  <a:lnTo>
                    <a:pt x="110" y="642"/>
                  </a:lnTo>
                  <a:lnTo>
                    <a:pt x="130" y="642"/>
                  </a:lnTo>
                  <a:lnTo>
                    <a:pt x="150" y="647"/>
                  </a:lnTo>
                  <a:lnTo>
                    <a:pt x="175" y="657"/>
                  </a:lnTo>
                  <a:lnTo>
                    <a:pt x="185" y="662"/>
                  </a:lnTo>
                  <a:lnTo>
                    <a:pt x="200" y="682"/>
                  </a:lnTo>
                  <a:lnTo>
                    <a:pt x="220" y="682"/>
                  </a:lnTo>
                  <a:lnTo>
                    <a:pt x="220" y="697"/>
                  </a:lnTo>
                  <a:lnTo>
                    <a:pt x="230" y="712"/>
                  </a:lnTo>
                  <a:lnTo>
                    <a:pt x="235" y="722"/>
                  </a:lnTo>
                  <a:lnTo>
                    <a:pt x="255" y="737"/>
                  </a:lnTo>
                  <a:lnTo>
                    <a:pt x="271" y="747"/>
                  </a:lnTo>
                  <a:lnTo>
                    <a:pt x="291" y="777"/>
                  </a:lnTo>
                  <a:lnTo>
                    <a:pt x="291" y="797"/>
                  </a:lnTo>
                  <a:lnTo>
                    <a:pt x="301" y="802"/>
                  </a:lnTo>
                  <a:lnTo>
                    <a:pt x="296" y="828"/>
                  </a:lnTo>
                  <a:lnTo>
                    <a:pt x="466" y="843"/>
                  </a:lnTo>
                  <a:lnTo>
                    <a:pt x="466" y="802"/>
                  </a:lnTo>
                  <a:lnTo>
                    <a:pt x="486" y="772"/>
                  </a:lnTo>
                  <a:lnTo>
                    <a:pt x="486" y="747"/>
                  </a:lnTo>
                  <a:lnTo>
                    <a:pt x="496" y="752"/>
                  </a:lnTo>
                  <a:lnTo>
                    <a:pt x="511" y="727"/>
                  </a:lnTo>
                  <a:lnTo>
                    <a:pt x="496" y="707"/>
                  </a:lnTo>
                  <a:lnTo>
                    <a:pt x="501" y="697"/>
                  </a:lnTo>
                  <a:lnTo>
                    <a:pt x="491" y="682"/>
                  </a:lnTo>
                  <a:lnTo>
                    <a:pt x="491" y="672"/>
                  </a:lnTo>
                  <a:lnTo>
                    <a:pt x="225" y="291"/>
                  </a:lnTo>
                  <a:lnTo>
                    <a:pt x="286" y="60"/>
                  </a:lnTo>
                  <a:lnTo>
                    <a:pt x="4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6" name=""/>
            <p:cNvSpPr/>
            <p:nvPr/>
          </p:nvSpPr>
          <p:spPr>
            <a:xfrm>
              <a:off x="2590920" y="1987560"/>
              <a:ext cx="811080" cy="1338120"/>
            </a:xfrm>
            <a:custGeom>
              <a:avLst/>
              <a:gdLst/>
              <a:ahLst/>
              <a:rect l="l" t="t" r="r" b="b"/>
              <a:pathLst>
                <a:path w="511" h="843">
                  <a:moveTo>
                    <a:pt x="40" y="0"/>
                  </a:moveTo>
                  <a:lnTo>
                    <a:pt x="35" y="10"/>
                  </a:lnTo>
                  <a:lnTo>
                    <a:pt x="35" y="15"/>
                  </a:lnTo>
                  <a:lnTo>
                    <a:pt x="30" y="25"/>
                  </a:lnTo>
                  <a:lnTo>
                    <a:pt x="40" y="40"/>
                  </a:lnTo>
                  <a:lnTo>
                    <a:pt x="35" y="50"/>
                  </a:lnTo>
                  <a:lnTo>
                    <a:pt x="30" y="60"/>
                  </a:lnTo>
                  <a:lnTo>
                    <a:pt x="25" y="65"/>
                  </a:lnTo>
                  <a:lnTo>
                    <a:pt x="20" y="85"/>
                  </a:lnTo>
                  <a:lnTo>
                    <a:pt x="20" y="95"/>
                  </a:lnTo>
                  <a:lnTo>
                    <a:pt x="5" y="100"/>
                  </a:lnTo>
                  <a:lnTo>
                    <a:pt x="0" y="100"/>
                  </a:lnTo>
                  <a:lnTo>
                    <a:pt x="0" y="120"/>
                  </a:lnTo>
                  <a:lnTo>
                    <a:pt x="0" y="130"/>
                  </a:lnTo>
                  <a:lnTo>
                    <a:pt x="5" y="145"/>
                  </a:lnTo>
                  <a:lnTo>
                    <a:pt x="15" y="175"/>
                  </a:lnTo>
                  <a:lnTo>
                    <a:pt x="20" y="190"/>
                  </a:lnTo>
                  <a:lnTo>
                    <a:pt x="10" y="205"/>
                  </a:lnTo>
                  <a:lnTo>
                    <a:pt x="5" y="215"/>
                  </a:lnTo>
                  <a:lnTo>
                    <a:pt x="5" y="240"/>
                  </a:lnTo>
                  <a:lnTo>
                    <a:pt x="5" y="261"/>
                  </a:lnTo>
                  <a:lnTo>
                    <a:pt x="10" y="271"/>
                  </a:lnTo>
                  <a:lnTo>
                    <a:pt x="25" y="281"/>
                  </a:lnTo>
                  <a:lnTo>
                    <a:pt x="35" y="301"/>
                  </a:lnTo>
                  <a:lnTo>
                    <a:pt x="40" y="326"/>
                  </a:lnTo>
                  <a:lnTo>
                    <a:pt x="35" y="326"/>
                  </a:lnTo>
                  <a:lnTo>
                    <a:pt x="45" y="356"/>
                  </a:lnTo>
                  <a:lnTo>
                    <a:pt x="50" y="376"/>
                  </a:lnTo>
                  <a:lnTo>
                    <a:pt x="45" y="381"/>
                  </a:lnTo>
                  <a:lnTo>
                    <a:pt x="50" y="386"/>
                  </a:lnTo>
                  <a:lnTo>
                    <a:pt x="55" y="406"/>
                  </a:lnTo>
                  <a:lnTo>
                    <a:pt x="70" y="416"/>
                  </a:lnTo>
                  <a:lnTo>
                    <a:pt x="75" y="431"/>
                  </a:lnTo>
                  <a:lnTo>
                    <a:pt x="65" y="451"/>
                  </a:lnTo>
                  <a:lnTo>
                    <a:pt x="60" y="461"/>
                  </a:lnTo>
                  <a:lnTo>
                    <a:pt x="60" y="476"/>
                  </a:lnTo>
                  <a:lnTo>
                    <a:pt x="75" y="486"/>
                  </a:lnTo>
                  <a:lnTo>
                    <a:pt x="80" y="486"/>
                  </a:lnTo>
                  <a:lnTo>
                    <a:pt x="85" y="516"/>
                  </a:lnTo>
                  <a:lnTo>
                    <a:pt x="90" y="537"/>
                  </a:lnTo>
                  <a:lnTo>
                    <a:pt x="95" y="542"/>
                  </a:lnTo>
                  <a:lnTo>
                    <a:pt x="110" y="547"/>
                  </a:lnTo>
                  <a:lnTo>
                    <a:pt x="110" y="562"/>
                  </a:lnTo>
                  <a:lnTo>
                    <a:pt x="105" y="572"/>
                  </a:lnTo>
                  <a:lnTo>
                    <a:pt x="120" y="582"/>
                  </a:lnTo>
                  <a:lnTo>
                    <a:pt x="120" y="592"/>
                  </a:lnTo>
                  <a:lnTo>
                    <a:pt x="110" y="602"/>
                  </a:lnTo>
                  <a:lnTo>
                    <a:pt x="105" y="607"/>
                  </a:lnTo>
                  <a:lnTo>
                    <a:pt x="110" y="617"/>
                  </a:lnTo>
                  <a:lnTo>
                    <a:pt x="110" y="642"/>
                  </a:lnTo>
                  <a:lnTo>
                    <a:pt x="130" y="642"/>
                  </a:lnTo>
                  <a:lnTo>
                    <a:pt x="150" y="647"/>
                  </a:lnTo>
                  <a:lnTo>
                    <a:pt x="175" y="657"/>
                  </a:lnTo>
                  <a:lnTo>
                    <a:pt x="185" y="662"/>
                  </a:lnTo>
                  <a:lnTo>
                    <a:pt x="200" y="682"/>
                  </a:lnTo>
                  <a:lnTo>
                    <a:pt x="220" y="682"/>
                  </a:lnTo>
                  <a:lnTo>
                    <a:pt x="220" y="697"/>
                  </a:lnTo>
                  <a:lnTo>
                    <a:pt x="230" y="712"/>
                  </a:lnTo>
                  <a:lnTo>
                    <a:pt x="235" y="722"/>
                  </a:lnTo>
                  <a:lnTo>
                    <a:pt x="255" y="737"/>
                  </a:lnTo>
                  <a:lnTo>
                    <a:pt x="271" y="747"/>
                  </a:lnTo>
                  <a:lnTo>
                    <a:pt x="291" y="777"/>
                  </a:lnTo>
                  <a:lnTo>
                    <a:pt x="291" y="797"/>
                  </a:lnTo>
                  <a:lnTo>
                    <a:pt x="301" y="802"/>
                  </a:lnTo>
                  <a:lnTo>
                    <a:pt x="296" y="828"/>
                  </a:lnTo>
                  <a:lnTo>
                    <a:pt x="466" y="843"/>
                  </a:lnTo>
                  <a:lnTo>
                    <a:pt x="466" y="802"/>
                  </a:lnTo>
                  <a:lnTo>
                    <a:pt x="486" y="772"/>
                  </a:lnTo>
                  <a:lnTo>
                    <a:pt x="486" y="747"/>
                  </a:lnTo>
                  <a:lnTo>
                    <a:pt x="496" y="752"/>
                  </a:lnTo>
                  <a:lnTo>
                    <a:pt x="511" y="727"/>
                  </a:lnTo>
                  <a:lnTo>
                    <a:pt x="496" y="707"/>
                  </a:lnTo>
                  <a:lnTo>
                    <a:pt x="501" y="697"/>
                  </a:lnTo>
                  <a:lnTo>
                    <a:pt x="491" y="682"/>
                  </a:lnTo>
                  <a:lnTo>
                    <a:pt x="491" y="672"/>
                  </a:lnTo>
                  <a:lnTo>
                    <a:pt x="225" y="291"/>
                  </a:lnTo>
                  <a:lnTo>
                    <a:pt x="286" y="60"/>
                  </a:lnTo>
                  <a:lnTo>
                    <a:pt x="4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27" name=""/>
          <p:cNvGrpSpPr/>
          <p:nvPr/>
        </p:nvGrpSpPr>
        <p:grpSpPr>
          <a:xfrm>
            <a:off x="5114880" y="1397160"/>
            <a:ext cx="630360" cy="757080"/>
            <a:chOff x="5114880" y="1397160"/>
            <a:chExt cx="630360" cy="757080"/>
          </a:xfrm>
        </p:grpSpPr>
        <p:sp>
          <p:nvSpPr>
            <p:cNvPr id="1128" name=""/>
            <p:cNvSpPr/>
            <p:nvPr/>
          </p:nvSpPr>
          <p:spPr>
            <a:xfrm>
              <a:off x="5114880" y="1397160"/>
              <a:ext cx="630360" cy="757080"/>
            </a:xfrm>
            <a:custGeom>
              <a:avLst/>
              <a:gdLst/>
              <a:ahLst/>
              <a:rect l="l" t="t" r="r" b="b"/>
              <a:pathLst>
                <a:path w="397" h="477">
                  <a:moveTo>
                    <a:pt x="0" y="30"/>
                  </a:moveTo>
                  <a:lnTo>
                    <a:pt x="106" y="30"/>
                  </a:lnTo>
                  <a:lnTo>
                    <a:pt x="111" y="0"/>
                  </a:lnTo>
                  <a:lnTo>
                    <a:pt x="126" y="0"/>
                  </a:lnTo>
                  <a:lnTo>
                    <a:pt x="131" y="35"/>
                  </a:lnTo>
                  <a:lnTo>
                    <a:pt x="136" y="45"/>
                  </a:lnTo>
                  <a:lnTo>
                    <a:pt x="141" y="60"/>
                  </a:lnTo>
                  <a:lnTo>
                    <a:pt x="156" y="65"/>
                  </a:lnTo>
                  <a:lnTo>
                    <a:pt x="171" y="65"/>
                  </a:lnTo>
                  <a:lnTo>
                    <a:pt x="186" y="81"/>
                  </a:lnTo>
                  <a:lnTo>
                    <a:pt x="196" y="76"/>
                  </a:lnTo>
                  <a:lnTo>
                    <a:pt x="201" y="60"/>
                  </a:lnTo>
                  <a:lnTo>
                    <a:pt x="241" y="65"/>
                  </a:lnTo>
                  <a:lnTo>
                    <a:pt x="246" y="81"/>
                  </a:lnTo>
                  <a:lnTo>
                    <a:pt x="251" y="86"/>
                  </a:lnTo>
                  <a:lnTo>
                    <a:pt x="261" y="81"/>
                  </a:lnTo>
                  <a:lnTo>
                    <a:pt x="271" y="81"/>
                  </a:lnTo>
                  <a:lnTo>
                    <a:pt x="291" y="101"/>
                  </a:lnTo>
                  <a:lnTo>
                    <a:pt x="331" y="101"/>
                  </a:lnTo>
                  <a:lnTo>
                    <a:pt x="331" y="91"/>
                  </a:lnTo>
                  <a:lnTo>
                    <a:pt x="341" y="81"/>
                  </a:lnTo>
                  <a:lnTo>
                    <a:pt x="351" y="96"/>
                  </a:lnTo>
                  <a:lnTo>
                    <a:pt x="376" y="91"/>
                  </a:lnTo>
                  <a:lnTo>
                    <a:pt x="397" y="101"/>
                  </a:lnTo>
                  <a:lnTo>
                    <a:pt x="366" y="126"/>
                  </a:lnTo>
                  <a:lnTo>
                    <a:pt x="326" y="156"/>
                  </a:lnTo>
                  <a:lnTo>
                    <a:pt x="296" y="196"/>
                  </a:lnTo>
                  <a:lnTo>
                    <a:pt x="286" y="216"/>
                  </a:lnTo>
                  <a:lnTo>
                    <a:pt x="266" y="226"/>
                  </a:lnTo>
                  <a:lnTo>
                    <a:pt x="266" y="241"/>
                  </a:lnTo>
                  <a:lnTo>
                    <a:pt x="271" y="261"/>
                  </a:lnTo>
                  <a:lnTo>
                    <a:pt x="256" y="276"/>
                  </a:lnTo>
                  <a:lnTo>
                    <a:pt x="246" y="291"/>
                  </a:lnTo>
                  <a:lnTo>
                    <a:pt x="246" y="306"/>
                  </a:lnTo>
                  <a:lnTo>
                    <a:pt x="246" y="306"/>
                  </a:lnTo>
                  <a:lnTo>
                    <a:pt x="246" y="367"/>
                  </a:lnTo>
                  <a:lnTo>
                    <a:pt x="296" y="397"/>
                  </a:lnTo>
                  <a:lnTo>
                    <a:pt x="306" y="407"/>
                  </a:lnTo>
                  <a:lnTo>
                    <a:pt x="311" y="417"/>
                  </a:lnTo>
                  <a:lnTo>
                    <a:pt x="331" y="422"/>
                  </a:lnTo>
                  <a:lnTo>
                    <a:pt x="341" y="457"/>
                  </a:lnTo>
                  <a:lnTo>
                    <a:pt x="351" y="462"/>
                  </a:lnTo>
                  <a:lnTo>
                    <a:pt x="346" y="467"/>
                  </a:lnTo>
                  <a:lnTo>
                    <a:pt x="231" y="467"/>
                  </a:lnTo>
                  <a:lnTo>
                    <a:pt x="116" y="472"/>
                  </a:lnTo>
                  <a:lnTo>
                    <a:pt x="45" y="477"/>
                  </a:lnTo>
                  <a:lnTo>
                    <a:pt x="45" y="462"/>
                  </a:lnTo>
                  <a:lnTo>
                    <a:pt x="45" y="336"/>
                  </a:lnTo>
                  <a:lnTo>
                    <a:pt x="25" y="311"/>
                  </a:lnTo>
                  <a:lnTo>
                    <a:pt x="30" y="296"/>
                  </a:lnTo>
                  <a:lnTo>
                    <a:pt x="40" y="286"/>
                  </a:lnTo>
                  <a:lnTo>
                    <a:pt x="40" y="246"/>
                  </a:lnTo>
                  <a:lnTo>
                    <a:pt x="20" y="231"/>
                  </a:lnTo>
                  <a:lnTo>
                    <a:pt x="20" y="226"/>
                  </a:lnTo>
                  <a:lnTo>
                    <a:pt x="25" y="221"/>
                  </a:lnTo>
                  <a:lnTo>
                    <a:pt x="20" y="211"/>
                  </a:lnTo>
                  <a:lnTo>
                    <a:pt x="25" y="201"/>
                  </a:lnTo>
                  <a:lnTo>
                    <a:pt x="25" y="191"/>
                  </a:lnTo>
                  <a:lnTo>
                    <a:pt x="15" y="181"/>
                  </a:lnTo>
                  <a:lnTo>
                    <a:pt x="20" y="171"/>
                  </a:lnTo>
                  <a:lnTo>
                    <a:pt x="30" y="161"/>
                  </a:lnTo>
                  <a:lnTo>
                    <a:pt x="20" y="146"/>
                  </a:lnTo>
                  <a:lnTo>
                    <a:pt x="5" y="101"/>
                  </a:lnTo>
                  <a:lnTo>
                    <a:pt x="10" y="86"/>
                  </a:lnTo>
                  <a:lnTo>
                    <a:pt x="0" y="71"/>
                  </a:lnTo>
                  <a:lnTo>
                    <a:pt x="15" y="60"/>
                  </a:lnTo>
                  <a:lnTo>
                    <a:pt x="5" y="45"/>
                  </a:lnTo>
                  <a:lnTo>
                    <a:pt x="0" y="3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9" name=""/>
            <p:cNvSpPr/>
            <p:nvPr/>
          </p:nvSpPr>
          <p:spPr>
            <a:xfrm>
              <a:off x="5114880" y="1397160"/>
              <a:ext cx="630360" cy="757080"/>
            </a:xfrm>
            <a:custGeom>
              <a:avLst/>
              <a:gdLst/>
              <a:ahLst/>
              <a:rect l="l" t="t" r="r" b="b"/>
              <a:pathLst>
                <a:path w="397" h="477">
                  <a:moveTo>
                    <a:pt x="0" y="30"/>
                  </a:moveTo>
                  <a:lnTo>
                    <a:pt x="106" y="30"/>
                  </a:lnTo>
                  <a:lnTo>
                    <a:pt x="111" y="0"/>
                  </a:lnTo>
                  <a:lnTo>
                    <a:pt x="126" y="0"/>
                  </a:lnTo>
                  <a:lnTo>
                    <a:pt x="131" y="35"/>
                  </a:lnTo>
                  <a:lnTo>
                    <a:pt x="136" y="45"/>
                  </a:lnTo>
                  <a:lnTo>
                    <a:pt x="141" y="60"/>
                  </a:lnTo>
                  <a:lnTo>
                    <a:pt x="156" y="65"/>
                  </a:lnTo>
                  <a:lnTo>
                    <a:pt x="171" y="65"/>
                  </a:lnTo>
                  <a:lnTo>
                    <a:pt x="186" y="81"/>
                  </a:lnTo>
                  <a:lnTo>
                    <a:pt x="196" y="76"/>
                  </a:lnTo>
                  <a:lnTo>
                    <a:pt x="201" y="60"/>
                  </a:lnTo>
                  <a:lnTo>
                    <a:pt x="241" y="65"/>
                  </a:lnTo>
                  <a:lnTo>
                    <a:pt x="246" y="81"/>
                  </a:lnTo>
                  <a:lnTo>
                    <a:pt x="251" y="86"/>
                  </a:lnTo>
                  <a:lnTo>
                    <a:pt x="261" y="81"/>
                  </a:lnTo>
                  <a:lnTo>
                    <a:pt x="271" y="81"/>
                  </a:lnTo>
                  <a:lnTo>
                    <a:pt x="291" y="101"/>
                  </a:lnTo>
                  <a:lnTo>
                    <a:pt x="331" y="101"/>
                  </a:lnTo>
                  <a:lnTo>
                    <a:pt x="331" y="91"/>
                  </a:lnTo>
                  <a:lnTo>
                    <a:pt x="341" y="81"/>
                  </a:lnTo>
                  <a:lnTo>
                    <a:pt x="351" y="96"/>
                  </a:lnTo>
                  <a:lnTo>
                    <a:pt x="376" y="91"/>
                  </a:lnTo>
                  <a:lnTo>
                    <a:pt x="397" y="101"/>
                  </a:lnTo>
                  <a:lnTo>
                    <a:pt x="366" y="126"/>
                  </a:lnTo>
                  <a:lnTo>
                    <a:pt x="326" y="156"/>
                  </a:lnTo>
                  <a:lnTo>
                    <a:pt x="296" y="196"/>
                  </a:lnTo>
                  <a:lnTo>
                    <a:pt x="286" y="216"/>
                  </a:lnTo>
                  <a:lnTo>
                    <a:pt x="266" y="226"/>
                  </a:lnTo>
                  <a:lnTo>
                    <a:pt x="266" y="241"/>
                  </a:lnTo>
                  <a:lnTo>
                    <a:pt x="271" y="261"/>
                  </a:lnTo>
                  <a:lnTo>
                    <a:pt x="256" y="276"/>
                  </a:lnTo>
                  <a:lnTo>
                    <a:pt x="246" y="291"/>
                  </a:lnTo>
                  <a:lnTo>
                    <a:pt x="246" y="306"/>
                  </a:lnTo>
                  <a:lnTo>
                    <a:pt x="246" y="306"/>
                  </a:lnTo>
                  <a:lnTo>
                    <a:pt x="246" y="367"/>
                  </a:lnTo>
                  <a:lnTo>
                    <a:pt x="296" y="397"/>
                  </a:lnTo>
                  <a:lnTo>
                    <a:pt x="306" y="407"/>
                  </a:lnTo>
                  <a:lnTo>
                    <a:pt x="311" y="417"/>
                  </a:lnTo>
                  <a:lnTo>
                    <a:pt x="331" y="422"/>
                  </a:lnTo>
                  <a:lnTo>
                    <a:pt x="341" y="457"/>
                  </a:lnTo>
                  <a:lnTo>
                    <a:pt x="351" y="462"/>
                  </a:lnTo>
                  <a:lnTo>
                    <a:pt x="346" y="467"/>
                  </a:lnTo>
                  <a:lnTo>
                    <a:pt x="231" y="467"/>
                  </a:lnTo>
                  <a:lnTo>
                    <a:pt x="116" y="472"/>
                  </a:lnTo>
                  <a:lnTo>
                    <a:pt x="45" y="477"/>
                  </a:lnTo>
                  <a:lnTo>
                    <a:pt x="45" y="462"/>
                  </a:lnTo>
                  <a:lnTo>
                    <a:pt x="45" y="336"/>
                  </a:lnTo>
                  <a:lnTo>
                    <a:pt x="25" y="311"/>
                  </a:lnTo>
                  <a:lnTo>
                    <a:pt x="30" y="296"/>
                  </a:lnTo>
                  <a:lnTo>
                    <a:pt x="40" y="286"/>
                  </a:lnTo>
                  <a:lnTo>
                    <a:pt x="40" y="246"/>
                  </a:lnTo>
                  <a:lnTo>
                    <a:pt x="20" y="231"/>
                  </a:lnTo>
                  <a:lnTo>
                    <a:pt x="20" y="226"/>
                  </a:lnTo>
                  <a:lnTo>
                    <a:pt x="25" y="221"/>
                  </a:lnTo>
                  <a:lnTo>
                    <a:pt x="20" y="211"/>
                  </a:lnTo>
                  <a:lnTo>
                    <a:pt x="25" y="201"/>
                  </a:lnTo>
                  <a:lnTo>
                    <a:pt x="25" y="191"/>
                  </a:lnTo>
                  <a:lnTo>
                    <a:pt x="15" y="181"/>
                  </a:lnTo>
                  <a:lnTo>
                    <a:pt x="20" y="171"/>
                  </a:lnTo>
                  <a:lnTo>
                    <a:pt x="30" y="161"/>
                  </a:lnTo>
                  <a:lnTo>
                    <a:pt x="20" y="146"/>
                  </a:lnTo>
                  <a:lnTo>
                    <a:pt x="5" y="101"/>
                  </a:lnTo>
                  <a:lnTo>
                    <a:pt x="10" y="86"/>
                  </a:lnTo>
                  <a:lnTo>
                    <a:pt x="0" y="71"/>
                  </a:lnTo>
                  <a:lnTo>
                    <a:pt x="15" y="60"/>
                  </a:lnTo>
                  <a:lnTo>
                    <a:pt x="5" y="45"/>
                  </a:lnTo>
                  <a:lnTo>
                    <a:pt x="0" y="3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30" name=""/>
          <p:cNvGrpSpPr/>
          <p:nvPr/>
        </p:nvGrpSpPr>
        <p:grpSpPr>
          <a:xfrm>
            <a:off x="5170320" y="2146320"/>
            <a:ext cx="598680" cy="382680"/>
            <a:chOff x="5170320" y="2146320"/>
            <a:chExt cx="598680" cy="382680"/>
          </a:xfrm>
        </p:grpSpPr>
        <p:sp>
          <p:nvSpPr>
            <p:cNvPr id="1131" name=""/>
            <p:cNvSpPr/>
            <p:nvPr/>
          </p:nvSpPr>
          <p:spPr>
            <a:xfrm>
              <a:off x="5170320" y="2146320"/>
              <a:ext cx="598680" cy="382680"/>
            </a:xfrm>
            <a:custGeom>
              <a:avLst/>
              <a:gdLst/>
              <a:ahLst/>
              <a:rect l="l" t="t" r="r" b="b"/>
              <a:pathLst>
                <a:path w="377" h="241">
                  <a:moveTo>
                    <a:pt x="10" y="5"/>
                  </a:moveTo>
                  <a:lnTo>
                    <a:pt x="176" y="0"/>
                  </a:lnTo>
                  <a:lnTo>
                    <a:pt x="316" y="0"/>
                  </a:lnTo>
                  <a:lnTo>
                    <a:pt x="316" y="5"/>
                  </a:lnTo>
                  <a:lnTo>
                    <a:pt x="306" y="30"/>
                  </a:lnTo>
                  <a:lnTo>
                    <a:pt x="321" y="50"/>
                  </a:lnTo>
                  <a:lnTo>
                    <a:pt x="326" y="60"/>
                  </a:lnTo>
                  <a:lnTo>
                    <a:pt x="352" y="60"/>
                  </a:lnTo>
                  <a:lnTo>
                    <a:pt x="352" y="80"/>
                  </a:lnTo>
                  <a:lnTo>
                    <a:pt x="362" y="80"/>
                  </a:lnTo>
                  <a:lnTo>
                    <a:pt x="362" y="90"/>
                  </a:lnTo>
                  <a:lnTo>
                    <a:pt x="367" y="95"/>
                  </a:lnTo>
                  <a:lnTo>
                    <a:pt x="377" y="100"/>
                  </a:lnTo>
                  <a:lnTo>
                    <a:pt x="377" y="120"/>
                  </a:lnTo>
                  <a:lnTo>
                    <a:pt x="372" y="140"/>
                  </a:lnTo>
                  <a:lnTo>
                    <a:pt x="341" y="156"/>
                  </a:lnTo>
                  <a:lnTo>
                    <a:pt x="326" y="166"/>
                  </a:lnTo>
                  <a:lnTo>
                    <a:pt x="331" y="181"/>
                  </a:lnTo>
                  <a:lnTo>
                    <a:pt x="336" y="191"/>
                  </a:lnTo>
                  <a:lnTo>
                    <a:pt x="336" y="201"/>
                  </a:lnTo>
                  <a:lnTo>
                    <a:pt x="316" y="221"/>
                  </a:lnTo>
                  <a:lnTo>
                    <a:pt x="316" y="236"/>
                  </a:lnTo>
                  <a:lnTo>
                    <a:pt x="311" y="241"/>
                  </a:lnTo>
                  <a:lnTo>
                    <a:pt x="301" y="221"/>
                  </a:lnTo>
                  <a:lnTo>
                    <a:pt x="60" y="226"/>
                  </a:lnTo>
                  <a:lnTo>
                    <a:pt x="55" y="206"/>
                  </a:lnTo>
                  <a:lnTo>
                    <a:pt x="45" y="201"/>
                  </a:lnTo>
                  <a:lnTo>
                    <a:pt x="45" y="166"/>
                  </a:lnTo>
                  <a:lnTo>
                    <a:pt x="45" y="161"/>
                  </a:lnTo>
                  <a:lnTo>
                    <a:pt x="40" y="135"/>
                  </a:lnTo>
                  <a:lnTo>
                    <a:pt x="35" y="135"/>
                  </a:lnTo>
                  <a:lnTo>
                    <a:pt x="30" y="110"/>
                  </a:lnTo>
                  <a:lnTo>
                    <a:pt x="20" y="100"/>
                  </a:lnTo>
                  <a:lnTo>
                    <a:pt x="15" y="80"/>
                  </a:lnTo>
                  <a:lnTo>
                    <a:pt x="10" y="75"/>
                  </a:lnTo>
                  <a:lnTo>
                    <a:pt x="0" y="55"/>
                  </a:lnTo>
                  <a:lnTo>
                    <a:pt x="10" y="50"/>
                  </a:lnTo>
                  <a:lnTo>
                    <a:pt x="10" y="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2" name=""/>
            <p:cNvSpPr/>
            <p:nvPr/>
          </p:nvSpPr>
          <p:spPr>
            <a:xfrm>
              <a:off x="5170320" y="2146320"/>
              <a:ext cx="598680" cy="382680"/>
            </a:xfrm>
            <a:custGeom>
              <a:avLst/>
              <a:gdLst/>
              <a:ahLst/>
              <a:rect l="l" t="t" r="r" b="b"/>
              <a:pathLst>
                <a:path w="377" h="241">
                  <a:moveTo>
                    <a:pt x="10" y="5"/>
                  </a:moveTo>
                  <a:lnTo>
                    <a:pt x="176" y="0"/>
                  </a:lnTo>
                  <a:lnTo>
                    <a:pt x="316" y="0"/>
                  </a:lnTo>
                  <a:lnTo>
                    <a:pt x="316" y="5"/>
                  </a:lnTo>
                  <a:lnTo>
                    <a:pt x="306" y="30"/>
                  </a:lnTo>
                  <a:lnTo>
                    <a:pt x="321" y="50"/>
                  </a:lnTo>
                  <a:lnTo>
                    <a:pt x="326" y="60"/>
                  </a:lnTo>
                  <a:lnTo>
                    <a:pt x="352" y="60"/>
                  </a:lnTo>
                  <a:lnTo>
                    <a:pt x="352" y="80"/>
                  </a:lnTo>
                  <a:lnTo>
                    <a:pt x="362" y="80"/>
                  </a:lnTo>
                  <a:lnTo>
                    <a:pt x="362" y="90"/>
                  </a:lnTo>
                  <a:lnTo>
                    <a:pt x="367" y="95"/>
                  </a:lnTo>
                  <a:lnTo>
                    <a:pt x="377" y="100"/>
                  </a:lnTo>
                  <a:lnTo>
                    <a:pt x="377" y="120"/>
                  </a:lnTo>
                  <a:lnTo>
                    <a:pt x="372" y="140"/>
                  </a:lnTo>
                  <a:lnTo>
                    <a:pt x="341" y="156"/>
                  </a:lnTo>
                  <a:lnTo>
                    <a:pt x="326" y="166"/>
                  </a:lnTo>
                  <a:lnTo>
                    <a:pt x="331" y="181"/>
                  </a:lnTo>
                  <a:lnTo>
                    <a:pt x="336" y="191"/>
                  </a:lnTo>
                  <a:lnTo>
                    <a:pt x="336" y="201"/>
                  </a:lnTo>
                  <a:lnTo>
                    <a:pt x="316" y="221"/>
                  </a:lnTo>
                  <a:lnTo>
                    <a:pt x="316" y="236"/>
                  </a:lnTo>
                  <a:lnTo>
                    <a:pt x="311" y="241"/>
                  </a:lnTo>
                  <a:lnTo>
                    <a:pt x="301" y="221"/>
                  </a:lnTo>
                  <a:lnTo>
                    <a:pt x="60" y="226"/>
                  </a:lnTo>
                  <a:lnTo>
                    <a:pt x="55" y="206"/>
                  </a:lnTo>
                  <a:lnTo>
                    <a:pt x="45" y="201"/>
                  </a:lnTo>
                  <a:lnTo>
                    <a:pt x="45" y="166"/>
                  </a:lnTo>
                  <a:lnTo>
                    <a:pt x="45" y="161"/>
                  </a:lnTo>
                  <a:lnTo>
                    <a:pt x="40" y="135"/>
                  </a:lnTo>
                  <a:lnTo>
                    <a:pt x="35" y="135"/>
                  </a:lnTo>
                  <a:lnTo>
                    <a:pt x="30" y="110"/>
                  </a:lnTo>
                  <a:lnTo>
                    <a:pt x="20" y="100"/>
                  </a:lnTo>
                  <a:lnTo>
                    <a:pt x="15" y="80"/>
                  </a:lnTo>
                  <a:lnTo>
                    <a:pt x="10" y="75"/>
                  </a:lnTo>
                  <a:lnTo>
                    <a:pt x="0" y="55"/>
                  </a:lnTo>
                  <a:lnTo>
                    <a:pt x="10" y="50"/>
                  </a:lnTo>
                  <a:lnTo>
                    <a:pt x="10" y="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33" name=""/>
          <p:cNvGrpSpPr/>
          <p:nvPr/>
        </p:nvGrpSpPr>
        <p:grpSpPr>
          <a:xfrm>
            <a:off x="5257800" y="2496960"/>
            <a:ext cx="669960" cy="573120"/>
            <a:chOff x="5257800" y="2496960"/>
            <a:chExt cx="669960" cy="573120"/>
          </a:xfrm>
        </p:grpSpPr>
        <p:sp>
          <p:nvSpPr>
            <p:cNvPr id="1134" name=""/>
            <p:cNvSpPr/>
            <p:nvPr/>
          </p:nvSpPr>
          <p:spPr>
            <a:xfrm>
              <a:off x="5257800" y="2496960"/>
              <a:ext cx="669960" cy="573120"/>
            </a:xfrm>
            <a:custGeom>
              <a:avLst/>
              <a:gdLst/>
              <a:ahLst/>
              <a:rect l="l" t="t" r="r" b="b"/>
              <a:pathLst>
                <a:path w="422" h="361">
                  <a:moveTo>
                    <a:pt x="241" y="0"/>
                  </a:moveTo>
                  <a:lnTo>
                    <a:pt x="256" y="20"/>
                  </a:lnTo>
                  <a:lnTo>
                    <a:pt x="261" y="45"/>
                  </a:lnTo>
                  <a:lnTo>
                    <a:pt x="266" y="65"/>
                  </a:lnTo>
                  <a:lnTo>
                    <a:pt x="271" y="80"/>
                  </a:lnTo>
                  <a:lnTo>
                    <a:pt x="302" y="95"/>
                  </a:lnTo>
                  <a:lnTo>
                    <a:pt x="302" y="105"/>
                  </a:lnTo>
                  <a:lnTo>
                    <a:pt x="312" y="130"/>
                  </a:lnTo>
                  <a:lnTo>
                    <a:pt x="322" y="130"/>
                  </a:lnTo>
                  <a:lnTo>
                    <a:pt x="332" y="130"/>
                  </a:lnTo>
                  <a:lnTo>
                    <a:pt x="347" y="145"/>
                  </a:lnTo>
                  <a:lnTo>
                    <a:pt x="337" y="180"/>
                  </a:lnTo>
                  <a:lnTo>
                    <a:pt x="357" y="185"/>
                  </a:lnTo>
                  <a:lnTo>
                    <a:pt x="367" y="200"/>
                  </a:lnTo>
                  <a:lnTo>
                    <a:pt x="362" y="216"/>
                  </a:lnTo>
                  <a:lnTo>
                    <a:pt x="387" y="221"/>
                  </a:lnTo>
                  <a:lnTo>
                    <a:pt x="392" y="236"/>
                  </a:lnTo>
                  <a:lnTo>
                    <a:pt x="392" y="261"/>
                  </a:lnTo>
                  <a:lnTo>
                    <a:pt x="407" y="271"/>
                  </a:lnTo>
                  <a:lnTo>
                    <a:pt x="412" y="271"/>
                  </a:lnTo>
                  <a:lnTo>
                    <a:pt x="422" y="276"/>
                  </a:lnTo>
                  <a:lnTo>
                    <a:pt x="422" y="301"/>
                  </a:lnTo>
                  <a:lnTo>
                    <a:pt x="402" y="321"/>
                  </a:lnTo>
                  <a:lnTo>
                    <a:pt x="397" y="326"/>
                  </a:lnTo>
                  <a:lnTo>
                    <a:pt x="397" y="351"/>
                  </a:lnTo>
                  <a:lnTo>
                    <a:pt x="392" y="361"/>
                  </a:lnTo>
                  <a:lnTo>
                    <a:pt x="372" y="361"/>
                  </a:lnTo>
                  <a:lnTo>
                    <a:pt x="352" y="356"/>
                  </a:lnTo>
                  <a:lnTo>
                    <a:pt x="357" y="336"/>
                  </a:lnTo>
                  <a:lnTo>
                    <a:pt x="367" y="326"/>
                  </a:lnTo>
                  <a:lnTo>
                    <a:pt x="362" y="321"/>
                  </a:lnTo>
                  <a:lnTo>
                    <a:pt x="166" y="331"/>
                  </a:lnTo>
                  <a:lnTo>
                    <a:pt x="76" y="336"/>
                  </a:lnTo>
                  <a:lnTo>
                    <a:pt x="76" y="205"/>
                  </a:lnTo>
                  <a:lnTo>
                    <a:pt x="71" y="130"/>
                  </a:lnTo>
                  <a:lnTo>
                    <a:pt x="56" y="115"/>
                  </a:lnTo>
                  <a:lnTo>
                    <a:pt x="56" y="100"/>
                  </a:lnTo>
                  <a:lnTo>
                    <a:pt x="46" y="95"/>
                  </a:lnTo>
                  <a:lnTo>
                    <a:pt x="46" y="80"/>
                  </a:lnTo>
                  <a:lnTo>
                    <a:pt x="56" y="80"/>
                  </a:lnTo>
                  <a:lnTo>
                    <a:pt x="56" y="70"/>
                  </a:lnTo>
                  <a:lnTo>
                    <a:pt x="41" y="55"/>
                  </a:lnTo>
                  <a:lnTo>
                    <a:pt x="21" y="55"/>
                  </a:lnTo>
                  <a:lnTo>
                    <a:pt x="21" y="40"/>
                  </a:lnTo>
                  <a:lnTo>
                    <a:pt x="26" y="25"/>
                  </a:lnTo>
                  <a:lnTo>
                    <a:pt x="16" y="20"/>
                  </a:lnTo>
                  <a:lnTo>
                    <a:pt x="0" y="15"/>
                  </a:lnTo>
                  <a:lnTo>
                    <a:pt x="0" y="5"/>
                  </a:lnTo>
                  <a:lnTo>
                    <a:pt x="241"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5" name=""/>
            <p:cNvSpPr/>
            <p:nvPr/>
          </p:nvSpPr>
          <p:spPr>
            <a:xfrm>
              <a:off x="5257800" y="2496960"/>
              <a:ext cx="669960" cy="573120"/>
            </a:xfrm>
            <a:custGeom>
              <a:avLst/>
              <a:gdLst/>
              <a:ahLst/>
              <a:rect l="l" t="t" r="r" b="b"/>
              <a:pathLst>
                <a:path w="422" h="361">
                  <a:moveTo>
                    <a:pt x="241" y="0"/>
                  </a:moveTo>
                  <a:lnTo>
                    <a:pt x="256" y="20"/>
                  </a:lnTo>
                  <a:lnTo>
                    <a:pt x="261" y="45"/>
                  </a:lnTo>
                  <a:lnTo>
                    <a:pt x="266" y="65"/>
                  </a:lnTo>
                  <a:lnTo>
                    <a:pt x="271" y="80"/>
                  </a:lnTo>
                  <a:lnTo>
                    <a:pt x="302" y="95"/>
                  </a:lnTo>
                  <a:lnTo>
                    <a:pt x="302" y="105"/>
                  </a:lnTo>
                  <a:lnTo>
                    <a:pt x="312" y="130"/>
                  </a:lnTo>
                  <a:lnTo>
                    <a:pt x="322" y="130"/>
                  </a:lnTo>
                  <a:lnTo>
                    <a:pt x="332" y="130"/>
                  </a:lnTo>
                  <a:lnTo>
                    <a:pt x="347" y="145"/>
                  </a:lnTo>
                  <a:lnTo>
                    <a:pt x="337" y="180"/>
                  </a:lnTo>
                  <a:lnTo>
                    <a:pt x="357" y="185"/>
                  </a:lnTo>
                  <a:lnTo>
                    <a:pt x="367" y="200"/>
                  </a:lnTo>
                  <a:lnTo>
                    <a:pt x="362" y="216"/>
                  </a:lnTo>
                  <a:lnTo>
                    <a:pt x="387" y="221"/>
                  </a:lnTo>
                  <a:lnTo>
                    <a:pt x="392" y="236"/>
                  </a:lnTo>
                  <a:lnTo>
                    <a:pt x="392" y="261"/>
                  </a:lnTo>
                  <a:lnTo>
                    <a:pt x="407" y="271"/>
                  </a:lnTo>
                  <a:lnTo>
                    <a:pt x="412" y="271"/>
                  </a:lnTo>
                  <a:lnTo>
                    <a:pt x="422" y="276"/>
                  </a:lnTo>
                  <a:lnTo>
                    <a:pt x="422" y="301"/>
                  </a:lnTo>
                  <a:lnTo>
                    <a:pt x="402" y="321"/>
                  </a:lnTo>
                  <a:lnTo>
                    <a:pt x="397" y="326"/>
                  </a:lnTo>
                  <a:lnTo>
                    <a:pt x="397" y="351"/>
                  </a:lnTo>
                  <a:lnTo>
                    <a:pt x="392" y="361"/>
                  </a:lnTo>
                  <a:lnTo>
                    <a:pt x="372" y="361"/>
                  </a:lnTo>
                  <a:lnTo>
                    <a:pt x="352" y="356"/>
                  </a:lnTo>
                  <a:lnTo>
                    <a:pt x="357" y="336"/>
                  </a:lnTo>
                  <a:lnTo>
                    <a:pt x="367" y="326"/>
                  </a:lnTo>
                  <a:lnTo>
                    <a:pt x="362" y="321"/>
                  </a:lnTo>
                  <a:lnTo>
                    <a:pt x="166" y="331"/>
                  </a:lnTo>
                  <a:lnTo>
                    <a:pt x="76" y="336"/>
                  </a:lnTo>
                  <a:lnTo>
                    <a:pt x="76" y="205"/>
                  </a:lnTo>
                  <a:lnTo>
                    <a:pt x="71" y="130"/>
                  </a:lnTo>
                  <a:lnTo>
                    <a:pt x="56" y="115"/>
                  </a:lnTo>
                  <a:lnTo>
                    <a:pt x="56" y="100"/>
                  </a:lnTo>
                  <a:lnTo>
                    <a:pt x="46" y="95"/>
                  </a:lnTo>
                  <a:lnTo>
                    <a:pt x="46" y="80"/>
                  </a:lnTo>
                  <a:lnTo>
                    <a:pt x="56" y="80"/>
                  </a:lnTo>
                  <a:lnTo>
                    <a:pt x="56" y="70"/>
                  </a:lnTo>
                  <a:lnTo>
                    <a:pt x="41" y="55"/>
                  </a:lnTo>
                  <a:lnTo>
                    <a:pt x="21" y="55"/>
                  </a:lnTo>
                  <a:lnTo>
                    <a:pt x="21" y="40"/>
                  </a:lnTo>
                  <a:lnTo>
                    <a:pt x="26" y="25"/>
                  </a:lnTo>
                  <a:lnTo>
                    <a:pt x="16" y="20"/>
                  </a:lnTo>
                  <a:lnTo>
                    <a:pt x="0" y="15"/>
                  </a:lnTo>
                  <a:lnTo>
                    <a:pt x="0" y="5"/>
                  </a:lnTo>
                  <a:lnTo>
                    <a:pt x="241"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36" name=""/>
          <p:cNvGrpSpPr/>
          <p:nvPr/>
        </p:nvGrpSpPr>
        <p:grpSpPr>
          <a:xfrm>
            <a:off x="5378400" y="3006720"/>
            <a:ext cx="501840" cy="453960"/>
            <a:chOff x="5378400" y="3006720"/>
            <a:chExt cx="501840" cy="453960"/>
          </a:xfrm>
        </p:grpSpPr>
        <p:sp>
          <p:nvSpPr>
            <p:cNvPr id="1137" name=""/>
            <p:cNvSpPr/>
            <p:nvPr/>
          </p:nvSpPr>
          <p:spPr>
            <a:xfrm>
              <a:off x="5378400" y="3006720"/>
              <a:ext cx="501840" cy="453960"/>
            </a:xfrm>
            <a:custGeom>
              <a:avLst/>
              <a:gdLst/>
              <a:ahLst/>
              <a:rect l="l" t="t" r="r" b="b"/>
              <a:pathLst>
                <a:path w="316" h="286">
                  <a:moveTo>
                    <a:pt x="0" y="10"/>
                  </a:moveTo>
                  <a:lnTo>
                    <a:pt x="10" y="55"/>
                  </a:lnTo>
                  <a:lnTo>
                    <a:pt x="10" y="206"/>
                  </a:lnTo>
                  <a:lnTo>
                    <a:pt x="10" y="236"/>
                  </a:lnTo>
                  <a:lnTo>
                    <a:pt x="20" y="246"/>
                  </a:lnTo>
                  <a:lnTo>
                    <a:pt x="45" y="246"/>
                  </a:lnTo>
                  <a:lnTo>
                    <a:pt x="50" y="286"/>
                  </a:lnTo>
                  <a:lnTo>
                    <a:pt x="236" y="281"/>
                  </a:lnTo>
                  <a:lnTo>
                    <a:pt x="241" y="271"/>
                  </a:lnTo>
                  <a:lnTo>
                    <a:pt x="241" y="261"/>
                  </a:lnTo>
                  <a:lnTo>
                    <a:pt x="246" y="256"/>
                  </a:lnTo>
                  <a:lnTo>
                    <a:pt x="241" y="241"/>
                  </a:lnTo>
                  <a:lnTo>
                    <a:pt x="236" y="236"/>
                  </a:lnTo>
                  <a:lnTo>
                    <a:pt x="236" y="231"/>
                  </a:lnTo>
                  <a:lnTo>
                    <a:pt x="251" y="221"/>
                  </a:lnTo>
                  <a:lnTo>
                    <a:pt x="246" y="211"/>
                  </a:lnTo>
                  <a:lnTo>
                    <a:pt x="246" y="201"/>
                  </a:lnTo>
                  <a:lnTo>
                    <a:pt x="236" y="186"/>
                  </a:lnTo>
                  <a:lnTo>
                    <a:pt x="251" y="181"/>
                  </a:lnTo>
                  <a:lnTo>
                    <a:pt x="261" y="166"/>
                  </a:lnTo>
                  <a:lnTo>
                    <a:pt x="271" y="166"/>
                  </a:lnTo>
                  <a:lnTo>
                    <a:pt x="271" y="140"/>
                  </a:lnTo>
                  <a:lnTo>
                    <a:pt x="281" y="125"/>
                  </a:lnTo>
                  <a:lnTo>
                    <a:pt x="291" y="120"/>
                  </a:lnTo>
                  <a:lnTo>
                    <a:pt x="296" y="115"/>
                  </a:lnTo>
                  <a:lnTo>
                    <a:pt x="296" y="105"/>
                  </a:lnTo>
                  <a:lnTo>
                    <a:pt x="301" y="100"/>
                  </a:lnTo>
                  <a:lnTo>
                    <a:pt x="291" y="90"/>
                  </a:lnTo>
                  <a:lnTo>
                    <a:pt x="291" y="80"/>
                  </a:lnTo>
                  <a:lnTo>
                    <a:pt x="296" y="70"/>
                  </a:lnTo>
                  <a:lnTo>
                    <a:pt x="306" y="70"/>
                  </a:lnTo>
                  <a:lnTo>
                    <a:pt x="306" y="60"/>
                  </a:lnTo>
                  <a:lnTo>
                    <a:pt x="311" y="60"/>
                  </a:lnTo>
                  <a:lnTo>
                    <a:pt x="311" y="50"/>
                  </a:lnTo>
                  <a:lnTo>
                    <a:pt x="316" y="50"/>
                  </a:lnTo>
                  <a:lnTo>
                    <a:pt x="316" y="35"/>
                  </a:lnTo>
                  <a:lnTo>
                    <a:pt x="296" y="40"/>
                  </a:lnTo>
                  <a:lnTo>
                    <a:pt x="271" y="30"/>
                  </a:lnTo>
                  <a:lnTo>
                    <a:pt x="281" y="15"/>
                  </a:lnTo>
                  <a:lnTo>
                    <a:pt x="291" y="5"/>
                  </a:lnTo>
                  <a:lnTo>
                    <a:pt x="281" y="0"/>
                  </a:lnTo>
                  <a:lnTo>
                    <a:pt x="0" y="1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8" name=""/>
            <p:cNvSpPr/>
            <p:nvPr/>
          </p:nvSpPr>
          <p:spPr>
            <a:xfrm>
              <a:off x="5378400" y="3006720"/>
              <a:ext cx="501840" cy="453960"/>
            </a:xfrm>
            <a:custGeom>
              <a:avLst/>
              <a:gdLst/>
              <a:ahLst/>
              <a:rect l="l" t="t" r="r" b="b"/>
              <a:pathLst>
                <a:path w="316" h="286">
                  <a:moveTo>
                    <a:pt x="0" y="10"/>
                  </a:moveTo>
                  <a:lnTo>
                    <a:pt x="10" y="55"/>
                  </a:lnTo>
                  <a:lnTo>
                    <a:pt x="10" y="206"/>
                  </a:lnTo>
                  <a:lnTo>
                    <a:pt x="10" y="236"/>
                  </a:lnTo>
                  <a:lnTo>
                    <a:pt x="20" y="246"/>
                  </a:lnTo>
                  <a:lnTo>
                    <a:pt x="45" y="246"/>
                  </a:lnTo>
                  <a:lnTo>
                    <a:pt x="50" y="286"/>
                  </a:lnTo>
                  <a:lnTo>
                    <a:pt x="236" y="281"/>
                  </a:lnTo>
                  <a:lnTo>
                    <a:pt x="241" y="271"/>
                  </a:lnTo>
                  <a:lnTo>
                    <a:pt x="241" y="261"/>
                  </a:lnTo>
                  <a:lnTo>
                    <a:pt x="246" y="256"/>
                  </a:lnTo>
                  <a:lnTo>
                    <a:pt x="241" y="241"/>
                  </a:lnTo>
                  <a:lnTo>
                    <a:pt x="236" y="236"/>
                  </a:lnTo>
                  <a:lnTo>
                    <a:pt x="236" y="231"/>
                  </a:lnTo>
                  <a:lnTo>
                    <a:pt x="251" y="221"/>
                  </a:lnTo>
                  <a:lnTo>
                    <a:pt x="246" y="211"/>
                  </a:lnTo>
                  <a:lnTo>
                    <a:pt x="246" y="201"/>
                  </a:lnTo>
                  <a:lnTo>
                    <a:pt x="236" y="186"/>
                  </a:lnTo>
                  <a:lnTo>
                    <a:pt x="251" y="181"/>
                  </a:lnTo>
                  <a:lnTo>
                    <a:pt x="261" y="166"/>
                  </a:lnTo>
                  <a:lnTo>
                    <a:pt x="271" y="166"/>
                  </a:lnTo>
                  <a:lnTo>
                    <a:pt x="271" y="140"/>
                  </a:lnTo>
                  <a:lnTo>
                    <a:pt x="281" y="125"/>
                  </a:lnTo>
                  <a:lnTo>
                    <a:pt x="291" y="120"/>
                  </a:lnTo>
                  <a:lnTo>
                    <a:pt x="296" y="115"/>
                  </a:lnTo>
                  <a:lnTo>
                    <a:pt x="296" y="105"/>
                  </a:lnTo>
                  <a:lnTo>
                    <a:pt x="301" y="100"/>
                  </a:lnTo>
                  <a:lnTo>
                    <a:pt x="291" y="90"/>
                  </a:lnTo>
                  <a:lnTo>
                    <a:pt x="291" y="80"/>
                  </a:lnTo>
                  <a:lnTo>
                    <a:pt x="296" y="70"/>
                  </a:lnTo>
                  <a:lnTo>
                    <a:pt x="306" y="70"/>
                  </a:lnTo>
                  <a:lnTo>
                    <a:pt x="306" y="60"/>
                  </a:lnTo>
                  <a:lnTo>
                    <a:pt x="311" y="60"/>
                  </a:lnTo>
                  <a:lnTo>
                    <a:pt x="311" y="50"/>
                  </a:lnTo>
                  <a:lnTo>
                    <a:pt x="316" y="50"/>
                  </a:lnTo>
                  <a:lnTo>
                    <a:pt x="316" y="35"/>
                  </a:lnTo>
                  <a:lnTo>
                    <a:pt x="296" y="40"/>
                  </a:lnTo>
                  <a:lnTo>
                    <a:pt x="271" y="30"/>
                  </a:lnTo>
                  <a:lnTo>
                    <a:pt x="281" y="15"/>
                  </a:lnTo>
                  <a:lnTo>
                    <a:pt x="291" y="5"/>
                  </a:lnTo>
                  <a:lnTo>
                    <a:pt x="281" y="0"/>
                  </a:lnTo>
                  <a:lnTo>
                    <a:pt x="0" y="1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39" name=""/>
          <p:cNvGrpSpPr/>
          <p:nvPr/>
        </p:nvGrpSpPr>
        <p:grpSpPr>
          <a:xfrm>
            <a:off x="5664240" y="2241720"/>
            <a:ext cx="398520" cy="685800"/>
            <a:chOff x="5664240" y="2241720"/>
            <a:chExt cx="398520" cy="685800"/>
          </a:xfrm>
        </p:grpSpPr>
        <p:sp>
          <p:nvSpPr>
            <p:cNvPr id="1140" name=""/>
            <p:cNvSpPr/>
            <p:nvPr/>
          </p:nvSpPr>
          <p:spPr>
            <a:xfrm>
              <a:off x="5664240" y="2241720"/>
              <a:ext cx="398520" cy="685800"/>
            </a:xfrm>
            <a:custGeom>
              <a:avLst/>
              <a:gdLst/>
              <a:ahLst/>
              <a:rect l="l" t="t" r="r" b="b"/>
              <a:pathLst>
                <a:path w="251" h="432">
                  <a:moveTo>
                    <a:pt x="41" y="5"/>
                  </a:moveTo>
                  <a:lnTo>
                    <a:pt x="41" y="15"/>
                  </a:lnTo>
                  <a:lnTo>
                    <a:pt x="51" y="20"/>
                  </a:lnTo>
                  <a:lnTo>
                    <a:pt x="51" y="30"/>
                  </a:lnTo>
                  <a:lnTo>
                    <a:pt x="61" y="35"/>
                  </a:lnTo>
                  <a:lnTo>
                    <a:pt x="66" y="40"/>
                  </a:lnTo>
                  <a:lnTo>
                    <a:pt x="66" y="80"/>
                  </a:lnTo>
                  <a:lnTo>
                    <a:pt x="15" y="101"/>
                  </a:lnTo>
                  <a:lnTo>
                    <a:pt x="20" y="126"/>
                  </a:lnTo>
                  <a:lnTo>
                    <a:pt x="25" y="136"/>
                  </a:lnTo>
                  <a:lnTo>
                    <a:pt x="5" y="161"/>
                  </a:lnTo>
                  <a:lnTo>
                    <a:pt x="5" y="176"/>
                  </a:lnTo>
                  <a:lnTo>
                    <a:pt x="0" y="186"/>
                  </a:lnTo>
                  <a:lnTo>
                    <a:pt x="5" y="226"/>
                  </a:lnTo>
                  <a:lnTo>
                    <a:pt x="15" y="241"/>
                  </a:lnTo>
                  <a:lnTo>
                    <a:pt x="46" y="256"/>
                  </a:lnTo>
                  <a:lnTo>
                    <a:pt x="51" y="286"/>
                  </a:lnTo>
                  <a:lnTo>
                    <a:pt x="66" y="291"/>
                  </a:lnTo>
                  <a:lnTo>
                    <a:pt x="76" y="291"/>
                  </a:lnTo>
                  <a:lnTo>
                    <a:pt x="86" y="306"/>
                  </a:lnTo>
                  <a:lnTo>
                    <a:pt x="81" y="341"/>
                  </a:lnTo>
                  <a:lnTo>
                    <a:pt x="91" y="346"/>
                  </a:lnTo>
                  <a:lnTo>
                    <a:pt x="111" y="361"/>
                  </a:lnTo>
                  <a:lnTo>
                    <a:pt x="106" y="377"/>
                  </a:lnTo>
                  <a:lnTo>
                    <a:pt x="131" y="382"/>
                  </a:lnTo>
                  <a:lnTo>
                    <a:pt x="136" y="407"/>
                  </a:lnTo>
                  <a:lnTo>
                    <a:pt x="136" y="422"/>
                  </a:lnTo>
                  <a:lnTo>
                    <a:pt x="151" y="432"/>
                  </a:lnTo>
                  <a:lnTo>
                    <a:pt x="166" y="432"/>
                  </a:lnTo>
                  <a:lnTo>
                    <a:pt x="171" y="422"/>
                  </a:lnTo>
                  <a:lnTo>
                    <a:pt x="211" y="432"/>
                  </a:lnTo>
                  <a:lnTo>
                    <a:pt x="211" y="417"/>
                  </a:lnTo>
                  <a:lnTo>
                    <a:pt x="196" y="412"/>
                  </a:lnTo>
                  <a:lnTo>
                    <a:pt x="196" y="407"/>
                  </a:lnTo>
                  <a:lnTo>
                    <a:pt x="211" y="397"/>
                  </a:lnTo>
                  <a:lnTo>
                    <a:pt x="221" y="392"/>
                  </a:lnTo>
                  <a:lnTo>
                    <a:pt x="221" y="382"/>
                  </a:lnTo>
                  <a:lnTo>
                    <a:pt x="226" y="366"/>
                  </a:lnTo>
                  <a:lnTo>
                    <a:pt x="216" y="366"/>
                  </a:lnTo>
                  <a:lnTo>
                    <a:pt x="221" y="351"/>
                  </a:lnTo>
                  <a:lnTo>
                    <a:pt x="226" y="341"/>
                  </a:lnTo>
                  <a:lnTo>
                    <a:pt x="221" y="326"/>
                  </a:lnTo>
                  <a:lnTo>
                    <a:pt x="246" y="301"/>
                  </a:lnTo>
                  <a:lnTo>
                    <a:pt x="246" y="291"/>
                  </a:lnTo>
                  <a:lnTo>
                    <a:pt x="251" y="286"/>
                  </a:lnTo>
                  <a:lnTo>
                    <a:pt x="241" y="286"/>
                  </a:lnTo>
                  <a:lnTo>
                    <a:pt x="246" y="256"/>
                  </a:lnTo>
                  <a:lnTo>
                    <a:pt x="236" y="256"/>
                  </a:lnTo>
                  <a:lnTo>
                    <a:pt x="236" y="241"/>
                  </a:lnTo>
                  <a:lnTo>
                    <a:pt x="241" y="221"/>
                  </a:lnTo>
                  <a:lnTo>
                    <a:pt x="236" y="136"/>
                  </a:lnTo>
                  <a:lnTo>
                    <a:pt x="226" y="50"/>
                  </a:lnTo>
                  <a:lnTo>
                    <a:pt x="221" y="40"/>
                  </a:lnTo>
                  <a:lnTo>
                    <a:pt x="221" y="30"/>
                  </a:lnTo>
                  <a:lnTo>
                    <a:pt x="211" y="20"/>
                  </a:lnTo>
                  <a:lnTo>
                    <a:pt x="201" y="15"/>
                  </a:lnTo>
                  <a:lnTo>
                    <a:pt x="201" y="0"/>
                  </a:lnTo>
                  <a:lnTo>
                    <a:pt x="41" y="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1" name=""/>
            <p:cNvSpPr/>
            <p:nvPr/>
          </p:nvSpPr>
          <p:spPr>
            <a:xfrm>
              <a:off x="5664240" y="2241720"/>
              <a:ext cx="398520" cy="685800"/>
            </a:xfrm>
            <a:custGeom>
              <a:avLst/>
              <a:gdLst/>
              <a:ahLst/>
              <a:rect l="l" t="t" r="r" b="b"/>
              <a:pathLst>
                <a:path w="251" h="432">
                  <a:moveTo>
                    <a:pt x="41" y="5"/>
                  </a:moveTo>
                  <a:lnTo>
                    <a:pt x="41" y="15"/>
                  </a:lnTo>
                  <a:lnTo>
                    <a:pt x="51" y="20"/>
                  </a:lnTo>
                  <a:lnTo>
                    <a:pt x="51" y="30"/>
                  </a:lnTo>
                  <a:lnTo>
                    <a:pt x="61" y="35"/>
                  </a:lnTo>
                  <a:lnTo>
                    <a:pt x="66" y="40"/>
                  </a:lnTo>
                  <a:lnTo>
                    <a:pt x="66" y="80"/>
                  </a:lnTo>
                  <a:lnTo>
                    <a:pt x="15" y="101"/>
                  </a:lnTo>
                  <a:lnTo>
                    <a:pt x="20" y="126"/>
                  </a:lnTo>
                  <a:lnTo>
                    <a:pt x="25" y="136"/>
                  </a:lnTo>
                  <a:lnTo>
                    <a:pt x="5" y="161"/>
                  </a:lnTo>
                  <a:lnTo>
                    <a:pt x="5" y="176"/>
                  </a:lnTo>
                  <a:lnTo>
                    <a:pt x="0" y="186"/>
                  </a:lnTo>
                  <a:lnTo>
                    <a:pt x="5" y="226"/>
                  </a:lnTo>
                  <a:lnTo>
                    <a:pt x="15" y="241"/>
                  </a:lnTo>
                  <a:lnTo>
                    <a:pt x="46" y="256"/>
                  </a:lnTo>
                  <a:lnTo>
                    <a:pt x="51" y="286"/>
                  </a:lnTo>
                  <a:lnTo>
                    <a:pt x="66" y="291"/>
                  </a:lnTo>
                  <a:lnTo>
                    <a:pt x="76" y="291"/>
                  </a:lnTo>
                  <a:lnTo>
                    <a:pt x="86" y="306"/>
                  </a:lnTo>
                  <a:lnTo>
                    <a:pt x="81" y="341"/>
                  </a:lnTo>
                  <a:lnTo>
                    <a:pt x="91" y="346"/>
                  </a:lnTo>
                  <a:lnTo>
                    <a:pt x="111" y="361"/>
                  </a:lnTo>
                  <a:lnTo>
                    <a:pt x="106" y="377"/>
                  </a:lnTo>
                  <a:lnTo>
                    <a:pt x="131" y="382"/>
                  </a:lnTo>
                  <a:lnTo>
                    <a:pt x="136" y="407"/>
                  </a:lnTo>
                  <a:lnTo>
                    <a:pt x="136" y="422"/>
                  </a:lnTo>
                  <a:lnTo>
                    <a:pt x="151" y="432"/>
                  </a:lnTo>
                  <a:lnTo>
                    <a:pt x="166" y="432"/>
                  </a:lnTo>
                  <a:lnTo>
                    <a:pt x="171" y="422"/>
                  </a:lnTo>
                  <a:lnTo>
                    <a:pt x="211" y="432"/>
                  </a:lnTo>
                  <a:lnTo>
                    <a:pt x="211" y="417"/>
                  </a:lnTo>
                  <a:lnTo>
                    <a:pt x="196" y="412"/>
                  </a:lnTo>
                  <a:lnTo>
                    <a:pt x="196" y="407"/>
                  </a:lnTo>
                  <a:lnTo>
                    <a:pt x="211" y="397"/>
                  </a:lnTo>
                  <a:lnTo>
                    <a:pt x="221" y="392"/>
                  </a:lnTo>
                  <a:lnTo>
                    <a:pt x="221" y="382"/>
                  </a:lnTo>
                  <a:lnTo>
                    <a:pt x="226" y="366"/>
                  </a:lnTo>
                  <a:lnTo>
                    <a:pt x="216" y="366"/>
                  </a:lnTo>
                  <a:lnTo>
                    <a:pt x="221" y="351"/>
                  </a:lnTo>
                  <a:lnTo>
                    <a:pt x="226" y="341"/>
                  </a:lnTo>
                  <a:lnTo>
                    <a:pt x="221" y="326"/>
                  </a:lnTo>
                  <a:lnTo>
                    <a:pt x="246" y="301"/>
                  </a:lnTo>
                  <a:lnTo>
                    <a:pt x="246" y="291"/>
                  </a:lnTo>
                  <a:lnTo>
                    <a:pt x="251" y="286"/>
                  </a:lnTo>
                  <a:lnTo>
                    <a:pt x="241" y="286"/>
                  </a:lnTo>
                  <a:lnTo>
                    <a:pt x="246" y="256"/>
                  </a:lnTo>
                  <a:lnTo>
                    <a:pt x="236" y="256"/>
                  </a:lnTo>
                  <a:lnTo>
                    <a:pt x="236" y="241"/>
                  </a:lnTo>
                  <a:lnTo>
                    <a:pt x="241" y="221"/>
                  </a:lnTo>
                  <a:lnTo>
                    <a:pt x="236" y="136"/>
                  </a:lnTo>
                  <a:lnTo>
                    <a:pt x="226" y="50"/>
                  </a:lnTo>
                  <a:lnTo>
                    <a:pt x="221" y="40"/>
                  </a:lnTo>
                  <a:lnTo>
                    <a:pt x="221" y="30"/>
                  </a:lnTo>
                  <a:lnTo>
                    <a:pt x="211" y="20"/>
                  </a:lnTo>
                  <a:lnTo>
                    <a:pt x="201" y="15"/>
                  </a:lnTo>
                  <a:lnTo>
                    <a:pt x="201" y="0"/>
                  </a:lnTo>
                  <a:lnTo>
                    <a:pt x="41" y="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42" name=""/>
          <p:cNvGrpSpPr/>
          <p:nvPr/>
        </p:nvGrpSpPr>
        <p:grpSpPr>
          <a:xfrm>
            <a:off x="5497560" y="1692360"/>
            <a:ext cx="517320" cy="557280"/>
            <a:chOff x="5497560" y="1692360"/>
            <a:chExt cx="517320" cy="557280"/>
          </a:xfrm>
        </p:grpSpPr>
        <p:sp>
          <p:nvSpPr>
            <p:cNvPr id="1143" name=""/>
            <p:cNvSpPr/>
            <p:nvPr/>
          </p:nvSpPr>
          <p:spPr>
            <a:xfrm>
              <a:off x="5497560" y="1692360"/>
              <a:ext cx="517320" cy="557280"/>
            </a:xfrm>
            <a:custGeom>
              <a:avLst/>
              <a:gdLst/>
              <a:ahLst/>
              <a:rect l="l" t="t" r="r" b="b"/>
              <a:pathLst>
                <a:path w="326" h="351">
                  <a:moveTo>
                    <a:pt x="306" y="346"/>
                  </a:moveTo>
                  <a:lnTo>
                    <a:pt x="306" y="326"/>
                  </a:lnTo>
                  <a:lnTo>
                    <a:pt x="301" y="311"/>
                  </a:lnTo>
                  <a:lnTo>
                    <a:pt x="301" y="286"/>
                  </a:lnTo>
                  <a:lnTo>
                    <a:pt x="301" y="271"/>
                  </a:lnTo>
                  <a:lnTo>
                    <a:pt x="306" y="256"/>
                  </a:lnTo>
                  <a:lnTo>
                    <a:pt x="311" y="246"/>
                  </a:lnTo>
                  <a:lnTo>
                    <a:pt x="306" y="236"/>
                  </a:lnTo>
                  <a:lnTo>
                    <a:pt x="301" y="231"/>
                  </a:lnTo>
                  <a:lnTo>
                    <a:pt x="301" y="221"/>
                  </a:lnTo>
                  <a:lnTo>
                    <a:pt x="311" y="216"/>
                  </a:lnTo>
                  <a:lnTo>
                    <a:pt x="311" y="171"/>
                  </a:lnTo>
                  <a:lnTo>
                    <a:pt x="316" y="161"/>
                  </a:lnTo>
                  <a:lnTo>
                    <a:pt x="326" y="145"/>
                  </a:lnTo>
                  <a:lnTo>
                    <a:pt x="326" y="130"/>
                  </a:lnTo>
                  <a:lnTo>
                    <a:pt x="321" y="125"/>
                  </a:lnTo>
                  <a:lnTo>
                    <a:pt x="316" y="130"/>
                  </a:lnTo>
                  <a:lnTo>
                    <a:pt x="311" y="150"/>
                  </a:lnTo>
                  <a:lnTo>
                    <a:pt x="301" y="155"/>
                  </a:lnTo>
                  <a:lnTo>
                    <a:pt x="296" y="161"/>
                  </a:lnTo>
                  <a:lnTo>
                    <a:pt x="296" y="171"/>
                  </a:lnTo>
                  <a:lnTo>
                    <a:pt x="286" y="181"/>
                  </a:lnTo>
                  <a:lnTo>
                    <a:pt x="271" y="181"/>
                  </a:lnTo>
                  <a:lnTo>
                    <a:pt x="276" y="166"/>
                  </a:lnTo>
                  <a:lnTo>
                    <a:pt x="291" y="150"/>
                  </a:lnTo>
                  <a:lnTo>
                    <a:pt x="301" y="135"/>
                  </a:lnTo>
                  <a:lnTo>
                    <a:pt x="301" y="125"/>
                  </a:lnTo>
                  <a:lnTo>
                    <a:pt x="281" y="120"/>
                  </a:lnTo>
                  <a:lnTo>
                    <a:pt x="286" y="90"/>
                  </a:lnTo>
                  <a:lnTo>
                    <a:pt x="266" y="85"/>
                  </a:lnTo>
                  <a:lnTo>
                    <a:pt x="256" y="75"/>
                  </a:lnTo>
                  <a:lnTo>
                    <a:pt x="246" y="75"/>
                  </a:lnTo>
                  <a:lnTo>
                    <a:pt x="241" y="65"/>
                  </a:lnTo>
                  <a:lnTo>
                    <a:pt x="221" y="70"/>
                  </a:lnTo>
                  <a:lnTo>
                    <a:pt x="211" y="60"/>
                  </a:lnTo>
                  <a:lnTo>
                    <a:pt x="191" y="50"/>
                  </a:lnTo>
                  <a:lnTo>
                    <a:pt x="176" y="60"/>
                  </a:lnTo>
                  <a:lnTo>
                    <a:pt x="171" y="60"/>
                  </a:lnTo>
                  <a:lnTo>
                    <a:pt x="161" y="55"/>
                  </a:lnTo>
                  <a:lnTo>
                    <a:pt x="140" y="45"/>
                  </a:lnTo>
                  <a:lnTo>
                    <a:pt x="140" y="40"/>
                  </a:lnTo>
                  <a:lnTo>
                    <a:pt x="140" y="25"/>
                  </a:lnTo>
                  <a:lnTo>
                    <a:pt x="125" y="30"/>
                  </a:lnTo>
                  <a:lnTo>
                    <a:pt x="120" y="25"/>
                  </a:lnTo>
                  <a:lnTo>
                    <a:pt x="105" y="5"/>
                  </a:lnTo>
                  <a:lnTo>
                    <a:pt x="105" y="0"/>
                  </a:lnTo>
                  <a:lnTo>
                    <a:pt x="95" y="0"/>
                  </a:lnTo>
                  <a:lnTo>
                    <a:pt x="70" y="20"/>
                  </a:lnTo>
                  <a:lnTo>
                    <a:pt x="55" y="30"/>
                  </a:lnTo>
                  <a:lnTo>
                    <a:pt x="40" y="30"/>
                  </a:lnTo>
                  <a:lnTo>
                    <a:pt x="25" y="40"/>
                  </a:lnTo>
                  <a:lnTo>
                    <a:pt x="25" y="55"/>
                  </a:lnTo>
                  <a:lnTo>
                    <a:pt x="25" y="75"/>
                  </a:lnTo>
                  <a:lnTo>
                    <a:pt x="5" y="105"/>
                  </a:lnTo>
                  <a:lnTo>
                    <a:pt x="0" y="120"/>
                  </a:lnTo>
                  <a:lnTo>
                    <a:pt x="10" y="120"/>
                  </a:lnTo>
                  <a:lnTo>
                    <a:pt x="5" y="181"/>
                  </a:lnTo>
                  <a:lnTo>
                    <a:pt x="50" y="206"/>
                  </a:lnTo>
                  <a:lnTo>
                    <a:pt x="65" y="221"/>
                  </a:lnTo>
                  <a:lnTo>
                    <a:pt x="70" y="236"/>
                  </a:lnTo>
                  <a:lnTo>
                    <a:pt x="90" y="236"/>
                  </a:lnTo>
                  <a:lnTo>
                    <a:pt x="95" y="266"/>
                  </a:lnTo>
                  <a:lnTo>
                    <a:pt x="110" y="276"/>
                  </a:lnTo>
                  <a:lnTo>
                    <a:pt x="110" y="286"/>
                  </a:lnTo>
                  <a:lnTo>
                    <a:pt x="100" y="316"/>
                  </a:lnTo>
                  <a:lnTo>
                    <a:pt x="110" y="331"/>
                  </a:lnTo>
                  <a:lnTo>
                    <a:pt x="120" y="341"/>
                  </a:lnTo>
                  <a:lnTo>
                    <a:pt x="146" y="346"/>
                  </a:lnTo>
                  <a:lnTo>
                    <a:pt x="146" y="351"/>
                  </a:lnTo>
                  <a:lnTo>
                    <a:pt x="306" y="346"/>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4" name=""/>
            <p:cNvSpPr/>
            <p:nvPr/>
          </p:nvSpPr>
          <p:spPr>
            <a:xfrm>
              <a:off x="5497560" y="1692360"/>
              <a:ext cx="517320" cy="557280"/>
            </a:xfrm>
            <a:custGeom>
              <a:avLst/>
              <a:gdLst/>
              <a:ahLst/>
              <a:rect l="l" t="t" r="r" b="b"/>
              <a:pathLst>
                <a:path w="326" h="351">
                  <a:moveTo>
                    <a:pt x="306" y="346"/>
                  </a:moveTo>
                  <a:lnTo>
                    <a:pt x="306" y="326"/>
                  </a:lnTo>
                  <a:lnTo>
                    <a:pt x="301" y="311"/>
                  </a:lnTo>
                  <a:lnTo>
                    <a:pt x="301" y="286"/>
                  </a:lnTo>
                  <a:lnTo>
                    <a:pt x="301" y="271"/>
                  </a:lnTo>
                  <a:lnTo>
                    <a:pt x="306" y="256"/>
                  </a:lnTo>
                  <a:lnTo>
                    <a:pt x="311" y="246"/>
                  </a:lnTo>
                  <a:lnTo>
                    <a:pt x="306" y="236"/>
                  </a:lnTo>
                  <a:lnTo>
                    <a:pt x="301" y="231"/>
                  </a:lnTo>
                  <a:lnTo>
                    <a:pt x="301" y="221"/>
                  </a:lnTo>
                  <a:lnTo>
                    <a:pt x="311" y="216"/>
                  </a:lnTo>
                  <a:lnTo>
                    <a:pt x="311" y="171"/>
                  </a:lnTo>
                  <a:lnTo>
                    <a:pt x="316" y="161"/>
                  </a:lnTo>
                  <a:lnTo>
                    <a:pt x="326" y="145"/>
                  </a:lnTo>
                  <a:lnTo>
                    <a:pt x="326" y="130"/>
                  </a:lnTo>
                  <a:lnTo>
                    <a:pt x="321" y="125"/>
                  </a:lnTo>
                  <a:lnTo>
                    <a:pt x="316" y="130"/>
                  </a:lnTo>
                  <a:lnTo>
                    <a:pt x="311" y="150"/>
                  </a:lnTo>
                  <a:lnTo>
                    <a:pt x="301" y="155"/>
                  </a:lnTo>
                  <a:lnTo>
                    <a:pt x="296" y="161"/>
                  </a:lnTo>
                  <a:lnTo>
                    <a:pt x="296" y="171"/>
                  </a:lnTo>
                  <a:lnTo>
                    <a:pt x="286" y="181"/>
                  </a:lnTo>
                  <a:lnTo>
                    <a:pt x="271" y="181"/>
                  </a:lnTo>
                  <a:lnTo>
                    <a:pt x="276" y="166"/>
                  </a:lnTo>
                  <a:lnTo>
                    <a:pt x="291" y="150"/>
                  </a:lnTo>
                  <a:lnTo>
                    <a:pt x="301" y="135"/>
                  </a:lnTo>
                  <a:lnTo>
                    <a:pt x="301" y="125"/>
                  </a:lnTo>
                  <a:lnTo>
                    <a:pt x="281" y="120"/>
                  </a:lnTo>
                  <a:lnTo>
                    <a:pt x="286" y="90"/>
                  </a:lnTo>
                  <a:lnTo>
                    <a:pt x="266" y="85"/>
                  </a:lnTo>
                  <a:lnTo>
                    <a:pt x="256" y="75"/>
                  </a:lnTo>
                  <a:lnTo>
                    <a:pt x="246" y="75"/>
                  </a:lnTo>
                  <a:lnTo>
                    <a:pt x="241" y="65"/>
                  </a:lnTo>
                  <a:lnTo>
                    <a:pt x="221" y="70"/>
                  </a:lnTo>
                  <a:lnTo>
                    <a:pt x="211" y="60"/>
                  </a:lnTo>
                  <a:lnTo>
                    <a:pt x="191" y="50"/>
                  </a:lnTo>
                  <a:lnTo>
                    <a:pt x="176" y="60"/>
                  </a:lnTo>
                  <a:lnTo>
                    <a:pt x="171" y="60"/>
                  </a:lnTo>
                  <a:lnTo>
                    <a:pt x="161" y="55"/>
                  </a:lnTo>
                  <a:lnTo>
                    <a:pt x="140" y="45"/>
                  </a:lnTo>
                  <a:lnTo>
                    <a:pt x="140" y="40"/>
                  </a:lnTo>
                  <a:lnTo>
                    <a:pt x="140" y="25"/>
                  </a:lnTo>
                  <a:lnTo>
                    <a:pt x="125" y="30"/>
                  </a:lnTo>
                  <a:lnTo>
                    <a:pt x="120" y="25"/>
                  </a:lnTo>
                  <a:lnTo>
                    <a:pt x="105" y="5"/>
                  </a:lnTo>
                  <a:lnTo>
                    <a:pt x="105" y="0"/>
                  </a:lnTo>
                  <a:lnTo>
                    <a:pt x="95" y="0"/>
                  </a:lnTo>
                  <a:lnTo>
                    <a:pt x="70" y="20"/>
                  </a:lnTo>
                  <a:lnTo>
                    <a:pt x="55" y="30"/>
                  </a:lnTo>
                  <a:lnTo>
                    <a:pt x="40" y="30"/>
                  </a:lnTo>
                  <a:lnTo>
                    <a:pt x="25" y="40"/>
                  </a:lnTo>
                  <a:lnTo>
                    <a:pt x="25" y="55"/>
                  </a:lnTo>
                  <a:lnTo>
                    <a:pt x="25" y="75"/>
                  </a:lnTo>
                  <a:lnTo>
                    <a:pt x="5" y="105"/>
                  </a:lnTo>
                  <a:lnTo>
                    <a:pt x="0" y="120"/>
                  </a:lnTo>
                  <a:lnTo>
                    <a:pt x="10" y="120"/>
                  </a:lnTo>
                  <a:lnTo>
                    <a:pt x="5" y="181"/>
                  </a:lnTo>
                  <a:lnTo>
                    <a:pt x="50" y="206"/>
                  </a:lnTo>
                  <a:lnTo>
                    <a:pt x="65" y="221"/>
                  </a:lnTo>
                  <a:lnTo>
                    <a:pt x="70" y="236"/>
                  </a:lnTo>
                  <a:lnTo>
                    <a:pt x="90" y="236"/>
                  </a:lnTo>
                  <a:lnTo>
                    <a:pt x="95" y="266"/>
                  </a:lnTo>
                  <a:lnTo>
                    <a:pt x="110" y="276"/>
                  </a:lnTo>
                  <a:lnTo>
                    <a:pt x="110" y="286"/>
                  </a:lnTo>
                  <a:lnTo>
                    <a:pt x="100" y="316"/>
                  </a:lnTo>
                  <a:lnTo>
                    <a:pt x="110" y="331"/>
                  </a:lnTo>
                  <a:lnTo>
                    <a:pt x="120" y="341"/>
                  </a:lnTo>
                  <a:lnTo>
                    <a:pt x="146" y="346"/>
                  </a:lnTo>
                  <a:lnTo>
                    <a:pt x="146" y="351"/>
                  </a:lnTo>
                  <a:lnTo>
                    <a:pt x="306" y="346"/>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45" name=""/>
          <p:cNvGrpSpPr/>
          <p:nvPr/>
        </p:nvGrpSpPr>
        <p:grpSpPr>
          <a:xfrm>
            <a:off x="5719680" y="1604880"/>
            <a:ext cx="479520" cy="285840"/>
            <a:chOff x="5719680" y="1604880"/>
            <a:chExt cx="479520" cy="285840"/>
          </a:xfrm>
        </p:grpSpPr>
        <p:sp>
          <p:nvSpPr>
            <p:cNvPr id="1146" name=""/>
            <p:cNvSpPr/>
            <p:nvPr/>
          </p:nvSpPr>
          <p:spPr>
            <a:xfrm>
              <a:off x="5719680" y="1604880"/>
              <a:ext cx="479520" cy="285840"/>
            </a:xfrm>
            <a:custGeom>
              <a:avLst/>
              <a:gdLst/>
              <a:ahLst/>
              <a:rect l="l" t="t" r="r" b="b"/>
              <a:pathLst>
                <a:path w="302" h="180">
                  <a:moveTo>
                    <a:pt x="292" y="65"/>
                  </a:moveTo>
                  <a:lnTo>
                    <a:pt x="302" y="80"/>
                  </a:lnTo>
                  <a:lnTo>
                    <a:pt x="302" y="90"/>
                  </a:lnTo>
                  <a:lnTo>
                    <a:pt x="287" y="95"/>
                  </a:lnTo>
                  <a:lnTo>
                    <a:pt x="261" y="100"/>
                  </a:lnTo>
                  <a:lnTo>
                    <a:pt x="251" y="120"/>
                  </a:lnTo>
                  <a:lnTo>
                    <a:pt x="226" y="120"/>
                  </a:lnTo>
                  <a:lnTo>
                    <a:pt x="216" y="140"/>
                  </a:lnTo>
                  <a:lnTo>
                    <a:pt x="176" y="140"/>
                  </a:lnTo>
                  <a:lnTo>
                    <a:pt x="161" y="180"/>
                  </a:lnTo>
                  <a:lnTo>
                    <a:pt x="141" y="175"/>
                  </a:lnTo>
                  <a:lnTo>
                    <a:pt x="141" y="145"/>
                  </a:lnTo>
                  <a:lnTo>
                    <a:pt x="126" y="140"/>
                  </a:lnTo>
                  <a:lnTo>
                    <a:pt x="121" y="130"/>
                  </a:lnTo>
                  <a:lnTo>
                    <a:pt x="106" y="130"/>
                  </a:lnTo>
                  <a:lnTo>
                    <a:pt x="96" y="120"/>
                  </a:lnTo>
                  <a:lnTo>
                    <a:pt x="81" y="125"/>
                  </a:lnTo>
                  <a:lnTo>
                    <a:pt x="71" y="115"/>
                  </a:lnTo>
                  <a:lnTo>
                    <a:pt x="46" y="105"/>
                  </a:lnTo>
                  <a:lnTo>
                    <a:pt x="36" y="120"/>
                  </a:lnTo>
                  <a:lnTo>
                    <a:pt x="21" y="115"/>
                  </a:lnTo>
                  <a:lnTo>
                    <a:pt x="0" y="95"/>
                  </a:lnTo>
                  <a:lnTo>
                    <a:pt x="6" y="80"/>
                  </a:lnTo>
                  <a:lnTo>
                    <a:pt x="6" y="70"/>
                  </a:lnTo>
                  <a:lnTo>
                    <a:pt x="26" y="60"/>
                  </a:lnTo>
                  <a:lnTo>
                    <a:pt x="41" y="60"/>
                  </a:lnTo>
                  <a:lnTo>
                    <a:pt x="86" y="25"/>
                  </a:lnTo>
                  <a:lnTo>
                    <a:pt x="101" y="5"/>
                  </a:lnTo>
                  <a:lnTo>
                    <a:pt x="141" y="0"/>
                  </a:lnTo>
                  <a:lnTo>
                    <a:pt x="126" y="5"/>
                  </a:lnTo>
                  <a:lnTo>
                    <a:pt x="106" y="30"/>
                  </a:lnTo>
                  <a:lnTo>
                    <a:pt x="91" y="30"/>
                  </a:lnTo>
                  <a:lnTo>
                    <a:pt x="96" y="50"/>
                  </a:lnTo>
                  <a:lnTo>
                    <a:pt x="136" y="55"/>
                  </a:lnTo>
                  <a:lnTo>
                    <a:pt x="151" y="75"/>
                  </a:lnTo>
                  <a:lnTo>
                    <a:pt x="191" y="70"/>
                  </a:lnTo>
                  <a:lnTo>
                    <a:pt x="206" y="60"/>
                  </a:lnTo>
                  <a:lnTo>
                    <a:pt x="231" y="55"/>
                  </a:lnTo>
                  <a:lnTo>
                    <a:pt x="256" y="55"/>
                  </a:lnTo>
                  <a:lnTo>
                    <a:pt x="276" y="40"/>
                  </a:lnTo>
                  <a:lnTo>
                    <a:pt x="281" y="55"/>
                  </a:lnTo>
                  <a:lnTo>
                    <a:pt x="281" y="60"/>
                  </a:lnTo>
                  <a:lnTo>
                    <a:pt x="292" y="6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7" name=""/>
            <p:cNvSpPr/>
            <p:nvPr/>
          </p:nvSpPr>
          <p:spPr>
            <a:xfrm>
              <a:off x="5719680" y="1604880"/>
              <a:ext cx="479520" cy="285840"/>
            </a:xfrm>
            <a:custGeom>
              <a:avLst/>
              <a:gdLst/>
              <a:ahLst/>
              <a:rect l="l" t="t" r="r" b="b"/>
              <a:pathLst>
                <a:path w="302" h="180">
                  <a:moveTo>
                    <a:pt x="292" y="65"/>
                  </a:moveTo>
                  <a:lnTo>
                    <a:pt x="302" y="80"/>
                  </a:lnTo>
                  <a:lnTo>
                    <a:pt x="302" y="90"/>
                  </a:lnTo>
                  <a:lnTo>
                    <a:pt x="287" y="95"/>
                  </a:lnTo>
                  <a:lnTo>
                    <a:pt x="261" y="100"/>
                  </a:lnTo>
                  <a:lnTo>
                    <a:pt x="251" y="120"/>
                  </a:lnTo>
                  <a:lnTo>
                    <a:pt x="226" y="120"/>
                  </a:lnTo>
                  <a:lnTo>
                    <a:pt x="216" y="140"/>
                  </a:lnTo>
                  <a:lnTo>
                    <a:pt x="176" y="140"/>
                  </a:lnTo>
                  <a:lnTo>
                    <a:pt x="161" y="180"/>
                  </a:lnTo>
                  <a:lnTo>
                    <a:pt x="141" y="175"/>
                  </a:lnTo>
                  <a:lnTo>
                    <a:pt x="141" y="145"/>
                  </a:lnTo>
                  <a:lnTo>
                    <a:pt x="126" y="140"/>
                  </a:lnTo>
                  <a:lnTo>
                    <a:pt x="121" y="130"/>
                  </a:lnTo>
                  <a:lnTo>
                    <a:pt x="106" y="130"/>
                  </a:lnTo>
                  <a:lnTo>
                    <a:pt x="96" y="120"/>
                  </a:lnTo>
                  <a:lnTo>
                    <a:pt x="81" y="125"/>
                  </a:lnTo>
                  <a:lnTo>
                    <a:pt x="71" y="115"/>
                  </a:lnTo>
                  <a:lnTo>
                    <a:pt x="46" y="105"/>
                  </a:lnTo>
                  <a:lnTo>
                    <a:pt x="36" y="120"/>
                  </a:lnTo>
                  <a:lnTo>
                    <a:pt x="21" y="115"/>
                  </a:lnTo>
                  <a:lnTo>
                    <a:pt x="0" y="95"/>
                  </a:lnTo>
                  <a:lnTo>
                    <a:pt x="6" y="80"/>
                  </a:lnTo>
                  <a:lnTo>
                    <a:pt x="6" y="70"/>
                  </a:lnTo>
                  <a:lnTo>
                    <a:pt x="26" y="60"/>
                  </a:lnTo>
                  <a:lnTo>
                    <a:pt x="41" y="60"/>
                  </a:lnTo>
                  <a:lnTo>
                    <a:pt x="86" y="25"/>
                  </a:lnTo>
                  <a:lnTo>
                    <a:pt x="101" y="5"/>
                  </a:lnTo>
                  <a:lnTo>
                    <a:pt x="141" y="0"/>
                  </a:lnTo>
                  <a:lnTo>
                    <a:pt x="126" y="5"/>
                  </a:lnTo>
                  <a:lnTo>
                    <a:pt x="106" y="30"/>
                  </a:lnTo>
                  <a:lnTo>
                    <a:pt x="91" y="30"/>
                  </a:lnTo>
                  <a:lnTo>
                    <a:pt x="96" y="50"/>
                  </a:lnTo>
                  <a:lnTo>
                    <a:pt x="136" y="55"/>
                  </a:lnTo>
                  <a:lnTo>
                    <a:pt x="151" y="75"/>
                  </a:lnTo>
                  <a:lnTo>
                    <a:pt x="191" y="70"/>
                  </a:lnTo>
                  <a:lnTo>
                    <a:pt x="206" y="60"/>
                  </a:lnTo>
                  <a:lnTo>
                    <a:pt x="231" y="55"/>
                  </a:lnTo>
                  <a:lnTo>
                    <a:pt x="256" y="55"/>
                  </a:lnTo>
                  <a:lnTo>
                    <a:pt x="276" y="40"/>
                  </a:lnTo>
                  <a:lnTo>
                    <a:pt x="281" y="55"/>
                  </a:lnTo>
                  <a:lnTo>
                    <a:pt x="281" y="60"/>
                  </a:lnTo>
                  <a:lnTo>
                    <a:pt x="292" y="6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48" name=""/>
          <p:cNvGrpSpPr/>
          <p:nvPr/>
        </p:nvGrpSpPr>
        <p:grpSpPr>
          <a:xfrm>
            <a:off x="6006960" y="2289240"/>
            <a:ext cx="319320" cy="533160"/>
            <a:chOff x="6006960" y="2289240"/>
            <a:chExt cx="319320" cy="533160"/>
          </a:xfrm>
        </p:grpSpPr>
        <p:sp>
          <p:nvSpPr>
            <p:cNvPr id="1149" name=""/>
            <p:cNvSpPr/>
            <p:nvPr/>
          </p:nvSpPr>
          <p:spPr>
            <a:xfrm>
              <a:off x="6006960" y="2289240"/>
              <a:ext cx="319320" cy="533160"/>
            </a:xfrm>
            <a:custGeom>
              <a:avLst/>
              <a:gdLst/>
              <a:ahLst/>
              <a:rect l="l" t="t" r="r" b="b"/>
              <a:pathLst>
                <a:path w="201" h="336">
                  <a:moveTo>
                    <a:pt x="10" y="20"/>
                  </a:moveTo>
                  <a:lnTo>
                    <a:pt x="45" y="20"/>
                  </a:lnTo>
                  <a:lnTo>
                    <a:pt x="55" y="10"/>
                  </a:lnTo>
                  <a:lnTo>
                    <a:pt x="171" y="0"/>
                  </a:lnTo>
                  <a:lnTo>
                    <a:pt x="196" y="206"/>
                  </a:lnTo>
                  <a:lnTo>
                    <a:pt x="201" y="216"/>
                  </a:lnTo>
                  <a:lnTo>
                    <a:pt x="196" y="236"/>
                  </a:lnTo>
                  <a:lnTo>
                    <a:pt x="186" y="251"/>
                  </a:lnTo>
                  <a:lnTo>
                    <a:pt x="166" y="246"/>
                  </a:lnTo>
                  <a:lnTo>
                    <a:pt x="166" y="261"/>
                  </a:lnTo>
                  <a:lnTo>
                    <a:pt x="151" y="266"/>
                  </a:lnTo>
                  <a:lnTo>
                    <a:pt x="151" y="281"/>
                  </a:lnTo>
                  <a:lnTo>
                    <a:pt x="141" y="291"/>
                  </a:lnTo>
                  <a:lnTo>
                    <a:pt x="136" y="311"/>
                  </a:lnTo>
                  <a:lnTo>
                    <a:pt x="116" y="311"/>
                  </a:lnTo>
                  <a:lnTo>
                    <a:pt x="116" y="301"/>
                  </a:lnTo>
                  <a:lnTo>
                    <a:pt x="106" y="306"/>
                  </a:lnTo>
                  <a:lnTo>
                    <a:pt x="95" y="326"/>
                  </a:lnTo>
                  <a:lnTo>
                    <a:pt x="85" y="326"/>
                  </a:lnTo>
                  <a:lnTo>
                    <a:pt x="75" y="326"/>
                  </a:lnTo>
                  <a:lnTo>
                    <a:pt x="60" y="326"/>
                  </a:lnTo>
                  <a:lnTo>
                    <a:pt x="60" y="326"/>
                  </a:lnTo>
                  <a:lnTo>
                    <a:pt x="55" y="321"/>
                  </a:lnTo>
                  <a:lnTo>
                    <a:pt x="45" y="321"/>
                  </a:lnTo>
                  <a:lnTo>
                    <a:pt x="35" y="336"/>
                  </a:lnTo>
                  <a:lnTo>
                    <a:pt x="0" y="331"/>
                  </a:lnTo>
                  <a:lnTo>
                    <a:pt x="5" y="326"/>
                  </a:lnTo>
                  <a:lnTo>
                    <a:pt x="10" y="306"/>
                  </a:lnTo>
                  <a:lnTo>
                    <a:pt x="5" y="296"/>
                  </a:lnTo>
                  <a:lnTo>
                    <a:pt x="30" y="271"/>
                  </a:lnTo>
                  <a:lnTo>
                    <a:pt x="30" y="266"/>
                  </a:lnTo>
                  <a:lnTo>
                    <a:pt x="40" y="261"/>
                  </a:lnTo>
                  <a:lnTo>
                    <a:pt x="25" y="251"/>
                  </a:lnTo>
                  <a:lnTo>
                    <a:pt x="30" y="226"/>
                  </a:lnTo>
                  <a:lnTo>
                    <a:pt x="20" y="221"/>
                  </a:lnTo>
                  <a:lnTo>
                    <a:pt x="20" y="206"/>
                  </a:lnTo>
                  <a:lnTo>
                    <a:pt x="25" y="186"/>
                  </a:lnTo>
                  <a:lnTo>
                    <a:pt x="20" y="101"/>
                  </a:lnTo>
                  <a:lnTo>
                    <a:pt x="10" y="2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0" name=""/>
            <p:cNvSpPr/>
            <p:nvPr/>
          </p:nvSpPr>
          <p:spPr>
            <a:xfrm>
              <a:off x="6006960" y="2289240"/>
              <a:ext cx="319320" cy="533160"/>
            </a:xfrm>
            <a:custGeom>
              <a:avLst/>
              <a:gdLst/>
              <a:ahLst/>
              <a:rect l="l" t="t" r="r" b="b"/>
              <a:pathLst>
                <a:path w="201" h="336">
                  <a:moveTo>
                    <a:pt x="10" y="20"/>
                  </a:moveTo>
                  <a:lnTo>
                    <a:pt x="45" y="20"/>
                  </a:lnTo>
                  <a:lnTo>
                    <a:pt x="55" y="10"/>
                  </a:lnTo>
                  <a:lnTo>
                    <a:pt x="171" y="0"/>
                  </a:lnTo>
                  <a:lnTo>
                    <a:pt x="196" y="206"/>
                  </a:lnTo>
                  <a:lnTo>
                    <a:pt x="201" y="216"/>
                  </a:lnTo>
                  <a:lnTo>
                    <a:pt x="196" y="236"/>
                  </a:lnTo>
                  <a:lnTo>
                    <a:pt x="186" y="251"/>
                  </a:lnTo>
                  <a:lnTo>
                    <a:pt x="166" y="246"/>
                  </a:lnTo>
                  <a:lnTo>
                    <a:pt x="166" y="261"/>
                  </a:lnTo>
                  <a:lnTo>
                    <a:pt x="151" y="266"/>
                  </a:lnTo>
                  <a:lnTo>
                    <a:pt x="151" y="281"/>
                  </a:lnTo>
                  <a:lnTo>
                    <a:pt x="141" y="291"/>
                  </a:lnTo>
                  <a:lnTo>
                    <a:pt x="136" y="311"/>
                  </a:lnTo>
                  <a:lnTo>
                    <a:pt x="116" y="311"/>
                  </a:lnTo>
                  <a:lnTo>
                    <a:pt x="116" y="301"/>
                  </a:lnTo>
                  <a:lnTo>
                    <a:pt x="106" y="306"/>
                  </a:lnTo>
                  <a:lnTo>
                    <a:pt x="95" y="326"/>
                  </a:lnTo>
                  <a:lnTo>
                    <a:pt x="85" y="326"/>
                  </a:lnTo>
                  <a:lnTo>
                    <a:pt x="75" y="326"/>
                  </a:lnTo>
                  <a:lnTo>
                    <a:pt x="60" y="326"/>
                  </a:lnTo>
                  <a:lnTo>
                    <a:pt x="60" y="326"/>
                  </a:lnTo>
                  <a:lnTo>
                    <a:pt x="55" y="321"/>
                  </a:lnTo>
                  <a:lnTo>
                    <a:pt x="45" y="321"/>
                  </a:lnTo>
                  <a:lnTo>
                    <a:pt x="35" y="336"/>
                  </a:lnTo>
                  <a:lnTo>
                    <a:pt x="0" y="331"/>
                  </a:lnTo>
                  <a:lnTo>
                    <a:pt x="5" y="326"/>
                  </a:lnTo>
                  <a:lnTo>
                    <a:pt x="10" y="306"/>
                  </a:lnTo>
                  <a:lnTo>
                    <a:pt x="5" y="296"/>
                  </a:lnTo>
                  <a:lnTo>
                    <a:pt x="30" y="271"/>
                  </a:lnTo>
                  <a:lnTo>
                    <a:pt x="30" y="266"/>
                  </a:lnTo>
                  <a:lnTo>
                    <a:pt x="40" y="261"/>
                  </a:lnTo>
                  <a:lnTo>
                    <a:pt x="25" y="251"/>
                  </a:lnTo>
                  <a:lnTo>
                    <a:pt x="30" y="226"/>
                  </a:lnTo>
                  <a:lnTo>
                    <a:pt x="20" y="221"/>
                  </a:lnTo>
                  <a:lnTo>
                    <a:pt x="20" y="206"/>
                  </a:lnTo>
                  <a:lnTo>
                    <a:pt x="25" y="186"/>
                  </a:lnTo>
                  <a:lnTo>
                    <a:pt x="20" y="101"/>
                  </a:lnTo>
                  <a:lnTo>
                    <a:pt x="10" y="2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51" name=""/>
          <p:cNvGrpSpPr/>
          <p:nvPr/>
        </p:nvGrpSpPr>
        <p:grpSpPr>
          <a:xfrm>
            <a:off x="6078600" y="1803240"/>
            <a:ext cx="390600" cy="501840"/>
            <a:chOff x="6078600" y="1803240"/>
            <a:chExt cx="390600" cy="501840"/>
          </a:xfrm>
        </p:grpSpPr>
        <p:sp>
          <p:nvSpPr>
            <p:cNvPr id="1152" name=""/>
            <p:cNvSpPr/>
            <p:nvPr/>
          </p:nvSpPr>
          <p:spPr>
            <a:xfrm>
              <a:off x="6078600" y="1803240"/>
              <a:ext cx="390600" cy="501840"/>
            </a:xfrm>
            <a:custGeom>
              <a:avLst/>
              <a:gdLst/>
              <a:ahLst/>
              <a:rect l="l" t="t" r="r" b="b"/>
              <a:pathLst>
                <a:path w="246" h="316">
                  <a:moveTo>
                    <a:pt x="126" y="316"/>
                  </a:moveTo>
                  <a:lnTo>
                    <a:pt x="126" y="306"/>
                  </a:lnTo>
                  <a:lnTo>
                    <a:pt x="5" y="311"/>
                  </a:lnTo>
                  <a:lnTo>
                    <a:pt x="15" y="296"/>
                  </a:lnTo>
                  <a:lnTo>
                    <a:pt x="25" y="276"/>
                  </a:lnTo>
                  <a:lnTo>
                    <a:pt x="40" y="261"/>
                  </a:lnTo>
                  <a:lnTo>
                    <a:pt x="25" y="241"/>
                  </a:lnTo>
                  <a:lnTo>
                    <a:pt x="25" y="201"/>
                  </a:lnTo>
                  <a:lnTo>
                    <a:pt x="10" y="186"/>
                  </a:lnTo>
                  <a:lnTo>
                    <a:pt x="5" y="176"/>
                  </a:lnTo>
                  <a:lnTo>
                    <a:pt x="5" y="166"/>
                  </a:lnTo>
                  <a:lnTo>
                    <a:pt x="10" y="156"/>
                  </a:lnTo>
                  <a:lnTo>
                    <a:pt x="0" y="131"/>
                  </a:lnTo>
                  <a:lnTo>
                    <a:pt x="15" y="106"/>
                  </a:lnTo>
                  <a:lnTo>
                    <a:pt x="10" y="91"/>
                  </a:lnTo>
                  <a:lnTo>
                    <a:pt x="10" y="80"/>
                  </a:lnTo>
                  <a:lnTo>
                    <a:pt x="20" y="65"/>
                  </a:lnTo>
                  <a:lnTo>
                    <a:pt x="20" y="50"/>
                  </a:lnTo>
                  <a:lnTo>
                    <a:pt x="40" y="50"/>
                  </a:lnTo>
                  <a:lnTo>
                    <a:pt x="35" y="65"/>
                  </a:lnTo>
                  <a:lnTo>
                    <a:pt x="45" y="70"/>
                  </a:lnTo>
                  <a:lnTo>
                    <a:pt x="55" y="65"/>
                  </a:lnTo>
                  <a:lnTo>
                    <a:pt x="50" y="40"/>
                  </a:lnTo>
                  <a:lnTo>
                    <a:pt x="55" y="30"/>
                  </a:lnTo>
                  <a:lnTo>
                    <a:pt x="66" y="35"/>
                  </a:lnTo>
                  <a:lnTo>
                    <a:pt x="66" y="10"/>
                  </a:lnTo>
                  <a:lnTo>
                    <a:pt x="76" y="0"/>
                  </a:lnTo>
                  <a:lnTo>
                    <a:pt x="116" y="0"/>
                  </a:lnTo>
                  <a:lnTo>
                    <a:pt x="131" y="10"/>
                  </a:lnTo>
                  <a:lnTo>
                    <a:pt x="136" y="15"/>
                  </a:lnTo>
                  <a:lnTo>
                    <a:pt x="151" y="15"/>
                  </a:lnTo>
                  <a:lnTo>
                    <a:pt x="171" y="25"/>
                  </a:lnTo>
                  <a:lnTo>
                    <a:pt x="176" y="35"/>
                  </a:lnTo>
                  <a:lnTo>
                    <a:pt x="166" y="40"/>
                  </a:lnTo>
                  <a:lnTo>
                    <a:pt x="181" y="80"/>
                  </a:lnTo>
                  <a:lnTo>
                    <a:pt x="181" y="91"/>
                  </a:lnTo>
                  <a:lnTo>
                    <a:pt x="156" y="126"/>
                  </a:lnTo>
                  <a:lnTo>
                    <a:pt x="146" y="146"/>
                  </a:lnTo>
                  <a:lnTo>
                    <a:pt x="151" y="156"/>
                  </a:lnTo>
                  <a:lnTo>
                    <a:pt x="166" y="156"/>
                  </a:lnTo>
                  <a:lnTo>
                    <a:pt x="176" y="146"/>
                  </a:lnTo>
                  <a:lnTo>
                    <a:pt x="196" y="116"/>
                  </a:lnTo>
                  <a:lnTo>
                    <a:pt x="211" y="116"/>
                  </a:lnTo>
                  <a:lnTo>
                    <a:pt x="236" y="146"/>
                  </a:lnTo>
                  <a:lnTo>
                    <a:pt x="236" y="166"/>
                  </a:lnTo>
                  <a:lnTo>
                    <a:pt x="231" y="176"/>
                  </a:lnTo>
                  <a:lnTo>
                    <a:pt x="246" y="186"/>
                  </a:lnTo>
                  <a:lnTo>
                    <a:pt x="246" y="206"/>
                  </a:lnTo>
                  <a:lnTo>
                    <a:pt x="236" y="221"/>
                  </a:lnTo>
                  <a:lnTo>
                    <a:pt x="231" y="241"/>
                  </a:lnTo>
                  <a:lnTo>
                    <a:pt x="226" y="251"/>
                  </a:lnTo>
                  <a:lnTo>
                    <a:pt x="211" y="256"/>
                  </a:lnTo>
                  <a:lnTo>
                    <a:pt x="221" y="271"/>
                  </a:lnTo>
                  <a:lnTo>
                    <a:pt x="211" y="281"/>
                  </a:lnTo>
                  <a:lnTo>
                    <a:pt x="201" y="301"/>
                  </a:lnTo>
                  <a:lnTo>
                    <a:pt x="126" y="316"/>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3" name=""/>
            <p:cNvSpPr/>
            <p:nvPr/>
          </p:nvSpPr>
          <p:spPr>
            <a:xfrm>
              <a:off x="6078600" y="1803240"/>
              <a:ext cx="390600" cy="501840"/>
            </a:xfrm>
            <a:custGeom>
              <a:avLst/>
              <a:gdLst/>
              <a:ahLst/>
              <a:rect l="l" t="t" r="r" b="b"/>
              <a:pathLst>
                <a:path w="246" h="316">
                  <a:moveTo>
                    <a:pt x="126" y="316"/>
                  </a:moveTo>
                  <a:lnTo>
                    <a:pt x="126" y="306"/>
                  </a:lnTo>
                  <a:lnTo>
                    <a:pt x="5" y="311"/>
                  </a:lnTo>
                  <a:lnTo>
                    <a:pt x="15" y="296"/>
                  </a:lnTo>
                  <a:lnTo>
                    <a:pt x="25" y="276"/>
                  </a:lnTo>
                  <a:lnTo>
                    <a:pt x="40" y="261"/>
                  </a:lnTo>
                  <a:lnTo>
                    <a:pt x="25" y="241"/>
                  </a:lnTo>
                  <a:lnTo>
                    <a:pt x="25" y="201"/>
                  </a:lnTo>
                  <a:lnTo>
                    <a:pt x="10" y="186"/>
                  </a:lnTo>
                  <a:lnTo>
                    <a:pt x="5" y="176"/>
                  </a:lnTo>
                  <a:lnTo>
                    <a:pt x="5" y="166"/>
                  </a:lnTo>
                  <a:lnTo>
                    <a:pt x="10" y="156"/>
                  </a:lnTo>
                  <a:lnTo>
                    <a:pt x="0" y="131"/>
                  </a:lnTo>
                  <a:lnTo>
                    <a:pt x="15" y="106"/>
                  </a:lnTo>
                  <a:lnTo>
                    <a:pt x="10" y="91"/>
                  </a:lnTo>
                  <a:lnTo>
                    <a:pt x="10" y="80"/>
                  </a:lnTo>
                  <a:lnTo>
                    <a:pt x="20" y="65"/>
                  </a:lnTo>
                  <a:lnTo>
                    <a:pt x="20" y="50"/>
                  </a:lnTo>
                  <a:lnTo>
                    <a:pt x="40" y="50"/>
                  </a:lnTo>
                  <a:lnTo>
                    <a:pt x="35" y="65"/>
                  </a:lnTo>
                  <a:lnTo>
                    <a:pt x="45" y="70"/>
                  </a:lnTo>
                  <a:lnTo>
                    <a:pt x="55" y="65"/>
                  </a:lnTo>
                  <a:lnTo>
                    <a:pt x="50" y="40"/>
                  </a:lnTo>
                  <a:lnTo>
                    <a:pt x="55" y="30"/>
                  </a:lnTo>
                  <a:lnTo>
                    <a:pt x="66" y="35"/>
                  </a:lnTo>
                  <a:lnTo>
                    <a:pt x="66" y="10"/>
                  </a:lnTo>
                  <a:lnTo>
                    <a:pt x="76" y="0"/>
                  </a:lnTo>
                  <a:lnTo>
                    <a:pt x="116" y="0"/>
                  </a:lnTo>
                  <a:lnTo>
                    <a:pt x="131" y="10"/>
                  </a:lnTo>
                  <a:lnTo>
                    <a:pt x="136" y="15"/>
                  </a:lnTo>
                  <a:lnTo>
                    <a:pt x="151" y="15"/>
                  </a:lnTo>
                  <a:lnTo>
                    <a:pt x="171" y="25"/>
                  </a:lnTo>
                  <a:lnTo>
                    <a:pt x="176" y="35"/>
                  </a:lnTo>
                  <a:lnTo>
                    <a:pt x="166" y="40"/>
                  </a:lnTo>
                  <a:lnTo>
                    <a:pt x="181" y="80"/>
                  </a:lnTo>
                  <a:lnTo>
                    <a:pt x="181" y="91"/>
                  </a:lnTo>
                  <a:lnTo>
                    <a:pt x="156" y="126"/>
                  </a:lnTo>
                  <a:lnTo>
                    <a:pt x="146" y="146"/>
                  </a:lnTo>
                  <a:lnTo>
                    <a:pt x="151" y="156"/>
                  </a:lnTo>
                  <a:lnTo>
                    <a:pt x="166" y="156"/>
                  </a:lnTo>
                  <a:lnTo>
                    <a:pt x="176" y="146"/>
                  </a:lnTo>
                  <a:lnTo>
                    <a:pt x="196" y="116"/>
                  </a:lnTo>
                  <a:lnTo>
                    <a:pt x="211" y="116"/>
                  </a:lnTo>
                  <a:lnTo>
                    <a:pt x="236" y="146"/>
                  </a:lnTo>
                  <a:lnTo>
                    <a:pt x="236" y="166"/>
                  </a:lnTo>
                  <a:lnTo>
                    <a:pt x="231" y="176"/>
                  </a:lnTo>
                  <a:lnTo>
                    <a:pt x="246" y="186"/>
                  </a:lnTo>
                  <a:lnTo>
                    <a:pt x="246" y="206"/>
                  </a:lnTo>
                  <a:lnTo>
                    <a:pt x="236" y="221"/>
                  </a:lnTo>
                  <a:lnTo>
                    <a:pt x="231" y="241"/>
                  </a:lnTo>
                  <a:lnTo>
                    <a:pt x="226" y="251"/>
                  </a:lnTo>
                  <a:lnTo>
                    <a:pt x="211" y="256"/>
                  </a:lnTo>
                  <a:lnTo>
                    <a:pt x="221" y="271"/>
                  </a:lnTo>
                  <a:lnTo>
                    <a:pt x="211" y="281"/>
                  </a:lnTo>
                  <a:lnTo>
                    <a:pt x="201" y="301"/>
                  </a:lnTo>
                  <a:lnTo>
                    <a:pt x="126" y="316"/>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54" name=""/>
          <p:cNvGrpSpPr/>
          <p:nvPr/>
        </p:nvGrpSpPr>
        <p:grpSpPr>
          <a:xfrm>
            <a:off x="6278400" y="2201760"/>
            <a:ext cx="414360" cy="486000"/>
            <a:chOff x="6278400" y="2201760"/>
            <a:chExt cx="414360" cy="486000"/>
          </a:xfrm>
        </p:grpSpPr>
        <p:sp>
          <p:nvSpPr>
            <p:cNvPr id="1155" name=""/>
            <p:cNvSpPr/>
            <p:nvPr/>
          </p:nvSpPr>
          <p:spPr>
            <a:xfrm>
              <a:off x="6278400" y="2201760"/>
              <a:ext cx="414360" cy="486000"/>
            </a:xfrm>
            <a:custGeom>
              <a:avLst/>
              <a:gdLst/>
              <a:ahLst/>
              <a:rect l="l" t="t" r="r" b="b"/>
              <a:pathLst>
                <a:path w="261" h="306">
                  <a:moveTo>
                    <a:pt x="0" y="60"/>
                  </a:moveTo>
                  <a:lnTo>
                    <a:pt x="75" y="50"/>
                  </a:lnTo>
                  <a:lnTo>
                    <a:pt x="110" y="50"/>
                  </a:lnTo>
                  <a:lnTo>
                    <a:pt x="120" y="55"/>
                  </a:lnTo>
                  <a:lnTo>
                    <a:pt x="160" y="55"/>
                  </a:lnTo>
                  <a:lnTo>
                    <a:pt x="165" y="50"/>
                  </a:lnTo>
                  <a:lnTo>
                    <a:pt x="180" y="45"/>
                  </a:lnTo>
                  <a:lnTo>
                    <a:pt x="190" y="40"/>
                  </a:lnTo>
                  <a:lnTo>
                    <a:pt x="195" y="20"/>
                  </a:lnTo>
                  <a:lnTo>
                    <a:pt x="210" y="10"/>
                  </a:lnTo>
                  <a:lnTo>
                    <a:pt x="241" y="0"/>
                  </a:lnTo>
                  <a:lnTo>
                    <a:pt x="261" y="105"/>
                  </a:lnTo>
                  <a:lnTo>
                    <a:pt x="256" y="115"/>
                  </a:lnTo>
                  <a:lnTo>
                    <a:pt x="261" y="126"/>
                  </a:lnTo>
                  <a:lnTo>
                    <a:pt x="256" y="136"/>
                  </a:lnTo>
                  <a:lnTo>
                    <a:pt x="256" y="146"/>
                  </a:lnTo>
                  <a:lnTo>
                    <a:pt x="256" y="191"/>
                  </a:lnTo>
                  <a:lnTo>
                    <a:pt x="251" y="201"/>
                  </a:lnTo>
                  <a:lnTo>
                    <a:pt x="236" y="201"/>
                  </a:lnTo>
                  <a:lnTo>
                    <a:pt x="236" y="221"/>
                  </a:lnTo>
                  <a:lnTo>
                    <a:pt x="215" y="216"/>
                  </a:lnTo>
                  <a:lnTo>
                    <a:pt x="200" y="226"/>
                  </a:lnTo>
                  <a:lnTo>
                    <a:pt x="210" y="231"/>
                  </a:lnTo>
                  <a:lnTo>
                    <a:pt x="205" y="246"/>
                  </a:lnTo>
                  <a:lnTo>
                    <a:pt x="215" y="256"/>
                  </a:lnTo>
                  <a:lnTo>
                    <a:pt x="215" y="266"/>
                  </a:lnTo>
                  <a:lnTo>
                    <a:pt x="195" y="251"/>
                  </a:lnTo>
                  <a:lnTo>
                    <a:pt x="180" y="261"/>
                  </a:lnTo>
                  <a:lnTo>
                    <a:pt x="185" y="286"/>
                  </a:lnTo>
                  <a:lnTo>
                    <a:pt x="180" y="291"/>
                  </a:lnTo>
                  <a:lnTo>
                    <a:pt x="175" y="306"/>
                  </a:lnTo>
                  <a:lnTo>
                    <a:pt x="165" y="306"/>
                  </a:lnTo>
                  <a:lnTo>
                    <a:pt x="165" y="291"/>
                  </a:lnTo>
                  <a:lnTo>
                    <a:pt x="155" y="291"/>
                  </a:lnTo>
                  <a:lnTo>
                    <a:pt x="150" y="276"/>
                  </a:lnTo>
                  <a:lnTo>
                    <a:pt x="145" y="271"/>
                  </a:lnTo>
                  <a:lnTo>
                    <a:pt x="135" y="271"/>
                  </a:lnTo>
                  <a:lnTo>
                    <a:pt x="130" y="281"/>
                  </a:lnTo>
                  <a:lnTo>
                    <a:pt x="120" y="291"/>
                  </a:lnTo>
                  <a:lnTo>
                    <a:pt x="100" y="296"/>
                  </a:lnTo>
                  <a:lnTo>
                    <a:pt x="80" y="286"/>
                  </a:lnTo>
                  <a:lnTo>
                    <a:pt x="50" y="281"/>
                  </a:lnTo>
                  <a:lnTo>
                    <a:pt x="50" y="266"/>
                  </a:lnTo>
                  <a:lnTo>
                    <a:pt x="45" y="261"/>
                  </a:lnTo>
                  <a:lnTo>
                    <a:pt x="25" y="261"/>
                  </a:lnTo>
                  <a:lnTo>
                    <a:pt x="0" y="6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6" name=""/>
            <p:cNvSpPr/>
            <p:nvPr/>
          </p:nvSpPr>
          <p:spPr>
            <a:xfrm>
              <a:off x="6278400" y="2201760"/>
              <a:ext cx="414360" cy="486000"/>
            </a:xfrm>
            <a:custGeom>
              <a:avLst/>
              <a:gdLst/>
              <a:ahLst/>
              <a:rect l="l" t="t" r="r" b="b"/>
              <a:pathLst>
                <a:path w="261" h="306">
                  <a:moveTo>
                    <a:pt x="0" y="60"/>
                  </a:moveTo>
                  <a:lnTo>
                    <a:pt x="75" y="50"/>
                  </a:lnTo>
                  <a:lnTo>
                    <a:pt x="110" y="50"/>
                  </a:lnTo>
                  <a:lnTo>
                    <a:pt x="120" y="55"/>
                  </a:lnTo>
                  <a:lnTo>
                    <a:pt x="160" y="55"/>
                  </a:lnTo>
                  <a:lnTo>
                    <a:pt x="165" y="50"/>
                  </a:lnTo>
                  <a:lnTo>
                    <a:pt x="180" y="45"/>
                  </a:lnTo>
                  <a:lnTo>
                    <a:pt x="190" y="40"/>
                  </a:lnTo>
                  <a:lnTo>
                    <a:pt x="195" y="20"/>
                  </a:lnTo>
                  <a:lnTo>
                    <a:pt x="210" y="10"/>
                  </a:lnTo>
                  <a:lnTo>
                    <a:pt x="241" y="0"/>
                  </a:lnTo>
                  <a:lnTo>
                    <a:pt x="261" y="105"/>
                  </a:lnTo>
                  <a:lnTo>
                    <a:pt x="256" y="115"/>
                  </a:lnTo>
                  <a:lnTo>
                    <a:pt x="261" y="126"/>
                  </a:lnTo>
                  <a:lnTo>
                    <a:pt x="256" y="136"/>
                  </a:lnTo>
                  <a:lnTo>
                    <a:pt x="256" y="146"/>
                  </a:lnTo>
                  <a:lnTo>
                    <a:pt x="256" y="191"/>
                  </a:lnTo>
                  <a:lnTo>
                    <a:pt x="251" y="201"/>
                  </a:lnTo>
                  <a:lnTo>
                    <a:pt x="236" y="201"/>
                  </a:lnTo>
                  <a:lnTo>
                    <a:pt x="236" y="221"/>
                  </a:lnTo>
                  <a:lnTo>
                    <a:pt x="215" y="216"/>
                  </a:lnTo>
                  <a:lnTo>
                    <a:pt x="200" y="226"/>
                  </a:lnTo>
                  <a:lnTo>
                    <a:pt x="210" y="231"/>
                  </a:lnTo>
                  <a:lnTo>
                    <a:pt x="205" y="246"/>
                  </a:lnTo>
                  <a:lnTo>
                    <a:pt x="215" y="256"/>
                  </a:lnTo>
                  <a:lnTo>
                    <a:pt x="215" y="266"/>
                  </a:lnTo>
                  <a:lnTo>
                    <a:pt x="195" y="251"/>
                  </a:lnTo>
                  <a:lnTo>
                    <a:pt x="180" y="261"/>
                  </a:lnTo>
                  <a:lnTo>
                    <a:pt x="185" y="286"/>
                  </a:lnTo>
                  <a:lnTo>
                    <a:pt x="180" y="291"/>
                  </a:lnTo>
                  <a:lnTo>
                    <a:pt x="175" y="306"/>
                  </a:lnTo>
                  <a:lnTo>
                    <a:pt x="165" y="306"/>
                  </a:lnTo>
                  <a:lnTo>
                    <a:pt x="165" y="291"/>
                  </a:lnTo>
                  <a:lnTo>
                    <a:pt x="155" y="291"/>
                  </a:lnTo>
                  <a:lnTo>
                    <a:pt x="150" y="276"/>
                  </a:lnTo>
                  <a:lnTo>
                    <a:pt x="145" y="271"/>
                  </a:lnTo>
                  <a:lnTo>
                    <a:pt x="135" y="271"/>
                  </a:lnTo>
                  <a:lnTo>
                    <a:pt x="130" y="281"/>
                  </a:lnTo>
                  <a:lnTo>
                    <a:pt x="120" y="291"/>
                  </a:lnTo>
                  <a:lnTo>
                    <a:pt x="100" y="296"/>
                  </a:lnTo>
                  <a:lnTo>
                    <a:pt x="80" y="286"/>
                  </a:lnTo>
                  <a:lnTo>
                    <a:pt x="50" y="281"/>
                  </a:lnTo>
                  <a:lnTo>
                    <a:pt x="50" y="266"/>
                  </a:lnTo>
                  <a:lnTo>
                    <a:pt x="45" y="261"/>
                  </a:lnTo>
                  <a:lnTo>
                    <a:pt x="25" y="261"/>
                  </a:lnTo>
                  <a:lnTo>
                    <a:pt x="0" y="6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57" name=""/>
          <p:cNvGrpSpPr/>
          <p:nvPr/>
        </p:nvGrpSpPr>
        <p:grpSpPr>
          <a:xfrm>
            <a:off x="6661080" y="2098800"/>
            <a:ext cx="573120" cy="374400"/>
            <a:chOff x="6661080" y="2098800"/>
            <a:chExt cx="573120" cy="374400"/>
          </a:xfrm>
        </p:grpSpPr>
        <p:sp>
          <p:nvSpPr>
            <p:cNvPr id="1158" name=""/>
            <p:cNvSpPr/>
            <p:nvPr/>
          </p:nvSpPr>
          <p:spPr>
            <a:xfrm>
              <a:off x="6661080" y="2098800"/>
              <a:ext cx="573120" cy="374400"/>
            </a:xfrm>
            <a:custGeom>
              <a:avLst/>
              <a:gdLst/>
              <a:ahLst/>
              <a:rect l="l" t="t" r="r" b="b"/>
              <a:pathLst>
                <a:path w="361" h="236">
                  <a:moveTo>
                    <a:pt x="0" y="65"/>
                  </a:moveTo>
                  <a:lnTo>
                    <a:pt x="20" y="45"/>
                  </a:lnTo>
                  <a:lnTo>
                    <a:pt x="35" y="35"/>
                  </a:lnTo>
                  <a:lnTo>
                    <a:pt x="45" y="45"/>
                  </a:lnTo>
                  <a:lnTo>
                    <a:pt x="35" y="55"/>
                  </a:lnTo>
                  <a:lnTo>
                    <a:pt x="125" y="40"/>
                  </a:lnTo>
                  <a:lnTo>
                    <a:pt x="281" y="5"/>
                  </a:lnTo>
                  <a:lnTo>
                    <a:pt x="301" y="0"/>
                  </a:lnTo>
                  <a:lnTo>
                    <a:pt x="306" y="10"/>
                  </a:lnTo>
                  <a:lnTo>
                    <a:pt x="316" y="15"/>
                  </a:lnTo>
                  <a:lnTo>
                    <a:pt x="321" y="25"/>
                  </a:lnTo>
                  <a:lnTo>
                    <a:pt x="326" y="35"/>
                  </a:lnTo>
                  <a:lnTo>
                    <a:pt x="336" y="35"/>
                  </a:lnTo>
                  <a:lnTo>
                    <a:pt x="341" y="45"/>
                  </a:lnTo>
                  <a:lnTo>
                    <a:pt x="336" y="55"/>
                  </a:lnTo>
                  <a:lnTo>
                    <a:pt x="336" y="65"/>
                  </a:lnTo>
                  <a:lnTo>
                    <a:pt x="326" y="80"/>
                  </a:lnTo>
                  <a:lnTo>
                    <a:pt x="336" y="85"/>
                  </a:lnTo>
                  <a:lnTo>
                    <a:pt x="326" y="95"/>
                  </a:lnTo>
                  <a:lnTo>
                    <a:pt x="326" y="105"/>
                  </a:lnTo>
                  <a:lnTo>
                    <a:pt x="336" y="115"/>
                  </a:lnTo>
                  <a:lnTo>
                    <a:pt x="336" y="125"/>
                  </a:lnTo>
                  <a:lnTo>
                    <a:pt x="351" y="125"/>
                  </a:lnTo>
                  <a:lnTo>
                    <a:pt x="361" y="135"/>
                  </a:lnTo>
                  <a:lnTo>
                    <a:pt x="351" y="155"/>
                  </a:lnTo>
                  <a:lnTo>
                    <a:pt x="341" y="165"/>
                  </a:lnTo>
                  <a:lnTo>
                    <a:pt x="321" y="175"/>
                  </a:lnTo>
                  <a:lnTo>
                    <a:pt x="311" y="191"/>
                  </a:lnTo>
                  <a:lnTo>
                    <a:pt x="200" y="211"/>
                  </a:lnTo>
                  <a:lnTo>
                    <a:pt x="35" y="236"/>
                  </a:lnTo>
                  <a:lnTo>
                    <a:pt x="20" y="186"/>
                  </a:lnTo>
                  <a:lnTo>
                    <a:pt x="15" y="175"/>
                  </a:lnTo>
                  <a:lnTo>
                    <a:pt x="20" y="165"/>
                  </a:lnTo>
                  <a:lnTo>
                    <a:pt x="0" y="6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9" name=""/>
            <p:cNvSpPr/>
            <p:nvPr/>
          </p:nvSpPr>
          <p:spPr>
            <a:xfrm>
              <a:off x="6661080" y="2098800"/>
              <a:ext cx="573120" cy="374400"/>
            </a:xfrm>
            <a:custGeom>
              <a:avLst/>
              <a:gdLst/>
              <a:ahLst/>
              <a:rect l="l" t="t" r="r" b="b"/>
              <a:pathLst>
                <a:path w="361" h="236">
                  <a:moveTo>
                    <a:pt x="0" y="65"/>
                  </a:moveTo>
                  <a:lnTo>
                    <a:pt x="20" y="45"/>
                  </a:lnTo>
                  <a:lnTo>
                    <a:pt x="35" y="35"/>
                  </a:lnTo>
                  <a:lnTo>
                    <a:pt x="45" y="45"/>
                  </a:lnTo>
                  <a:lnTo>
                    <a:pt x="35" y="55"/>
                  </a:lnTo>
                  <a:lnTo>
                    <a:pt x="125" y="40"/>
                  </a:lnTo>
                  <a:lnTo>
                    <a:pt x="281" y="5"/>
                  </a:lnTo>
                  <a:lnTo>
                    <a:pt x="301" y="0"/>
                  </a:lnTo>
                  <a:lnTo>
                    <a:pt x="306" y="10"/>
                  </a:lnTo>
                  <a:lnTo>
                    <a:pt x="316" y="15"/>
                  </a:lnTo>
                  <a:lnTo>
                    <a:pt x="321" y="25"/>
                  </a:lnTo>
                  <a:lnTo>
                    <a:pt x="326" y="35"/>
                  </a:lnTo>
                  <a:lnTo>
                    <a:pt x="336" y="35"/>
                  </a:lnTo>
                  <a:lnTo>
                    <a:pt x="341" y="45"/>
                  </a:lnTo>
                  <a:lnTo>
                    <a:pt x="336" y="55"/>
                  </a:lnTo>
                  <a:lnTo>
                    <a:pt x="336" y="65"/>
                  </a:lnTo>
                  <a:lnTo>
                    <a:pt x="326" y="80"/>
                  </a:lnTo>
                  <a:lnTo>
                    <a:pt x="336" y="85"/>
                  </a:lnTo>
                  <a:lnTo>
                    <a:pt x="326" y="95"/>
                  </a:lnTo>
                  <a:lnTo>
                    <a:pt x="326" y="105"/>
                  </a:lnTo>
                  <a:lnTo>
                    <a:pt x="336" y="115"/>
                  </a:lnTo>
                  <a:lnTo>
                    <a:pt x="336" y="125"/>
                  </a:lnTo>
                  <a:lnTo>
                    <a:pt x="351" y="125"/>
                  </a:lnTo>
                  <a:lnTo>
                    <a:pt x="361" y="135"/>
                  </a:lnTo>
                  <a:lnTo>
                    <a:pt x="351" y="155"/>
                  </a:lnTo>
                  <a:lnTo>
                    <a:pt x="341" y="165"/>
                  </a:lnTo>
                  <a:lnTo>
                    <a:pt x="321" y="175"/>
                  </a:lnTo>
                  <a:lnTo>
                    <a:pt x="311" y="191"/>
                  </a:lnTo>
                  <a:lnTo>
                    <a:pt x="200" y="211"/>
                  </a:lnTo>
                  <a:lnTo>
                    <a:pt x="35" y="236"/>
                  </a:lnTo>
                  <a:lnTo>
                    <a:pt x="20" y="186"/>
                  </a:lnTo>
                  <a:lnTo>
                    <a:pt x="15" y="175"/>
                  </a:lnTo>
                  <a:lnTo>
                    <a:pt x="20" y="165"/>
                  </a:lnTo>
                  <a:lnTo>
                    <a:pt x="0" y="6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60" name=""/>
          <p:cNvGrpSpPr/>
          <p:nvPr/>
        </p:nvGrpSpPr>
        <p:grpSpPr>
          <a:xfrm>
            <a:off x="6540480" y="2409840"/>
            <a:ext cx="390600" cy="412560"/>
            <a:chOff x="6540480" y="2409840"/>
            <a:chExt cx="390600" cy="412560"/>
          </a:xfrm>
        </p:grpSpPr>
        <p:sp>
          <p:nvSpPr>
            <p:cNvPr id="1161" name=""/>
            <p:cNvSpPr/>
            <p:nvPr/>
          </p:nvSpPr>
          <p:spPr>
            <a:xfrm>
              <a:off x="6540480" y="2409840"/>
              <a:ext cx="390600" cy="412560"/>
            </a:xfrm>
            <a:custGeom>
              <a:avLst/>
              <a:gdLst/>
              <a:ahLst/>
              <a:rect l="l" t="t" r="r" b="b"/>
              <a:pathLst>
                <a:path w="246" h="260">
                  <a:moveTo>
                    <a:pt x="96" y="0"/>
                  </a:moveTo>
                  <a:lnTo>
                    <a:pt x="86" y="10"/>
                  </a:lnTo>
                  <a:lnTo>
                    <a:pt x="91" y="50"/>
                  </a:lnTo>
                  <a:lnTo>
                    <a:pt x="86" y="70"/>
                  </a:lnTo>
                  <a:lnTo>
                    <a:pt x="76" y="65"/>
                  </a:lnTo>
                  <a:lnTo>
                    <a:pt x="71" y="85"/>
                  </a:lnTo>
                  <a:lnTo>
                    <a:pt x="50" y="85"/>
                  </a:lnTo>
                  <a:lnTo>
                    <a:pt x="40" y="90"/>
                  </a:lnTo>
                  <a:lnTo>
                    <a:pt x="45" y="100"/>
                  </a:lnTo>
                  <a:lnTo>
                    <a:pt x="40" y="110"/>
                  </a:lnTo>
                  <a:lnTo>
                    <a:pt x="50" y="125"/>
                  </a:lnTo>
                  <a:lnTo>
                    <a:pt x="45" y="130"/>
                  </a:lnTo>
                  <a:lnTo>
                    <a:pt x="30" y="120"/>
                  </a:lnTo>
                  <a:lnTo>
                    <a:pt x="20" y="130"/>
                  </a:lnTo>
                  <a:lnTo>
                    <a:pt x="20" y="160"/>
                  </a:lnTo>
                  <a:lnTo>
                    <a:pt x="15" y="160"/>
                  </a:lnTo>
                  <a:lnTo>
                    <a:pt x="10" y="170"/>
                  </a:lnTo>
                  <a:lnTo>
                    <a:pt x="0" y="175"/>
                  </a:lnTo>
                  <a:lnTo>
                    <a:pt x="5" y="190"/>
                  </a:lnTo>
                  <a:lnTo>
                    <a:pt x="5" y="200"/>
                  </a:lnTo>
                  <a:lnTo>
                    <a:pt x="10" y="210"/>
                  </a:lnTo>
                  <a:lnTo>
                    <a:pt x="25" y="220"/>
                  </a:lnTo>
                  <a:lnTo>
                    <a:pt x="40" y="225"/>
                  </a:lnTo>
                  <a:lnTo>
                    <a:pt x="40" y="235"/>
                  </a:lnTo>
                  <a:lnTo>
                    <a:pt x="61" y="245"/>
                  </a:lnTo>
                  <a:lnTo>
                    <a:pt x="61" y="260"/>
                  </a:lnTo>
                  <a:lnTo>
                    <a:pt x="81" y="255"/>
                  </a:lnTo>
                  <a:lnTo>
                    <a:pt x="81" y="245"/>
                  </a:lnTo>
                  <a:lnTo>
                    <a:pt x="106" y="250"/>
                  </a:lnTo>
                  <a:lnTo>
                    <a:pt x="111" y="240"/>
                  </a:lnTo>
                  <a:lnTo>
                    <a:pt x="126" y="240"/>
                  </a:lnTo>
                  <a:lnTo>
                    <a:pt x="126" y="225"/>
                  </a:lnTo>
                  <a:lnTo>
                    <a:pt x="141" y="225"/>
                  </a:lnTo>
                  <a:lnTo>
                    <a:pt x="146" y="215"/>
                  </a:lnTo>
                  <a:lnTo>
                    <a:pt x="156" y="205"/>
                  </a:lnTo>
                  <a:lnTo>
                    <a:pt x="156" y="190"/>
                  </a:lnTo>
                  <a:lnTo>
                    <a:pt x="166" y="185"/>
                  </a:lnTo>
                  <a:lnTo>
                    <a:pt x="161" y="165"/>
                  </a:lnTo>
                  <a:lnTo>
                    <a:pt x="171" y="155"/>
                  </a:lnTo>
                  <a:lnTo>
                    <a:pt x="176" y="140"/>
                  </a:lnTo>
                  <a:lnTo>
                    <a:pt x="176" y="130"/>
                  </a:lnTo>
                  <a:lnTo>
                    <a:pt x="191" y="130"/>
                  </a:lnTo>
                  <a:lnTo>
                    <a:pt x="196" y="140"/>
                  </a:lnTo>
                  <a:lnTo>
                    <a:pt x="211" y="110"/>
                  </a:lnTo>
                  <a:lnTo>
                    <a:pt x="226" y="105"/>
                  </a:lnTo>
                  <a:lnTo>
                    <a:pt x="231" y="95"/>
                  </a:lnTo>
                  <a:lnTo>
                    <a:pt x="226" y="85"/>
                  </a:lnTo>
                  <a:lnTo>
                    <a:pt x="246" y="80"/>
                  </a:lnTo>
                  <a:lnTo>
                    <a:pt x="241" y="65"/>
                  </a:lnTo>
                  <a:lnTo>
                    <a:pt x="241" y="50"/>
                  </a:lnTo>
                  <a:lnTo>
                    <a:pt x="246" y="50"/>
                  </a:lnTo>
                  <a:lnTo>
                    <a:pt x="246" y="40"/>
                  </a:lnTo>
                  <a:lnTo>
                    <a:pt x="221" y="45"/>
                  </a:lnTo>
                  <a:lnTo>
                    <a:pt x="201" y="40"/>
                  </a:lnTo>
                  <a:lnTo>
                    <a:pt x="201" y="55"/>
                  </a:lnTo>
                  <a:lnTo>
                    <a:pt x="176" y="70"/>
                  </a:lnTo>
                  <a:lnTo>
                    <a:pt x="171" y="30"/>
                  </a:lnTo>
                  <a:lnTo>
                    <a:pt x="106" y="40"/>
                  </a:lnTo>
                  <a:lnTo>
                    <a:pt x="96"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2" name=""/>
            <p:cNvSpPr/>
            <p:nvPr/>
          </p:nvSpPr>
          <p:spPr>
            <a:xfrm>
              <a:off x="6540480" y="2409840"/>
              <a:ext cx="390600" cy="412560"/>
            </a:xfrm>
            <a:custGeom>
              <a:avLst/>
              <a:gdLst/>
              <a:ahLst/>
              <a:rect l="l" t="t" r="r" b="b"/>
              <a:pathLst>
                <a:path w="246" h="260">
                  <a:moveTo>
                    <a:pt x="96" y="0"/>
                  </a:moveTo>
                  <a:lnTo>
                    <a:pt x="86" y="10"/>
                  </a:lnTo>
                  <a:lnTo>
                    <a:pt x="91" y="50"/>
                  </a:lnTo>
                  <a:lnTo>
                    <a:pt x="86" y="70"/>
                  </a:lnTo>
                  <a:lnTo>
                    <a:pt x="76" y="65"/>
                  </a:lnTo>
                  <a:lnTo>
                    <a:pt x="71" y="85"/>
                  </a:lnTo>
                  <a:lnTo>
                    <a:pt x="50" y="85"/>
                  </a:lnTo>
                  <a:lnTo>
                    <a:pt x="40" y="90"/>
                  </a:lnTo>
                  <a:lnTo>
                    <a:pt x="45" y="100"/>
                  </a:lnTo>
                  <a:lnTo>
                    <a:pt x="40" y="110"/>
                  </a:lnTo>
                  <a:lnTo>
                    <a:pt x="50" y="125"/>
                  </a:lnTo>
                  <a:lnTo>
                    <a:pt x="45" y="130"/>
                  </a:lnTo>
                  <a:lnTo>
                    <a:pt x="30" y="120"/>
                  </a:lnTo>
                  <a:lnTo>
                    <a:pt x="20" y="130"/>
                  </a:lnTo>
                  <a:lnTo>
                    <a:pt x="20" y="160"/>
                  </a:lnTo>
                  <a:lnTo>
                    <a:pt x="15" y="160"/>
                  </a:lnTo>
                  <a:lnTo>
                    <a:pt x="10" y="170"/>
                  </a:lnTo>
                  <a:lnTo>
                    <a:pt x="0" y="175"/>
                  </a:lnTo>
                  <a:lnTo>
                    <a:pt x="5" y="190"/>
                  </a:lnTo>
                  <a:lnTo>
                    <a:pt x="5" y="200"/>
                  </a:lnTo>
                  <a:lnTo>
                    <a:pt x="10" y="210"/>
                  </a:lnTo>
                  <a:lnTo>
                    <a:pt x="25" y="220"/>
                  </a:lnTo>
                  <a:lnTo>
                    <a:pt x="40" y="225"/>
                  </a:lnTo>
                  <a:lnTo>
                    <a:pt x="40" y="235"/>
                  </a:lnTo>
                  <a:lnTo>
                    <a:pt x="61" y="245"/>
                  </a:lnTo>
                  <a:lnTo>
                    <a:pt x="61" y="260"/>
                  </a:lnTo>
                  <a:lnTo>
                    <a:pt x="81" y="255"/>
                  </a:lnTo>
                  <a:lnTo>
                    <a:pt x="81" y="245"/>
                  </a:lnTo>
                  <a:lnTo>
                    <a:pt x="106" y="250"/>
                  </a:lnTo>
                  <a:lnTo>
                    <a:pt x="111" y="240"/>
                  </a:lnTo>
                  <a:lnTo>
                    <a:pt x="126" y="240"/>
                  </a:lnTo>
                  <a:lnTo>
                    <a:pt x="126" y="225"/>
                  </a:lnTo>
                  <a:lnTo>
                    <a:pt x="141" y="225"/>
                  </a:lnTo>
                  <a:lnTo>
                    <a:pt x="146" y="215"/>
                  </a:lnTo>
                  <a:lnTo>
                    <a:pt x="156" y="205"/>
                  </a:lnTo>
                  <a:lnTo>
                    <a:pt x="156" y="190"/>
                  </a:lnTo>
                  <a:lnTo>
                    <a:pt x="166" y="185"/>
                  </a:lnTo>
                  <a:lnTo>
                    <a:pt x="161" y="165"/>
                  </a:lnTo>
                  <a:lnTo>
                    <a:pt x="171" y="155"/>
                  </a:lnTo>
                  <a:lnTo>
                    <a:pt x="176" y="140"/>
                  </a:lnTo>
                  <a:lnTo>
                    <a:pt x="176" y="130"/>
                  </a:lnTo>
                  <a:lnTo>
                    <a:pt x="191" y="130"/>
                  </a:lnTo>
                  <a:lnTo>
                    <a:pt x="196" y="140"/>
                  </a:lnTo>
                  <a:lnTo>
                    <a:pt x="211" y="110"/>
                  </a:lnTo>
                  <a:lnTo>
                    <a:pt x="226" y="105"/>
                  </a:lnTo>
                  <a:lnTo>
                    <a:pt x="231" y="95"/>
                  </a:lnTo>
                  <a:lnTo>
                    <a:pt x="226" y="85"/>
                  </a:lnTo>
                  <a:lnTo>
                    <a:pt x="246" y="80"/>
                  </a:lnTo>
                  <a:lnTo>
                    <a:pt x="241" y="65"/>
                  </a:lnTo>
                  <a:lnTo>
                    <a:pt x="241" y="50"/>
                  </a:lnTo>
                  <a:lnTo>
                    <a:pt x="246" y="50"/>
                  </a:lnTo>
                  <a:lnTo>
                    <a:pt x="246" y="40"/>
                  </a:lnTo>
                  <a:lnTo>
                    <a:pt x="221" y="45"/>
                  </a:lnTo>
                  <a:lnTo>
                    <a:pt x="201" y="40"/>
                  </a:lnTo>
                  <a:lnTo>
                    <a:pt x="201" y="55"/>
                  </a:lnTo>
                  <a:lnTo>
                    <a:pt x="176" y="70"/>
                  </a:lnTo>
                  <a:lnTo>
                    <a:pt x="171" y="30"/>
                  </a:lnTo>
                  <a:lnTo>
                    <a:pt x="106" y="40"/>
                  </a:lnTo>
                  <a:lnTo>
                    <a:pt x="96"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63" name=""/>
          <p:cNvGrpSpPr/>
          <p:nvPr/>
        </p:nvGrpSpPr>
        <p:grpSpPr>
          <a:xfrm>
            <a:off x="5888160" y="2616120"/>
            <a:ext cx="715680" cy="382680"/>
            <a:chOff x="5888160" y="2616120"/>
            <a:chExt cx="715680" cy="382680"/>
          </a:xfrm>
        </p:grpSpPr>
        <p:sp>
          <p:nvSpPr>
            <p:cNvPr id="1164" name=""/>
            <p:cNvSpPr/>
            <p:nvPr/>
          </p:nvSpPr>
          <p:spPr>
            <a:xfrm>
              <a:off x="5888160" y="2616120"/>
              <a:ext cx="715680" cy="382680"/>
            </a:xfrm>
            <a:custGeom>
              <a:avLst/>
              <a:gdLst/>
              <a:ahLst/>
              <a:rect l="l" t="t" r="r" b="b"/>
              <a:pathLst>
                <a:path w="451" h="241">
                  <a:moveTo>
                    <a:pt x="451" y="95"/>
                  </a:moveTo>
                  <a:lnTo>
                    <a:pt x="451" y="125"/>
                  </a:lnTo>
                  <a:lnTo>
                    <a:pt x="441" y="125"/>
                  </a:lnTo>
                  <a:lnTo>
                    <a:pt x="436" y="136"/>
                  </a:lnTo>
                  <a:lnTo>
                    <a:pt x="426" y="125"/>
                  </a:lnTo>
                  <a:lnTo>
                    <a:pt x="421" y="141"/>
                  </a:lnTo>
                  <a:lnTo>
                    <a:pt x="416" y="136"/>
                  </a:lnTo>
                  <a:lnTo>
                    <a:pt x="416" y="156"/>
                  </a:lnTo>
                  <a:lnTo>
                    <a:pt x="411" y="166"/>
                  </a:lnTo>
                  <a:lnTo>
                    <a:pt x="401" y="161"/>
                  </a:lnTo>
                  <a:lnTo>
                    <a:pt x="401" y="171"/>
                  </a:lnTo>
                  <a:lnTo>
                    <a:pt x="391" y="171"/>
                  </a:lnTo>
                  <a:lnTo>
                    <a:pt x="386" y="186"/>
                  </a:lnTo>
                  <a:lnTo>
                    <a:pt x="376" y="186"/>
                  </a:lnTo>
                  <a:lnTo>
                    <a:pt x="376" y="191"/>
                  </a:lnTo>
                  <a:lnTo>
                    <a:pt x="286" y="206"/>
                  </a:lnTo>
                  <a:lnTo>
                    <a:pt x="201" y="211"/>
                  </a:lnTo>
                  <a:lnTo>
                    <a:pt x="135" y="211"/>
                  </a:lnTo>
                  <a:lnTo>
                    <a:pt x="125" y="226"/>
                  </a:lnTo>
                  <a:lnTo>
                    <a:pt x="115" y="226"/>
                  </a:lnTo>
                  <a:lnTo>
                    <a:pt x="105" y="216"/>
                  </a:lnTo>
                  <a:lnTo>
                    <a:pt x="95" y="221"/>
                  </a:lnTo>
                  <a:lnTo>
                    <a:pt x="80" y="231"/>
                  </a:lnTo>
                  <a:lnTo>
                    <a:pt x="60" y="241"/>
                  </a:lnTo>
                  <a:lnTo>
                    <a:pt x="35" y="241"/>
                  </a:lnTo>
                  <a:lnTo>
                    <a:pt x="0" y="241"/>
                  </a:lnTo>
                  <a:lnTo>
                    <a:pt x="25" y="226"/>
                  </a:lnTo>
                  <a:lnTo>
                    <a:pt x="20" y="196"/>
                  </a:lnTo>
                  <a:lnTo>
                    <a:pt x="30" y="186"/>
                  </a:lnTo>
                  <a:lnTo>
                    <a:pt x="70" y="191"/>
                  </a:lnTo>
                  <a:lnTo>
                    <a:pt x="65" y="186"/>
                  </a:lnTo>
                  <a:lnTo>
                    <a:pt x="55" y="171"/>
                  </a:lnTo>
                  <a:lnTo>
                    <a:pt x="70" y="156"/>
                  </a:lnTo>
                  <a:lnTo>
                    <a:pt x="80" y="156"/>
                  </a:lnTo>
                  <a:lnTo>
                    <a:pt x="85" y="130"/>
                  </a:lnTo>
                  <a:lnTo>
                    <a:pt x="110" y="125"/>
                  </a:lnTo>
                  <a:lnTo>
                    <a:pt x="120" y="110"/>
                  </a:lnTo>
                  <a:lnTo>
                    <a:pt x="130" y="110"/>
                  </a:lnTo>
                  <a:lnTo>
                    <a:pt x="135" y="120"/>
                  </a:lnTo>
                  <a:lnTo>
                    <a:pt x="170" y="120"/>
                  </a:lnTo>
                  <a:lnTo>
                    <a:pt x="181" y="95"/>
                  </a:lnTo>
                  <a:lnTo>
                    <a:pt x="186" y="95"/>
                  </a:lnTo>
                  <a:lnTo>
                    <a:pt x="191" y="105"/>
                  </a:lnTo>
                  <a:lnTo>
                    <a:pt x="206" y="105"/>
                  </a:lnTo>
                  <a:lnTo>
                    <a:pt x="211" y="85"/>
                  </a:lnTo>
                  <a:lnTo>
                    <a:pt x="221" y="80"/>
                  </a:lnTo>
                  <a:lnTo>
                    <a:pt x="226" y="60"/>
                  </a:lnTo>
                  <a:lnTo>
                    <a:pt x="236" y="55"/>
                  </a:lnTo>
                  <a:lnTo>
                    <a:pt x="241" y="40"/>
                  </a:lnTo>
                  <a:lnTo>
                    <a:pt x="256" y="40"/>
                  </a:lnTo>
                  <a:lnTo>
                    <a:pt x="271" y="20"/>
                  </a:lnTo>
                  <a:lnTo>
                    <a:pt x="271" y="0"/>
                  </a:lnTo>
                  <a:lnTo>
                    <a:pt x="291" y="0"/>
                  </a:lnTo>
                  <a:lnTo>
                    <a:pt x="296" y="15"/>
                  </a:lnTo>
                  <a:lnTo>
                    <a:pt x="321" y="25"/>
                  </a:lnTo>
                  <a:lnTo>
                    <a:pt x="346" y="30"/>
                  </a:lnTo>
                  <a:lnTo>
                    <a:pt x="371" y="25"/>
                  </a:lnTo>
                  <a:lnTo>
                    <a:pt x="376" y="5"/>
                  </a:lnTo>
                  <a:lnTo>
                    <a:pt x="391" y="5"/>
                  </a:lnTo>
                  <a:lnTo>
                    <a:pt x="396" y="15"/>
                  </a:lnTo>
                  <a:lnTo>
                    <a:pt x="396" y="30"/>
                  </a:lnTo>
                  <a:lnTo>
                    <a:pt x="411" y="30"/>
                  </a:lnTo>
                  <a:lnTo>
                    <a:pt x="411" y="45"/>
                  </a:lnTo>
                  <a:lnTo>
                    <a:pt x="421" y="85"/>
                  </a:lnTo>
                  <a:lnTo>
                    <a:pt x="436" y="90"/>
                  </a:lnTo>
                  <a:lnTo>
                    <a:pt x="451" y="9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165" name=""/>
            <p:cNvGrpSpPr/>
            <p:nvPr/>
          </p:nvGrpSpPr>
          <p:grpSpPr>
            <a:xfrm>
              <a:off x="5888160" y="2616120"/>
              <a:ext cx="715680" cy="382680"/>
              <a:chOff x="5888160" y="2616120"/>
              <a:chExt cx="715680" cy="382680"/>
            </a:xfrm>
          </p:grpSpPr>
          <p:sp>
            <p:nvSpPr>
              <p:cNvPr id="1166" name=""/>
              <p:cNvSpPr/>
              <p:nvPr/>
            </p:nvSpPr>
            <p:spPr>
              <a:xfrm>
                <a:off x="5888160" y="2616120"/>
                <a:ext cx="715680" cy="382680"/>
              </a:xfrm>
              <a:custGeom>
                <a:avLst/>
                <a:gdLst/>
                <a:ahLst/>
                <a:rect l="l" t="t" r="r" b="b"/>
                <a:pathLst>
                  <a:path w="451" h="241">
                    <a:moveTo>
                      <a:pt x="451" y="95"/>
                    </a:moveTo>
                    <a:lnTo>
                      <a:pt x="451" y="125"/>
                    </a:lnTo>
                    <a:lnTo>
                      <a:pt x="441" y="125"/>
                    </a:lnTo>
                    <a:lnTo>
                      <a:pt x="436" y="136"/>
                    </a:lnTo>
                    <a:lnTo>
                      <a:pt x="426" y="125"/>
                    </a:lnTo>
                    <a:lnTo>
                      <a:pt x="421" y="141"/>
                    </a:lnTo>
                    <a:lnTo>
                      <a:pt x="416" y="136"/>
                    </a:lnTo>
                    <a:lnTo>
                      <a:pt x="416" y="156"/>
                    </a:lnTo>
                    <a:lnTo>
                      <a:pt x="411" y="166"/>
                    </a:lnTo>
                    <a:lnTo>
                      <a:pt x="401" y="161"/>
                    </a:lnTo>
                    <a:lnTo>
                      <a:pt x="401" y="171"/>
                    </a:lnTo>
                    <a:lnTo>
                      <a:pt x="391" y="171"/>
                    </a:lnTo>
                    <a:lnTo>
                      <a:pt x="386" y="186"/>
                    </a:lnTo>
                    <a:lnTo>
                      <a:pt x="376" y="186"/>
                    </a:lnTo>
                    <a:lnTo>
                      <a:pt x="376" y="191"/>
                    </a:lnTo>
                    <a:lnTo>
                      <a:pt x="286" y="206"/>
                    </a:lnTo>
                    <a:lnTo>
                      <a:pt x="201" y="211"/>
                    </a:lnTo>
                    <a:lnTo>
                      <a:pt x="135" y="211"/>
                    </a:lnTo>
                    <a:lnTo>
                      <a:pt x="125" y="226"/>
                    </a:lnTo>
                    <a:lnTo>
                      <a:pt x="115" y="226"/>
                    </a:lnTo>
                    <a:lnTo>
                      <a:pt x="105" y="216"/>
                    </a:lnTo>
                    <a:lnTo>
                      <a:pt x="95" y="221"/>
                    </a:lnTo>
                    <a:lnTo>
                      <a:pt x="80" y="231"/>
                    </a:lnTo>
                    <a:lnTo>
                      <a:pt x="60" y="241"/>
                    </a:lnTo>
                    <a:lnTo>
                      <a:pt x="35" y="241"/>
                    </a:lnTo>
                    <a:lnTo>
                      <a:pt x="0" y="241"/>
                    </a:lnTo>
                    <a:lnTo>
                      <a:pt x="25" y="226"/>
                    </a:lnTo>
                    <a:lnTo>
                      <a:pt x="20" y="196"/>
                    </a:lnTo>
                    <a:lnTo>
                      <a:pt x="30" y="186"/>
                    </a:lnTo>
                    <a:lnTo>
                      <a:pt x="70" y="191"/>
                    </a:lnTo>
                    <a:lnTo>
                      <a:pt x="65" y="186"/>
                    </a:lnTo>
                    <a:lnTo>
                      <a:pt x="55" y="171"/>
                    </a:lnTo>
                    <a:lnTo>
                      <a:pt x="70" y="156"/>
                    </a:lnTo>
                    <a:lnTo>
                      <a:pt x="80" y="156"/>
                    </a:lnTo>
                    <a:lnTo>
                      <a:pt x="85" y="130"/>
                    </a:lnTo>
                    <a:lnTo>
                      <a:pt x="110" y="125"/>
                    </a:lnTo>
                    <a:lnTo>
                      <a:pt x="120" y="110"/>
                    </a:lnTo>
                    <a:lnTo>
                      <a:pt x="130" y="110"/>
                    </a:lnTo>
                    <a:lnTo>
                      <a:pt x="135" y="120"/>
                    </a:lnTo>
                    <a:lnTo>
                      <a:pt x="170" y="120"/>
                    </a:lnTo>
                    <a:lnTo>
                      <a:pt x="181" y="95"/>
                    </a:lnTo>
                    <a:lnTo>
                      <a:pt x="186" y="95"/>
                    </a:lnTo>
                    <a:lnTo>
                      <a:pt x="191" y="105"/>
                    </a:lnTo>
                    <a:lnTo>
                      <a:pt x="206" y="105"/>
                    </a:lnTo>
                    <a:lnTo>
                      <a:pt x="211" y="85"/>
                    </a:lnTo>
                    <a:lnTo>
                      <a:pt x="221" y="80"/>
                    </a:lnTo>
                    <a:lnTo>
                      <a:pt x="226" y="60"/>
                    </a:lnTo>
                    <a:lnTo>
                      <a:pt x="236" y="55"/>
                    </a:lnTo>
                    <a:lnTo>
                      <a:pt x="241" y="40"/>
                    </a:lnTo>
                    <a:lnTo>
                      <a:pt x="256" y="40"/>
                    </a:lnTo>
                    <a:lnTo>
                      <a:pt x="271" y="20"/>
                    </a:lnTo>
                    <a:lnTo>
                      <a:pt x="271" y="0"/>
                    </a:lnTo>
                    <a:lnTo>
                      <a:pt x="291" y="0"/>
                    </a:lnTo>
                    <a:lnTo>
                      <a:pt x="296" y="15"/>
                    </a:lnTo>
                    <a:lnTo>
                      <a:pt x="321" y="25"/>
                    </a:lnTo>
                    <a:lnTo>
                      <a:pt x="346" y="30"/>
                    </a:lnTo>
                    <a:lnTo>
                      <a:pt x="371" y="25"/>
                    </a:lnTo>
                    <a:lnTo>
                      <a:pt x="376" y="5"/>
                    </a:lnTo>
                    <a:lnTo>
                      <a:pt x="391" y="5"/>
                    </a:lnTo>
                    <a:lnTo>
                      <a:pt x="396" y="15"/>
                    </a:lnTo>
                    <a:lnTo>
                      <a:pt x="396" y="30"/>
                    </a:lnTo>
                    <a:lnTo>
                      <a:pt x="411" y="30"/>
                    </a:lnTo>
                    <a:lnTo>
                      <a:pt x="411" y="45"/>
                    </a:lnTo>
                    <a:lnTo>
                      <a:pt x="421" y="85"/>
                    </a:lnTo>
                    <a:lnTo>
                      <a:pt x="436" y="90"/>
                    </a:lnTo>
                    <a:lnTo>
                      <a:pt x="451" y="9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7" name=""/>
              <p:cNvSpPr/>
              <p:nvPr/>
            </p:nvSpPr>
            <p:spPr>
              <a:xfrm>
                <a:off x="5888160" y="2616120"/>
                <a:ext cx="715680" cy="382680"/>
              </a:xfrm>
              <a:custGeom>
                <a:avLst/>
                <a:gdLst/>
                <a:ahLst/>
                <a:rect l="l" t="t" r="r" b="b"/>
                <a:pathLst>
                  <a:path w="451" h="241">
                    <a:moveTo>
                      <a:pt x="451" y="95"/>
                    </a:moveTo>
                    <a:lnTo>
                      <a:pt x="451" y="125"/>
                    </a:lnTo>
                    <a:lnTo>
                      <a:pt x="441" y="125"/>
                    </a:lnTo>
                    <a:lnTo>
                      <a:pt x="436" y="136"/>
                    </a:lnTo>
                    <a:lnTo>
                      <a:pt x="426" y="125"/>
                    </a:lnTo>
                    <a:lnTo>
                      <a:pt x="421" y="141"/>
                    </a:lnTo>
                    <a:lnTo>
                      <a:pt x="416" y="136"/>
                    </a:lnTo>
                    <a:lnTo>
                      <a:pt x="416" y="156"/>
                    </a:lnTo>
                    <a:lnTo>
                      <a:pt x="411" y="166"/>
                    </a:lnTo>
                    <a:lnTo>
                      <a:pt x="401" y="161"/>
                    </a:lnTo>
                    <a:lnTo>
                      <a:pt x="401" y="171"/>
                    </a:lnTo>
                    <a:lnTo>
                      <a:pt x="391" y="171"/>
                    </a:lnTo>
                    <a:lnTo>
                      <a:pt x="386" y="186"/>
                    </a:lnTo>
                    <a:lnTo>
                      <a:pt x="376" y="186"/>
                    </a:lnTo>
                    <a:lnTo>
                      <a:pt x="376" y="191"/>
                    </a:lnTo>
                    <a:lnTo>
                      <a:pt x="286" y="206"/>
                    </a:lnTo>
                    <a:lnTo>
                      <a:pt x="201" y="211"/>
                    </a:lnTo>
                    <a:lnTo>
                      <a:pt x="135" y="211"/>
                    </a:lnTo>
                    <a:lnTo>
                      <a:pt x="125" y="226"/>
                    </a:lnTo>
                    <a:lnTo>
                      <a:pt x="115" y="226"/>
                    </a:lnTo>
                    <a:lnTo>
                      <a:pt x="105" y="216"/>
                    </a:lnTo>
                    <a:lnTo>
                      <a:pt x="95" y="221"/>
                    </a:lnTo>
                    <a:lnTo>
                      <a:pt x="80" y="231"/>
                    </a:lnTo>
                    <a:lnTo>
                      <a:pt x="60" y="241"/>
                    </a:lnTo>
                    <a:lnTo>
                      <a:pt x="35" y="241"/>
                    </a:lnTo>
                    <a:lnTo>
                      <a:pt x="0" y="241"/>
                    </a:lnTo>
                    <a:lnTo>
                      <a:pt x="25" y="226"/>
                    </a:lnTo>
                    <a:lnTo>
                      <a:pt x="20" y="196"/>
                    </a:lnTo>
                    <a:lnTo>
                      <a:pt x="30" y="186"/>
                    </a:lnTo>
                    <a:lnTo>
                      <a:pt x="70" y="191"/>
                    </a:lnTo>
                    <a:lnTo>
                      <a:pt x="65" y="186"/>
                    </a:lnTo>
                    <a:lnTo>
                      <a:pt x="55" y="171"/>
                    </a:lnTo>
                    <a:lnTo>
                      <a:pt x="70" y="156"/>
                    </a:lnTo>
                    <a:lnTo>
                      <a:pt x="80" y="156"/>
                    </a:lnTo>
                    <a:lnTo>
                      <a:pt x="85" y="130"/>
                    </a:lnTo>
                    <a:lnTo>
                      <a:pt x="110" y="125"/>
                    </a:lnTo>
                    <a:lnTo>
                      <a:pt x="120" y="110"/>
                    </a:lnTo>
                    <a:lnTo>
                      <a:pt x="130" y="110"/>
                    </a:lnTo>
                    <a:lnTo>
                      <a:pt x="135" y="120"/>
                    </a:lnTo>
                    <a:lnTo>
                      <a:pt x="170" y="120"/>
                    </a:lnTo>
                    <a:lnTo>
                      <a:pt x="181" y="95"/>
                    </a:lnTo>
                    <a:lnTo>
                      <a:pt x="186" y="95"/>
                    </a:lnTo>
                    <a:lnTo>
                      <a:pt x="191" y="105"/>
                    </a:lnTo>
                    <a:lnTo>
                      <a:pt x="206" y="105"/>
                    </a:lnTo>
                    <a:lnTo>
                      <a:pt x="211" y="85"/>
                    </a:lnTo>
                    <a:lnTo>
                      <a:pt x="221" y="80"/>
                    </a:lnTo>
                    <a:lnTo>
                      <a:pt x="226" y="60"/>
                    </a:lnTo>
                    <a:lnTo>
                      <a:pt x="236" y="55"/>
                    </a:lnTo>
                    <a:lnTo>
                      <a:pt x="241" y="40"/>
                    </a:lnTo>
                    <a:lnTo>
                      <a:pt x="256" y="40"/>
                    </a:lnTo>
                    <a:lnTo>
                      <a:pt x="271" y="20"/>
                    </a:lnTo>
                    <a:lnTo>
                      <a:pt x="271" y="0"/>
                    </a:lnTo>
                    <a:lnTo>
                      <a:pt x="291" y="0"/>
                    </a:lnTo>
                    <a:lnTo>
                      <a:pt x="296" y="15"/>
                    </a:lnTo>
                    <a:lnTo>
                      <a:pt x="321" y="25"/>
                    </a:lnTo>
                    <a:lnTo>
                      <a:pt x="346" y="30"/>
                    </a:lnTo>
                    <a:lnTo>
                      <a:pt x="371" y="25"/>
                    </a:lnTo>
                    <a:lnTo>
                      <a:pt x="376" y="5"/>
                    </a:lnTo>
                    <a:lnTo>
                      <a:pt x="391" y="5"/>
                    </a:lnTo>
                    <a:lnTo>
                      <a:pt x="396" y="15"/>
                    </a:lnTo>
                    <a:lnTo>
                      <a:pt x="396" y="30"/>
                    </a:lnTo>
                    <a:lnTo>
                      <a:pt x="411" y="30"/>
                    </a:lnTo>
                    <a:lnTo>
                      <a:pt x="411" y="45"/>
                    </a:lnTo>
                    <a:lnTo>
                      <a:pt x="421" y="85"/>
                    </a:lnTo>
                    <a:lnTo>
                      <a:pt x="436" y="90"/>
                    </a:lnTo>
                    <a:lnTo>
                      <a:pt x="451" y="9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168" name=""/>
          <p:cNvGrpSpPr/>
          <p:nvPr/>
        </p:nvGrpSpPr>
        <p:grpSpPr>
          <a:xfrm>
            <a:off x="6811920" y="2401920"/>
            <a:ext cx="453960" cy="214200"/>
            <a:chOff x="6811920" y="2401920"/>
            <a:chExt cx="453960" cy="214200"/>
          </a:xfrm>
        </p:grpSpPr>
        <p:sp>
          <p:nvSpPr>
            <p:cNvPr id="1169" name=""/>
            <p:cNvSpPr/>
            <p:nvPr/>
          </p:nvSpPr>
          <p:spPr>
            <a:xfrm>
              <a:off x="6811920" y="2401920"/>
              <a:ext cx="453960" cy="214200"/>
            </a:xfrm>
            <a:custGeom>
              <a:avLst/>
              <a:gdLst/>
              <a:ahLst/>
              <a:rect l="l" t="t" r="r" b="b"/>
              <a:pathLst>
                <a:path w="286" h="135">
                  <a:moveTo>
                    <a:pt x="281" y="85"/>
                  </a:moveTo>
                  <a:lnTo>
                    <a:pt x="286" y="105"/>
                  </a:lnTo>
                  <a:lnTo>
                    <a:pt x="281" y="105"/>
                  </a:lnTo>
                  <a:lnTo>
                    <a:pt x="281" y="110"/>
                  </a:lnTo>
                  <a:lnTo>
                    <a:pt x="271" y="115"/>
                  </a:lnTo>
                  <a:lnTo>
                    <a:pt x="271" y="125"/>
                  </a:lnTo>
                  <a:lnTo>
                    <a:pt x="241" y="130"/>
                  </a:lnTo>
                  <a:lnTo>
                    <a:pt x="236" y="115"/>
                  </a:lnTo>
                  <a:lnTo>
                    <a:pt x="226" y="115"/>
                  </a:lnTo>
                  <a:lnTo>
                    <a:pt x="216" y="90"/>
                  </a:lnTo>
                  <a:lnTo>
                    <a:pt x="221" y="75"/>
                  </a:lnTo>
                  <a:lnTo>
                    <a:pt x="216" y="75"/>
                  </a:lnTo>
                  <a:lnTo>
                    <a:pt x="201" y="60"/>
                  </a:lnTo>
                  <a:lnTo>
                    <a:pt x="211" y="45"/>
                  </a:lnTo>
                  <a:lnTo>
                    <a:pt x="206" y="45"/>
                  </a:lnTo>
                  <a:lnTo>
                    <a:pt x="206" y="30"/>
                  </a:lnTo>
                  <a:lnTo>
                    <a:pt x="211" y="15"/>
                  </a:lnTo>
                  <a:lnTo>
                    <a:pt x="196" y="15"/>
                  </a:lnTo>
                  <a:lnTo>
                    <a:pt x="196" y="30"/>
                  </a:lnTo>
                  <a:lnTo>
                    <a:pt x="181" y="40"/>
                  </a:lnTo>
                  <a:lnTo>
                    <a:pt x="191" y="50"/>
                  </a:lnTo>
                  <a:lnTo>
                    <a:pt x="191" y="65"/>
                  </a:lnTo>
                  <a:lnTo>
                    <a:pt x="196" y="65"/>
                  </a:lnTo>
                  <a:lnTo>
                    <a:pt x="191" y="80"/>
                  </a:lnTo>
                  <a:lnTo>
                    <a:pt x="196" y="95"/>
                  </a:lnTo>
                  <a:lnTo>
                    <a:pt x="196" y="115"/>
                  </a:lnTo>
                  <a:lnTo>
                    <a:pt x="211" y="125"/>
                  </a:lnTo>
                  <a:lnTo>
                    <a:pt x="206" y="135"/>
                  </a:lnTo>
                  <a:lnTo>
                    <a:pt x="196" y="130"/>
                  </a:lnTo>
                  <a:lnTo>
                    <a:pt x="181" y="130"/>
                  </a:lnTo>
                  <a:lnTo>
                    <a:pt x="176" y="120"/>
                  </a:lnTo>
                  <a:lnTo>
                    <a:pt x="155" y="125"/>
                  </a:lnTo>
                  <a:lnTo>
                    <a:pt x="150" y="105"/>
                  </a:lnTo>
                  <a:lnTo>
                    <a:pt x="155" y="95"/>
                  </a:lnTo>
                  <a:lnTo>
                    <a:pt x="165" y="80"/>
                  </a:lnTo>
                  <a:lnTo>
                    <a:pt x="155" y="70"/>
                  </a:lnTo>
                  <a:lnTo>
                    <a:pt x="130" y="65"/>
                  </a:lnTo>
                  <a:lnTo>
                    <a:pt x="125" y="50"/>
                  </a:lnTo>
                  <a:lnTo>
                    <a:pt x="115" y="50"/>
                  </a:lnTo>
                  <a:lnTo>
                    <a:pt x="110" y="65"/>
                  </a:lnTo>
                  <a:lnTo>
                    <a:pt x="90" y="70"/>
                  </a:lnTo>
                  <a:lnTo>
                    <a:pt x="75" y="55"/>
                  </a:lnTo>
                  <a:lnTo>
                    <a:pt x="70" y="40"/>
                  </a:lnTo>
                  <a:lnTo>
                    <a:pt x="50" y="50"/>
                  </a:lnTo>
                  <a:lnTo>
                    <a:pt x="30" y="45"/>
                  </a:lnTo>
                  <a:lnTo>
                    <a:pt x="30" y="60"/>
                  </a:lnTo>
                  <a:lnTo>
                    <a:pt x="5" y="75"/>
                  </a:lnTo>
                  <a:lnTo>
                    <a:pt x="0" y="35"/>
                  </a:lnTo>
                  <a:lnTo>
                    <a:pt x="216" y="0"/>
                  </a:lnTo>
                  <a:lnTo>
                    <a:pt x="241" y="85"/>
                  </a:lnTo>
                  <a:lnTo>
                    <a:pt x="281" y="8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0" name=""/>
            <p:cNvSpPr/>
            <p:nvPr/>
          </p:nvSpPr>
          <p:spPr>
            <a:xfrm>
              <a:off x="6811920" y="2401920"/>
              <a:ext cx="453960" cy="214200"/>
            </a:xfrm>
            <a:custGeom>
              <a:avLst/>
              <a:gdLst/>
              <a:ahLst/>
              <a:rect l="l" t="t" r="r" b="b"/>
              <a:pathLst>
                <a:path w="286" h="135">
                  <a:moveTo>
                    <a:pt x="281" y="85"/>
                  </a:moveTo>
                  <a:lnTo>
                    <a:pt x="286" y="105"/>
                  </a:lnTo>
                  <a:lnTo>
                    <a:pt x="281" y="105"/>
                  </a:lnTo>
                  <a:lnTo>
                    <a:pt x="281" y="110"/>
                  </a:lnTo>
                  <a:lnTo>
                    <a:pt x="271" y="115"/>
                  </a:lnTo>
                  <a:lnTo>
                    <a:pt x="271" y="125"/>
                  </a:lnTo>
                  <a:lnTo>
                    <a:pt x="241" y="130"/>
                  </a:lnTo>
                  <a:lnTo>
                    <a:pt x="236" y="115"/>
                  </a:lnTo>
                  <a:lnTo>
                    <a:pt x="226" y="115"/>
                  </a:lnTo>
                  <a:lnTo>
                    <a:pt x="216" y="90"/>
                  </a:lnTo>
                  <a:lnTo>
                    <a:pt x="221" y="75"/>
                  </a:lnTo>
                  <a:lnTo>
                    <a:pt x="216" y="75"/>
                  </a:lnTo>
                  <a:lnTo>
                    <a:pt x="201" y="60"/>
                  </a:lnTo>
                  <a:lnTo>
                    <a:pt x="211" y="45"/>
                  </a:lnTo>
                  <a:lnTo>
                    <a:pt x="206" y="45"/>
                  </a:lnTo>
                  <a:lnTo>
                    <a:pt x="206" y="30"/>
                  </a:lnTo>
                  <a:lnTo>
                    <a:pt x="211" y="15"/>
                  </a:lnTo>
                  <a:lnTo>
                    <a:pt x="196" y="15"/>
                  </a:lnTo>
                  <a:lnTo>
                    <a:pt x="196" y="30"/>
                  </a:lnTo>
                  <a:lnTo>
                    <a:pt x="181" y="40"/>
                  </a:lnTo>
                  <a:lnTo>
                    <a:pt x="191" y="50"/>
                  </a:lnTo>
                  <a:lnTo>
                    <a:pt x="191" y="65"/>
                  </a:lnTo>
                  <a:lnTo>
                    <a:pt x="196" y="65"/>
                  </a:lnTo>
                  <a:lnTo>
                    <a:pt x="191" y="80"/>
                  </a:lnTo>
                  <a:lnTo>
                    <a:pt x="196" y="95"/>
                  </a:lnTo>
                  <a:lnTo>
                    <a:pt x="196" y="115"/>
                  </a:lnTo>
                  <a:lnTo>
                    <a:pt x="211" y="125"/>
                  </a:lnTo>
                  <a:lnTo>
                    <a:pt x="206" y="135"/>
                  </a:lnTo>
                  <a:lnTo>
                    <a:pt x="196" y="130"/>
                  </a:lnTo>
                  <a:lnTo>
                    <a:pt x="181" y="130"/>
                  </a:lnTo>
                  <a:lnTo>
                    <a:pt x="176" y="120"/>
                  </a:lnTo>
                  <a:lnTo>
                    <a:pt x="155" y="125"/>
                  </a:lnTo>
                  <a:lnTo>
                    <a:pt x="150" y="105"/>
                  </a:lnTo>
                  <a:lnTo>
                    <a:pt x="155" y="95"/>
                  </a:lnTo>
                  <a:lnTo>
                    <a:pt x="165" y="80"/>
                  </a:lnTo>
                  <a:lnTo>
                    <a:pt x="155" y="70"/>
                  </a:lnTo>
                  <a:lnTo>
                    <a:pt x="130" y="65"/>
                  </a:lnTo>
                  <a:lnTo>
                    <a:pt x="125" y="50"/>
                  </a:lnTo>
                  <a:lnTo>
                    <a:pt x="115" y="50"/>
                  </a:lnTo>
                  <a:lnTo>
                    <a:pt x="110" y="65"/>
                  </a:lnTo>
                  <a:lnTo>
                    <a:pt x="90" y="70"/>
                  </a:lnTo>
                  <a:lnTo>
                    <a:pt x="75" y="55"/>
                  </a:lnTo>
                  <a:lnTo>
                    <a:pt x="70" y="40"/>
                  </a:lnTo>
                  <a:lnTo>
                    <a:pt x="50" y="50"/>
                  </a:lnTo>
                  <a:lnTo>
                    <a:pt x="30" y="45"/>
                  </a:lnTo>
                  <a:lnTo>
                    <a:pt x="30" y="60"/>
                  </a:lnTo>
                  <a:lnTo>
                    <a:pt x="5" y="75"/>
                  </a:lnTo>
                  <a:lnTo>
                    <a:pt x="0" y="35"/>
                  </a:lnTo>
                  <a:lnTo>
                    <a:pt x="216" y="0"/>
                  </a:lnTo>
                  <a:lnTo>
                    <a:pt x="241" y="85"/>
                  </a:lnTo>
                  <a:lnTo>
                    <a:pt x="281" y="8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71" name=""/>
          <p:cNvGrpSpPr/>
          <p:nvPr/>
        </p:nvGrpSpPr>
        <p:grpSpPr>
          <a:xfrm>
            <a:off x="7337520" y="1604880"/>
            <a:ext cx="182520" cy="351000"/>
            <a:chOff x="7337520" y="1604880"/>
            <a:chExt cx="182520" cy="351000"/>
          </a:xfrm>
        </p:grpSpPr>
        <p:sp>
          <p:nvSpPr>
            <p:cNvPr id="1172" name=""/>
            <p:cNvSpPr/>
            <p:nvPr/>
          </p:nvSpPr>
          <p:spPr>
            <a:xfrm>
              <a:off x="7337520" y="1604880"/>
              <a:ext cx="182520" cy="351000"/>
            </a:xfrm>
            <a:custGeom>
              <a:avLst/>
              <a:gdLst/>
              <a:ahLst/>
              <a:rect l="l" t="t" r="r" b="b"/>
              <a:pathLst>
                <a:path w="115" h="221">
                  <a:moveTo>
                    <a:pt x="20" y="25"/>
                  </a:moveTo>
                  <a:lnTo>
                    <a:pt x="15" y="15"/>
                  </a:lnTo>
                  <a:lnTo>
                    <a:pt x="20" y="5"/>
                  </a:lnTo>
                  <a:lnTo>
                    <a:pt x="30" y="0"/>
                  </a:lnTo>
                  <a:lnTo>
                    <a:pt x="45" y="10"/>
                  </a:lnTo>
                  <a:lnTo>
                    <a:pt x="65" y="70"/>
                  </a:lnTo>
                  <a:lnTo>
                    <a:pt x="70" y="80"/>
                  </a:lnTo>
                  <a:lnTo>
                    <a:pt x="75" y="100"/>
                  </a:lnTo>
                  <a:lnTo>
                    <a:pt x="75" y="110"/>
                  </a:lnTo>
                  <a:lnTo>
                    <a:pt x="85" y="115"/>
                  </a:lnTo>
                  <a:lnTo>
                    <a:pt x="85" y="145"/>
                  </a:lnTo>
                  <a:lnTo>
                    <a:pt x="95" y="155"/>
                  </a:lnTo>
                  <a:lnTo>
                    <a:pt x="100" y="165"/>
                  </a:lnTo>
                  <a:lnTo>
                    <a:pt x="110" y="165"/>
                  </a:lnTo>
                  <a:lnTo>
                    <a:pt x="115" y="175"/>
                  </a:lnTo>
                  <a:lnTo>
                    <a:pt x="105" y="185"/>
                  </a:lnTo>
                  <a:lnTo>
                    <a:pt x="100" y="195"/>
                  </a:lnTo>
                  <a:lnTo>
                    <a:pt x="85" y="195"/>
                  </a:lnTo>
                  <a:lnTo>
                    <a:pt x="85" y="210"/>
                  </a:lnTo>
                  <a:lnTo>
                    <a:pt x="75" y="210"/>
                  </a:lnTo>
                  <a:lnTo>
                    <a:pt x="20" y="221"/>
                  </a:lnTo>
                  <a:lnTo>
                    <a:pt x="10" y="195"/>
                  </a:lnTo>
                  <a:lnTo>
                    <a:pt x="15" y="165"/>
                  </a:lnTo>
                  <a:lnTo>
                    <a:pt x="0" y="150"/>
                  </a:lnTo>
                  <a:lnTo>
                    <a:pt x="15" y="130"/>
                  </a:lnTo>
                  <a:lnTo>
                    <a:pt x="15" y="120"/>
                  </a:lnTo>
                  <a:lnTo>
                    <a:pt x="10" y="105"/>
                  </a:lnTo>
                  <a:lnTo>
                    <a:pt x="10" y="95"/>
                  </a:lnTo>
                  <a:lnTo>
                    <a:pt x="25" y="90"/>
                  </a:lnTo>
                  <a:lnTo>
                    <a:pt x="25" y="80"/>
                  </a:lnTo>
                  <a:lnTo>
                    <a:pt x="35" y="70"/>
                  </a:lnTo>
                  <a:lnTo>
                    <a:pt x="20" y="65"/>
                  </a:lnTo>
                  <a:lnTo>
                    <a:pt x="20" y="55"/>
                  </a:lnTo>
                  <a:lnTo>
                    <a:pt x="25" y="40"/>
                  </a:lnTo>
                  <a:lnTo>
                    <a:pt x="20" y="2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3" name=""/>
            <p:cNvSpPr/>
            <p:nvPr/>
          </p:nvSpPr>
          <p:spPr>
            <a:xfrm>
              <a:off x="7337520" y="1604880"/>
              <a:ext cx="182520" cy="351000"/>
            </a:xfrm>
            <a:custGeom>
              <a:avLst/>
              <a:gdLst/>
              <a:ahLst/>
              <a:rect l="l" t="t" r="r" b="b"/>
              <a:pathLst>
                <a:path w="115" h="221">
                  <a:moveTo>
                    <a:pt x="20" y="25"/>
                  </a:moveTo>
                  <a:lnTo>
                    <a:pt x="15" y="15"/>
                  </a:lnTo>
                  <a:lnTo>
                    <a:pt x="20" y="5"/>
                  </a:lnTo>
                  <a:lnTo>
                    <a:pt x="30" y="0"/>
                  </a:lnTo>
                  <a:lnTo>
                    <a:pt x="45" y="10"/>
                  </a:lnTo>
                  <a:lnTo>
                    <a:pt x="65" y="70"/>
                  </a:lnTo>
                  <a:lnTo>
                    <a:pt x="70" y="80"/>
                  </a:lnTo>
                  <a:lnTo>
                    <a:pt x="75" y="100"/>
                  </a:lnTo>
                  <a:lnTo>
                    <a:pt x="75" y="110"/>
                  </a:lnTo>
                  <a:lnTo>
                    <a:pt x="85" y="115"/>
                  </a:lnTo>
                  <a:lnTo>
                    <a:pt x="85" y="145"/>
                  </a:lnTo>
                  <a:lnTo>
                    <a:pt x="95" y="155"/>
                  </a:lnTo>
                  <a:lnTo>
                    <a:pt x="100" y="165"/>
                  </a:lnTo>
                  <a:lnTo>
                    <a:pt x="110" y="165"/>
                  </a:lnTo>
                  <a:lnTo>
                    <a:pt x="115" y="175"/>
                  </a:lnTo>
                  <a:lnTo>
                    <a:pt x="105" y="185"/>
                  </a:lnTo>
                  <a:lnTo>
                    <a:pt x="100" y="195"/>
                  </a:lnTo>
                  <a:lnTo>
                    <a:pt x="85" y="195"/>
                  </a:lnTo>
                  <a:lnTo>
                    <a:pt x="85" y="210"/>
                  </a:lnTo>
                  <a:lnTo>
                    <a:pt x="75" y="210"/>
                  </a:lnTo>
                  <a:lnTo>
                    <a:pt x="20" y="221"/>
                  </a:lnTo>
                  <a:lnTo>
                    <a:pt x="10" y="195"/>
                  </a:lnTo>
                  <a:lnTo>
                    <a:pt x="15" y="165"/>
                  </a:lnTo>
                  <a:lnTo>
                    <a:pt x="0" y="150"/>
                  </a:lnTo>
                  <a:lnTo>
                    <a:pt x="15" y="130"/>
                  </a:lnTo>
                  <a:lnTo>
                    <a:pt x="15" y="120"/>
                  </a:lnTo>
                  <a:lnTo>
                    <a:pt x="10" y="105"/>
                  </a:lnTo>
                  <a:lnTo>
                    <a:pt x="10" y="95"/>
                  </a:lnTo>
                  <a:lnTo>
                    <a:pt x="25" y="90"/>
                  </a:lnTo>
                  <a:lnTo>
                    <a:pt x="25" y="80"/>
                  </a:lnTo>
                  <a:lnTo>
                    <a:pt x="35" y="70"/>
                  </a:lnTo>
                  <a:lnTo>
                    <a:pt x="20" y="65"/>
                  </a:lnTo>
                  <a:lnTo>
                    <a:pt x="20" y="55"/>
                  </a:lnTo>
                  <a:lnTo>
                    <a:pt x="25" y="40"/>
                  </a:lnTo>
                  <a:lnTo>
                    <a:pt x="20" y="2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74" name=""/>
          <p:cNvGrpSpPr/>
          <p:nvPr/>
        </p:nvGrpSpPr>
        <p:grpSpPr>
          <a:xfrm>
            <a:off x="7408800" y="1285920"/>
            <a:ext cx="351000" cy="581040"/>
            <a:chOff x="7408800" y="1285920"/>
            <a:chExt cx="351000" cy="581040"/>
          </a:xfrm>
        </p:grpSpPr>
        <p:sp>
          <p:nvSpPr>
            <p:cNvPr id="1175" name=""/>
            <p:cNvSpPr/>
            <p:nvPr/>
          </p:nvSpPr>
          <p:spPr>
            <a:xfrm>
              <a:off x="7408800" y="1285920"/>
              <a:ext cx="351000" cy="581040"/>
            </a:xfrm>
            <a:custGeom>
              <a:avLst/>
              <a:gdLst/>
              <a:ahLst/>
              <a:rect l="l" t="t" r="r" b="b"/>
              <a:pathLst>
                <a:path w="221" h="366">
                  <a:moveTo>
                    <a:pt x="0" y="206"/>
                  </a:moveTo>
                  <a:lnTo>
                    <a:pt x="15" y="181"/>
                  </a:lnTo>
                  <a:lnTo>
                    <a:pt x="15" y="146"/>
                  </a:lnTo>
                  <a:lnTo>
                    <a:pt x="25" y="125"/>
                  </a:lnTo>
                  <a:lnTo>
                    <a:pt x="25" y="110"/>
                  </a:lnTo>
                  <a:lnTo>
                    <a:pt x="15" y="80"/>
                  </a:lnTo>
                  <a:lnTo>
                    <a:pt x="35" y="25"/>
                  </a:lnTo>
                  <a:lnTo>
                    <a:pt x="40" y="20"/>
                  </a:lnTo>
                  <a:lnTo>
                    <a:pt x="40" y="10"/>
                  </a:lnTo>
                  <a:lnTo>
                    <a:pt x="50" y="5"/>
                  </a:lnTo>
                  <a:lnTo>
                    <a:pt x="60" y="20"/>
                  </a:lnTo>
                  <a:lnTo>
                    <a:pt x="81" y="20"/>
                  </a:lnTo>
                  <a:lnTo>
                    <a:pt x="81" y="15"/>
                  </a:lnTo>
                  <a:lnTo>
                    <a:pt x="91" y="10"/>
                  </a:lnTo>
                  <a:lnTo>
                    <a:pt x="101" y="0"/>
                  </a:lnTo>
                  <a:lnTo>
                    <a:pt x="106" y="10"/>
                  </a:lnTo>
                  <a:lnTo>
                    <a:pt x="106" y="15"/>
                  </a:lnTo>
                  <a:lnTo>
                    <a:pt x="136" y="30"/>
                  </a:lnTo>
                  <a:lnTo>
                    <a:pt x="151" y="110"/>
                  </a:lnTo>
                  <a:lnTo>
                    <a:pt x="166" y="125"/>
                  </a:lnTo>
                  <a:lnTo>
                    <a:pt x="186" y="125"/>
                  </a:lnTo>
                  <a:lnTo>
                    <a:pt x="191" y="130"/>
                  </a:lnTo>
                  <a:lnTo>
                    <a:pt x="191" y="146"/>
                  </a:lnTo>
                  <a:lnTo>
                    <a:pt x="196" y="156"/>
                  </a:lnTo>
                  <a:lnTo>
                    <a:pt x="216" y="161"/>
                  </a:lnTo>
                  <a:lnTo>
                    <a:pt x="221" y="176"/>
                  </a:lnTo>
                  <a:lnTo>
                    <a:pt x="211" y="196"/>
                  </a:lnTo>
                  <a:lnTo>
                    <a:pt x="186" y="221"/>
                  </a:lnTo>
                  <a:lnTo>
                    <a:pt x="166" y="221"/>
                  </a:lnTo>
                  <a:lnTo>
                    <a:pt x="161" y="226"/>
                  </a:lnTo>
                  <a:lnTo>
                    <a:pt x="156" y="241"/>
                  </a:lnTo>
                  <a:lnTo>
                    <a:pt x="151" y="241"/>
                  </a:lnTo>
                  <a:lnTo>
                    <a:pt x="131" y="231"/>
                  </a:lnTo>
                  <a:lnTo>
                    <a:pt x="131" y="246"/>
                  </a:lnTo>
                  <a:lnTo>
                    <a:pt x="136" y="261"/>
                  </a:lnTo>
                  <a:lnTo>
                    <a:pt x="136" y="276"/>
                  </a:lnTo>
                  <a:lnTo>
                    <a:pt x="126" y="276"/>
                  </a:lnTo>
                  <a:lnTo>
                    <a:pt x="96" y="276"/>
                  </a:lnTo>
                  <a:lnTo>
                    <a:pt x="96" y="291"/>
                  </a:lnTo>
                  <a:lnTo>
                    <a:pt x="91" y="301"/>
                  </a:lnTo>
                  <a:lnTo>
                    <a:pt x="81" y="301"/>
                  </a:lnTo>
                  <a:lnTo>
                    <a:pt x="81" y="326"/>
                  </a:lnTo>
                  <a:lnTo>
                    <a:pt x="76" y="336"/>
                  </a:lnTo>
                  <a:lnTo>
                    <a:pt x="70" y="341"/>
                  </a:lnTo>
                  <a:lnTo>
                    <a:pt x="70" y="366"/>
                  </a:lnTo>
                  <a:lnTo>
                    <a:pt x="55" y="366"/>
                  </a:lnTo>
                  <a:lnTo>
                    <a:pt x="50" y="356"/>
                  </a:lnTo>
                  <a:lnTo>
                    <a:pt x="35" y="346"/>
                  </a:lnTo>
                  <a:lnTo>
                    <a:pt x="40" y="321"/>
                  </a:lnTo>
                  <a:lnTo>
                    <a:pt x="30" y="306"/>
                  </a:lnTo>
                  <a:lnTo>
                    <a:pt x="25" y="276"/>
                  </a:lnTo>
                  <a:lnTo>
                    <a:pt x="20" y="261"/>
                  </a:lnTo>
                  <a:lnTo>
                    <a:pt x="0" y="206"/>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6" name=""/>
            <p:cNvSpPr/>
            <p:nvPr/>
          </p:nvSpPr>
          <p:spPr>
            <a:xfrm>
              <a:off x="7408800" y="1285920"/>
              <a:ext cx="351000" cy="581040"/>
            </a:xfrm>
            <a:custGeom>
              <a:avLst/>
              <a:gdLst/>
              <a:ahLst/>
              <a:rect l="l" t="t" r="r" b="b"/>
              <a:pathLst>
                <a:path w="221" h="366">
                  <a:moveTo>
                    <a:pt x="0" y="206"/>
                  </a:moveTo>
                  <a:lnTo>
                    <a:pt x="15" y="181"/>
                  </a:lnTo>
                  <a:lnTo>
                    <a:pt x="15" y="146"/>
                  </a:lnTo>
                  <a:lnTo>
                    <a:pt x="25" y="125"/>
                  </a:lnTo>
                  <a:lnTo>
                    <a:pt x="25" y="110"/>
                  </a:lnTo>
                  <a:lnTo>
                    <a:pt x="15" y="80"/>
                  </a:lnTo>
                  <a:lnTo>
                    <a:pt x="35" y="25"/>
                  </a:lnTo>
                  <a:lnTo>
                    <a:pt x="40" y="20"/>
                  </a:lnTo>
                  <a:lnTo>
                    <a:pt x="40" y="10"/>
                  </a:lnTo>
                  <a:lnTo>
                    <a:pt x="50" y="5"/>
                  </a:lnTo>
                  <a:lnTo>
                    <a:pt x="60" y="20"/>
                  </a:lnTo>
                  <a:lnTo>
                    <a:pt x="81" y="20"/>
                  </a:lnTo>
                  <a:lnTo>
                    <a:pt x="81" y="15"/>
                  </a:lnTo>
                  <a:lnTo>
                    <a:pt x="91" y="10"/>
                  </a:lnTo>
                  <a:lnTo>
                    <a:pt x="101" y="0"/>
                  </a:lnTo>
                  <a:lnTo>
                    <a:pt x="106" y="10"/>
                  </a:lnTo>
                  <a:lnTo>
                    <a:pt x="106" y="15"/>
                  </a:lnTo>
                  <a:lnTo>
                    <a:pt x="136" y="30"/>
                  </a:lnTo>
                  <a:lnTo>
                    <a:pt x="151" y="110"/>
                  </a:lnTo>
                  <a:lnTo>
                    <a:pt x="166" y="125"/>
                  </a:lnTo>
                  <a:lnTo>
                    <a:pt x="186" y="125"/>
                  </a:lnTo>
                  <a:lnTo>
                    <a:pt x="191" y="130"/>
                  </a:lnTo>
                  <a:lnTo>
                    <a:pt x="191" y="146"/>
                  </a:lnTo>
                  <a:lnTo>
                    <a:pt x="196" y="156"/>
                  </a:lnTo>
                  <a:lnTo>
                    <a:pt x="216" y="161"/>
                  </a:lnTo>
                  <a:lnTo>
                    <a:pt x="221" y="176"/>
                  </a:lnTo>
                  <a:lnTo>
                    <a:pt x="211" y="196"/>
                  </a:lnTo>
                  <a:lnTo>
                    <a:pt x="186" y="221"/>
                  </a:lnTo>
                  <a:lnTo>
                    <a:pt x="166" y="221"/>
                  </a:lnTo>
                  <a:lnTo>
                    <a:pt x="161" y="226"/>
                  </a:lnTo>
                  <a:lnTo>
                    <a:pt x="156" y="241"/>
                  </a:lnTo>
                  <a:lnTo>
                    <a:pt x="151" y="241"/>
                  </a:lnTo>
                  <a:lnTo>
                    <a:pt x="131" y="231"/>
                  </a:lnTo>
                  <a:lnTo>
                    <a:pt x="131" y="246"/>
                  </a:lnTo>
                  <a:lnTo>
                    <a:pt x="136" y="261"/>
                  </a:lnTo>
                  <a:lnTo>
                    <a:pt x="136" y="276"/>
                  </a:lnTo>
                  <a:lnTo>
                    <a:pt x="126" y="276"/>
                  </a:lnTo>
                  <a:lnTo>
                    <a:pt x="96" y="276"/>
                  </a:lnTo>
                  <a:lnTo>
                    <a:pt x="96" y="291"/>
                  </a:lnTo>
                  <a:lnTo>
                    <a:pt x="91" y="301"/>
                  </a:lnTo>
                  <a:lnTo>
                    <a:pt x="81" y="301"/>
                  </a:lnTo>
                  <a:lnTo>
                    <a:pt x="81" y="326"/>
                  </a:lnTo>
                  <a:lnTo>
                    <a:pt x="76" y="336"/>
                  </a:lnTo>
                  <a:lnTo>
                    <a:pt x="70" y="341"/>
                  </a:lnTo>
                  <a:lnTo>
                    <a:pt x="70" y="366"/>
                  </a:lnTo>
                  <a:lnTo>
                    <a:pt x="55" y="366"/>
                  </a:lnTo>
                  <a:lnTo>
                    <a:pt x="50" y="356"/>
                  </a:lnTo>
                  <a:lnTo>
                    <a:pt x="35" y="346"/>
                  </a:lnTo>
                  <a:lnTo>
                    <a:pt x="40" y="321"/>
                  </a:lnTo>
                  <a:lnTo>
                    <a:pt x="30" y="306"/>
                  </a:lnTo>
                  <a:lnTo>
                    <a:pt x="25" y="276"/>
                  </a:lnTo>
                  <a:lnTo>
                    <a:pt x="20" y="261"/>
                  </a:lnTo>
                  <a:lnTo>
                    <a:pt x="0" y="206"/>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77" name=""/>
          <p:cNvGrpSpPr/>
          <p:nvPr/>
        </p:nvGrpSpPr>
        <p:grpSpPr>
          <a:xfrm>
            <a:off x="7281720" y="1906560"/>
            <a:ext cx="358920" cy="168480"/>
            <a:chOff x="7281720" y="1906560"/>
            <a:chExt cx="358920" cy="168480"/>
          </a:xfrm>
        </p:grpSpPr>
        <p:sp>
          <p:nvSpPr>
            <p:cNvPr id="1178" name=""/>
            <p:cNvSpPr/>
            <p:nvPr/>
          </p:nvSpPr>
          <p:spPr>
            <a:xfrm>
              <a:off x="7281720" y="1906560"/>
              <a:ext cx="358920" cy="168480"/>
            </a:xfrm>
            <a:custGeom>
              <a:avLst/>
              <a:gdLst/>
              <a:ahLst/>
              <a:rect l="l" t="t" r="r" b="b"/>
              <a:pathLst>
                <a:path w="226" h="106">
                  <a:moveTo>
                    <a:pt x="10" y="46"/>
                  </a:moveTo>
                  <a:lnTo>
                    <a:pt x="55" y="31"/>
                  </a:lnTo>
                  <a:lnTo>
                    <a:pt x="110" y="20"/>
                  </a:lnTo>
                  <a:lnTo>
                    <a:pt x="120" y="20"/>
                  </a:lnTo>
                  <a:lnTo>
                    <a:pt x="120" y="5"/>
                  </a:lnTo>
                  <a:lnTo>
                    <a:pt x="135" y="5"/>
                  </a:lnTo>
                  <a:lnTo>
                    <a:pt x="140" y="0"/>
                  </a:lnTo>
                  <a:lnTo>
                    <a:pt x="150" y="0"/>
                  </a:lnTo>
                  <a:lnTo>
                    <a:pt x="150" y="31"/>
                  </a:lnTo>
                  <a:lnTo>
                    <a:pt x="156" y="41"/>
                  </a:lnTo>
                  <a:lnTo>
                    <a:pt x="171" y="61"/>
                  </a:lnTo>
                  <a:lnTo>
                    <a:pt x="176" y="71"/>
                  </a:lnTo>
                  <a:lnTo>
                    <a:pt x="191" y="71"/>
                  </a:lnTo>
                  <a:lnTo>
                    <a:pt x="201" y="66"/>
                  </a:lnTo>
                  <a:lnTo>
                    <a:pt x="196" y="61"/>
                  </a:lnTo>
                  <a:lnTo>
                    <a:pt x="196" y="46"/>
                  </a:lnTo>
                  <a:lnTo>
                    <a:pt x="206" y="51"/>
                  </a:lnTo>
                  <a:lnTo>
                    <a:pt x="221" y="56"/>
                  </a:lnTo>
                  <a:lnTo>
                    <a:pt x="226" y="61"/>
                  </a:lnTo>
                  <a:lnTo>
                    <a:pt x="216" y="76"/>
                  </a:lnTo>
                  <a:lnTo>
                    <a:pt x="211" y="86"/>
                  </a:lnTo>
                  <a:lnTo>
                    <a:pt x="226" y="86"/>
                  </a:lnTo>
                  <a:lnTo>
                    <a:pt x="226" y="101"/>
                  </a:lnTo>
                  <a:lnTo>
                    <a:pt x="211" y="106"/>
                  </a:lnTo>
                  <a:lnTo>
                    <a:pt x="211" y="91"/>
                  </a:lnTo>
                  <a:lnTo>
                    <a:pt x="201" y="91"/>
                  </a:lnTo>
                  <a:lnTo>
                    <a:pt x="181" y="96"/>
                  </a:lnTo>
                  <a:lnTo>
                    <a:pt x="176" y="86"/>
                  </a:lnTo>
                  <a:lnTo>
                    <a:pt x="166" y="96"/>
                  </a:lnTo>
                  <a:lnTo>
                    <a:pt x="161" y="101"/>
                  </a:lnTo>
                  <a:lnTo>
                    <a:pt x="150" y="101"/>
                  </a:lnTo>
                  <a:lnTo>
                    <a:pt x="150" y="86"/>
                  </a:lnTo>
                  <a:lnTo>
                    <a:pt x="140" y="86"/>
                  </a:lnTo>
                  <a:lnTo>
                    <a:pt x="135" y="71"/>
                  </a:lnTo>
                  <a:lnTo>
                    <a:pt x="130" y="66"/>
                  </a:lnTo>
                  <a:lnTo>
                    <a:pt x="120" y="71"/>
                  </a:lnTo>
                  <a:lnTo>
                    <a:pt x="100" y="76"/>
                  </a:lnTo>
                  <a:lnTo>
                    <a:pt x="80" y="81"/>
                  </a:lnTo>
                  <a:lnTo>
                    <a:pt x="60" y="86"/>
                  </a:lnTo>
                  <a:lnTo>
                    <a:pt x="45" y="96"/>
                  </a:lnTo>
                  <a:lnTo>
                    <a:pt x="35" y="86"/>
                  </a:lnTo>
                  <a:lnTo>
                    <a:pt x="25" y="101"/>
                  </a:lnTo>
                  <a:lnTo>
                    <a:pt x="10" y="101"/>
                  </a:lnTo>
                  <a:lnTo>
                    <a:pt x="0" y="86"/>
                  </a:lnTo>
                  <a:lnTo>
                    <a:pt x="10" y="4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9" name=""/>
            <p:cNvSpPr/>
            <p:nvPr/>
          </p:nvSpPr>
          <p:spPr>
            <a:xfrm>
              <a:off x="7281720" y="1906560"/>
              <a:ext cx="358920" cy="168480"/>
            </a:xfrm>
            <a:custGeom>
              <a:avLst/>
              <a:gdLst/>
              <a:ahLst/>
              <a:rect l="l" t="t" r="r" b="b"/>
              <a:pathLst>
                <a:path w="226" h="106">
                  <a:moveTo>
                    <a:pt x="10" y="46"/>
                  </a:moveTo>
                  <a:lnTo>
                    <a:pt x="55" y="31"/>
                  </a:lnTo>
                  <a:lnTo>
                    <a:pt x="110" y="20"/>
                  </a:lnTo>
                  <a:lnTo>
                    <a:pt x="120" y="20"/>
                  </a:lnTo>
                  <a:lnTo>
                    <a:pt x="120" y="5"/>
                  </a:lnTo>
                  <a:lnTo>
                    <a:pt x="135" y="5"/>
                  </a:lnTo>
                  <a:lnTo>
                    <a:pt x="140" y="0"/>
                  </a:lnTo>
                  <a:lnTo>
                    <a:pt x="150" y="0"/>
                  </a:lnTo>
                  <a:lnTo>
                    <a:pt x="150" y="31"/>
                  </a:lnTo>
                  <a:lnTo>
                    <a:pt x="156" y="41"/>
                  </a:lnTo>
                  <a:lnTo>
                    <a:pt x="171" y="61"/>
                  </a:lnTo>
                  <a:lnTo>
                    <a:pt x="176" y="71"/>
                  </a:lnTo>
                  <a:lnTo>
                    <a:pt x="191" y="71"/>
                  </a:lnTo>
                  <a:lnTo>
                    <a:pt x="201" y="66"/>
                  </a:lnTo>
                  <a:lnTo>
                    <a:pt x="196" y="61"/>
                  </a:lnTo>
                  <a:lnTo>
                    <a:pt x="196" y="46"/>
                  </a:lnTo>
                  <a:lnTo>
                    <a:pt x="206" y="51"/>
                  </a:lnTo>
                  <a:lnTo>
                    <a:pt x="221" y="56"/>
                  </a:lnTo>
                  <a:lnTo>
                    <a:pt x="226" y="61"/>
                  </a:lnTo>
                  <a:lnTo>
                    <a:pt x="216" y="76"/>
                  </a:lnTo>
                  <a:lnTo>
                    <a:pt x="211" y="86"/>
                  </a:lnTo>
                  <a:lnTo>
                    <a:pt x="226" y="86"/>
                  </a:lnTo>
                  <a:lnTo>
                    <a:pt x="226" y="101"/>
                  </a:lnTo>
                  <a:lnTo>
                    <a:pt x="211" y="106"/>
                  </a:lnTo>
                  <a:lnTo>
                    <a:pt x="211" y="91"/>
                  </a:lnTo>
                  <a:lnTo>
                    <a:pt x="201" y="91"/>
                  </a:lnTo>
                  <a:lnTo>
                    <a:pt x="181" y="96"/>
                  </a:lnTo>
                  <a:lnTo>
                    <a:pt x="176" y="86"/>
                  </a:lnTo>
                  <a:lnTo>
                    <a:pt x="166" y="96"/>
                  </a:lnTo>
                  <a:lnTo>
                    <a:pt x="161" y="101"/>
                  </a:lnTo>
                  <a:lnTo>
                    <a:pt x="150" y="101"/>
                  </a:lnTo>
                  <a:lnTo>
                    <a:pt x="150" y="86"/>
                  </a:lnTo>
                  <a:lnTo>
                    <a:pt x="140" y="86"/>
                  </a:lnTo>
                  <a:lnTo>
                    <a:pt x="135" y="71"/>
                  </a:lnTo>
                  <a:lnTo>
                    <a:pt x="130" y="66"/>
                  </a:lnTo>
                  <a:lnTo>
                    <a:pt x="120" y="71"/>
                  </a:lnTo>
                  <a:lnTo>
                    <a:pt x="100" y="76"/>
                  </a:lnTo>
                  <a:lnTo>
                    <a:pt x="80" y="81"/>
                  </a:lnTo>
                  <a:lnTo>
                    <a:pt x="60" y="86"/>
                  </a:lnTo>
                  <a:lnTo>
                    <a:pt x="45" y="96"/>
                  </a:lnTo>
                  <a:lnTo>
                    <a:pt x="35" y="86"/>
                  </a:lnTo>
                  <a:lnTo>
                    <a:pt x="25" y="101"/>
                  </a:lnTo>
                  <a:lnTo>
                    <a:pt x="10" y="101"/>
                  </a:lnTo>
                  <a:lnTo>
                    <a:pt x="0" y="86"/>
                  </a:lnTo>
                  <a:lnTo>
                    <a:pt x="10" y="4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80" name=""/>
          <p:cNvGrpSpPr/>
          <p:nvPr/>
        </p:nvGrpSpPr>
        <p:grpSpPr>
          <a:xfrm>
            <a:off x="7456320" y="2011320"/>
            <a:ext cx="63720" cy="95400"/>
            <a:chOff x="7456320" y="2011320"/>
            <a:chExt cx="63720" cy="95400"/>
          </a:xfrm>
        </p:grpSpPr>
        <p:sp>
          <p:nvSpPr>
            <p:cNvPr id="1181" name=""/>
            <p:cNvSpPr/>
            <p:nvPr/>
          </p:nvSpPr>
          <p:spPr>
            <a:xfrm>
              <a:off x="7456320" y="2011320"/>
              <a:ext cx="63720" cy="95400"/>
            </a:xfrm>
            <a:custGeom>
              <a:avLst/>
              <a:gdLst/>
              <a:ahLst/>
              <a:rect l="l" t="t" r="r" b="b"/>
              <a:pathLst>
                <a:path w="40" h="60">
                  <a:moveTo>
                    <a:pt x="20" y="0"/>
                  </a:moveTo>
                  <a:lnTo>
                    <a:pt x="10" y="5"/>
                  </a:lnTo>
                  <a:lnTo>
                    <a:pt x="0" y="10"/>
                  </a:lnTo>
                  <a:lnTo>
                    <a:pt x="5" y="40"/>
                  </a:lnTo>
                  <a:lnTo>
                    <a:pt x="10" y="60"/>
                  </a:lnTo>
                  <a:lnTo>
                    <a:pt x="35" y="50"/>
                  </a:lnTo>
                  <a:lnTo>
                    <a:pt x="40" y="30"/>
                  </a:lnTo>
                  <a:lnTo>
                    <a:pt x="40" y="20"/>
                  </a:lnTo>
                  <a:lnTo>
                    <a:pt x="25" y="20"/>
                  </a:lnTo>
                  <a:lnTo>
                    <a:pt x="2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2" name=""/>
            <p:cNvSpPr/>
            <p:nvPr/>
          </p:nvSpPr>
          <p:spPr>
            <a:xfrm>
              <a:off x="7456320" y="2011320"/>
              <a:ext cx="63720" cy="95400"/>
            </a:xfrm>
            <a:custGeom>
              <a:avLst/>
              <a:gdLst/>
              <a:ahLst/>
              <a:rect l="l" t="t" r="r" b="b"/>
              <a:pathLst>
                <a:path w="40" h="60">
                  <a:moveTo>
                    <a:pt x="20" y="0"/>
                  </a:moveTo>
                  <a:lnTo>
                    <a:pt x="10" y="5"/>
                  </a:lnTo>
                  <a:lnTo>
                    <a:pt x="0" y="10"/>
                  </a:lnTo>
                  <a:lnTo>
                    <a:pt x="5" y="40"/>
                  </a:lnTo>
                  <a:lnTo>
                    <a:pt x="10" y="60"/>
                  </a:lnTo>
                  <a:lnTo>
                    <a:pt x="35" y="50"/>
                  </a:lnTo>
                  <a:lnTo>
                    <a:pt x="40" y="30"/>
                  </a:lnTo>
                  <a:lnTo>
                    <a:pt x="40" y="20"/>
                  </a:lnTo>
                  <a:lnTo>
                    <a:pt x="25" y="20"/>
                  </a:lnTo>
                  <a:lnTo>
                    <a:pt x="2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83" name=""/>
          <p:cNvGrpSpPr/>
          <p:nvPr/>
        </p:nvGrpSpPr>
        <p:grpSpPr>
          <a:xfrm>
            <a:off x="7297560" y="2019240"/>
            <a:ext cx="167040" cy="166680"/>
            <a:chOff x="7297560" y="2019240"/>
            <a:chExt cx="167040" cy="166680"/>
          </a:xfrm>
        </p:grpSpPr>
        <p:sp>
          <p:nvSpPr>
            <p:cNvPr id="1184" name=""/>
            <p:cNvSpPr/>
            <p:nvPr/>
          </p:nvSpPr>
          <p:spPr>
            <a:xfrm>
              <a:off x="7297560" y="2019240"/>
              <a:ext cx="167040" cy="166680"/>
            </a:xfrm>
            <a:custGeom>
              <a:avLst/>
              <a:gdLst/>
              <a:ahLst/>
              <a:rect l="l" t="t" r="r" b="b"/>
              <a:pathLst>
                <a:path w="105" h="105">
                  <a:moveTo>
                    <a:pt x="100" y="0"/>
                  </a:moveTo>
                  <a:lnTo>
                    <a:pt x="100" y="35"/>
                  </a:lnTo>
                  <a:lnTo>
                    <a:pt x="105" y="55"/>
                  </a:lnTo>
                  <a:lnTo>
                    <a:pt x="105" y="65"/>
                  </a:lnTo>
                  <a:lnTo>
                    <a:pt x="90" y="70"/>
                  </a:lnTo>
                  <a:lnTo>
                    <a:pt x="70" y="80"/>
                  </a:lnTo>
                  <a:lnTo>
                    <a:pt x="55" y="90"/>
                  </a:lnTo>
                  <a:lnTo>
                    <a:pt x="50" y="100"/>
                  </a:lnTo>
                  <a:lnTo>
                    <a:pt x="30" y="105"/>
                  </a:lnTo>
                  <a:lnTo>
                    <a:pt x="5" y="100"/>
                  </a:lnTo>
                  <a:lnTo>
                    <a:pt x="20" y="90"/>
                  </a:lnTo>
                  <a:lnTo>
                    <a:pt x="10" y="80"/>
                  </a:lnTo>
                  <a:lnTo>
                    <a:pt x="10" y="65"/>
                  </a:lnTo>
                  <a:lnTo>
                    <a:pt x="5" y="50"/>
                  </a:lnTo>
                  <a:lnTo>
                    <a:pt x="0" y="25"/>
                  </a:lnTo>
                  <a:lnTo>
                    <a:pt x="20" y="30"/>
                  </a:lnTo>
                  <a:lnTo>
                    <a:pt x="30" y="20"/>
                  </a:lnTo>
                  <a:lnTo>
                    <a:pt x="35" y="25"/>
                  </a:lnTo>
                  <a:lnTo>
                    <a:pt x="50" y="15"/>
                  </a:lnTo>
                  <a:lnTo>
                    <a:pt x="10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5" name=""/>
            <p:cNvSpPr/>
            <p:nvPr/>
          </p:nvSpPr>
          <p:spPr>
            <a:xfrm>
              <a:off x="7297560" y="2019240"/>
              <a:ext cx="167040" cy="166680"/>
            </a:xfrm>
            <a:custGeom>
              <a:avLst/>
              <a:gdLst/>
              <a:ahLst/>
              <a:rect l="l" t="t" r="r" b="b"/>
              <a:pathLst>
                <a:path w="105" h="105">
                  <a:moveTo>
                    <a:pt x="100" y="0"/>
                  </a:moveTo>
                  <a:lnTo>
                    <a:pt x="100" y="35"/>
                  </a:lnTo>
                  <a:lnTo>
                    <a:pt x="105" y="55"/>
                  </a:lnTo>
                  <a:lnTo>
                    <a:pt x="105" y="65"/>
                  </a:lnTo>
                  <a:lnTo>
                    <a:pt x="90" y="70"/>
                  </a:lnTo>
                  <a:lnTo>
                    <a:pt x="70" y="80"/>
                  </a:lnTo>
                  <a:lnTo>
                    <a:pt x="55" y="90"/>
                  </a:lnTo>
                  <a:lnTo>
                    <a:pt x="50" y="100"/>
                  </a:lnTo>
                  <a:lnTo>
                    <a:pt x="30" y="105"/>
                  </a:lnTo>
                  <a:lnTo>
                    <a:pt x="5" y="100"/>
                  </a:lnTo>
                  <a:lnTo>
                    <a:pt x="20" y="90"/>
                  </a:lnTo>
                  <a:lnTo>
                    <a:pt x="10" y="80"/>
                  </a:lnTo>
                  <a:lnTo>
                    <a:pt x="10" y="65"/>
                  </a:lnTo>
                  <a:lnTo>
                    <a:pt x="5" y="50"/>
                  </a:lnTo>
                  <a:lnTo>
                    <a:pt x="0" y="25"/>
                  </a:lnTo>
                  <a:lnTo>
                    <a:pt x="20" y="30"/>
                  </a:lnTo>
                  <a:lnTo>
                    <a:pt x="30" y="20"/>
                  </a:lnTo>
                  <a:lnTo>
                    <a:pt x="35" y="25"/>
                  </a:lnTo>
                  <a:lnTo>
                    <a:pt x="50" y="15"/>
                  </a:lnTo>
                  <a:lnTo>
                    <a:pt x="10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86" name=""/>
          <p:cNvGrpSpPr/>
          <p:nvPr/>
        </p:nvGrpSpPr>
        <p:grpSpPr>
          <a:xfrm>
            <a:off x="7337520" y="2138400"/>
            <a:ext cx="118800" cy="87120"/>
            <a:chOff x="7337520" y="2138400"/>
            <a:chExt cx="118800" cy="87120"/>
          </a:xfrm>
        </p:grpSpPr>
        <p:sp>
          <p:nvSpPr>
            <p:cNvPr id="1187" name=""/>
            <p:cNvSpPr/>
            <p:nvPr/>
          </p:nvSpPr>
          <p:spPr>
            <a:xfrm>
              <a:off x="7337520" y="2138400"/>
              <a:ext cx="118800" cy="87120"/>
            </a:xfrm>
            <a:custGeom>
              <a:avLst/>
              <a:gdLst/>
              <a:ahLst/>
              <a:rect l="l" t="t" r="r" b="b"/>
              <a:pathLst>
                <a:path w="75" h="55">
                  <a:moveTo>
                    <a:pt x="30" y="15"/>
                  </a:moveTo>
                  <a:lnTo>
                    <a:pt x="45" y="15"/>
                  </a:lnTo>
                  <a:lnTo>
                    <a:pt x="55" y="15"/>
                  </a:lnTo>
                  <a:lnTo>
                    <a:pt x="65" y="5"/>
                  </a:lnTo>
                  <a:lnTo>
                    <a:pt x="75" y="0"/>
                  </a:lnTo>
                  <a:lnTo>
                    <a:pt x="75" y="15"/>
                  </a:lnTo>
                  <a:lnTo>
                    <a:pt x="60" y="25"/>
                  </a:lnTo>
                  <a:lnTo>
                    <a:pt x="55" y="35"/>
                  </a:lnTo>
                  <a:lnTo>
                    <a:pt x="55" y="45"/>
                  </a:lnTo>
                  <a:lnTo>
                    <a:pt x="45" y="45"/>
                  </a:lnTo>
                  <a:lnTo>
                    <a:pt x="30" y="50"/>
                  </a:lnTo>
                  <a:lnTo>
                    <a:pt x="5" y="55"/>
                  </a:lnTo>
                  <a:lnTo>
                    <a:pt x="0" y="30"/>
                  </a:lnTo>
                  <a:lnTo>
                    <a:pt x="20" y="30"/>
                  </a:lnTo>
                  <a:lnTo>
                    <a:pt x="30" y="15"/>
                  </a:lnTo>
                  <a:close/>
                </a:path>
              </a:pathLst>
            </a:custGeom>
            <a:solidFill>
              <a:srgbClr val="00f008"/>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188" name=""/>
            <p:cNvSpPr/>
            <p:nvPr/>
          </p:nvSpPr>
          <p:spPr>
            <a:xfrm>
              <a:off x="7337520" y="2138400"/>
              <a:ext cx="118800" cy="87120"/>
            </a:xfrm>
            <a:custGeom>
              <a:avLst/>
              <a:gdLst/>
              <a:ahLst/>
              <a:rect l="l" t="t" r="r" b="b"/>
              <a:pathLst>
                <a:path w="75" h="55">
                  <a:moveTo>
                    <a:pt x="30" y="15"/>
                  </a:moveTo>
                  <a:lnTo>
                    <a:pt x="45" y="15"/>
                  </a:lnTo>
                  <a:lnTo>
                    <a:pt x="55" y="15"/>
                  </a:lnTo>
                  <a:lnTo>
                    <a:pt x="65" y="5"/>
                  </a:lnTo>
                  <a:lnTo>
                    <a:pt x="75" y="0"/>
                  </a:lnTo>
                  <a:lnTo>
                    <a:pt x="75" y="15"/>
                  </a:lnTo>
                  <a:lnTo>
                    <a:pt x="60" y="25"/>
                  </a:lnTo>
                  <a:lnTo>
                    <a:pt x="55" y="35"/>
                  </a:lnTo>
                  <a:lnTo>
                    <a:pt x="55" y="45"/>
                  </a:lnTo>
                  <a:lnTo>
                    <a:pt x="45" y="45"/>
                  </a:lnTo>
                  <a:lnTo>
                    <a:pt x="30" y="50"/>
                  </a:lnTo>
                  <a:lnTo>
                    <a:pt x="5" y="55"/>
                  </a:lnTo>
                  <a:lnTo>
                    <a:pt x="0" y="30"/>
                  </a:lnTo>
                  <a:lnTo>
                    <a:pt x="20" y="30"/>
                  </a:lnTo>
                  <a:lnTo>
                    <a:pt x="30" y="15"/>
                  </a:lnTo>
                </a:path>
              </a:pathLst>
            </a:custGeom>
            <a:noFill/>
            <a:ln cap="rnd" w="7920">
              <a:solidFill>
                <a:srgbClr val="919191"/>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grpSp>
      <p:grpSp>
        <p:nvGrpSpPr>
          <p:cNvPr id="1189" name=""/>
          <p:cNvGrpSpPr/>
          <p:nvPr/>
        </p:nvGrpSpPr>
        <p:grpSpPr>
          <a:xfrm>
            <a:off x="7553160" y="2050920"/>
            <a:ext cx="39960" cy="15840"/>
            <a:chOff x="7553160" y="2050920"/>
            <a:chExt cx="39960" cy="15840"/>
          </a:xfrm>
        </p:grpSpPr>
        <p:sp>
          <p:nvSpPr>
            <p:cNvPr id="1190" name=""/>
            <p:cNvSpPr/>
            <p:nvPr/>
          </p:nvSpPr>
          <p:spPr>
            <a:xfrm>
              <a:off x="7553160" y="2050920"/>
              <a:ext cx="39960" cy="15840"/>
            </a:xfrm>
            <a:custGeom>
              <a:avLst/>
              <a:gdLst/>
              <a:ahLst/>
              <a:rect l="l" t="t" r="r" b="b"/>
              <a:pathLst>
                <a:path w="25" h="10">
                  <a:moveTo>
                    <a:pt x="5" y="0"/>
                  </a:moveTo>
                  <a:lnTo>
                    <a:pt x="25" y="0"/>
                  </a:lnTo>
                  <a:lnTo>
                    <a:pt x="20" y="5"/>
                  </a:lnTo>
                  <a:lnTo>
                    <a:pt x="0" y="10"/>
                  </a:lnTo>
                  <a:lnTo>
                    <a:pt x="5" y="0"/>
                  </a:lnTo>
                  <a:close/>
                </a:path>
              </a:pathLst>
            </a:custGeom>
            <a:solidFill>
              <a:srgbClr val="00f008"/>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1191" name=""/>
            <p:cNvSpPr/>
            <p:nvPr/>
          </p:nvSpPr>
          <p:spPr>
            <a:xfrm>
              <a:off x="7553160" y="2050920"/>
              <a:ext cx="39960" cy="15840"/>
            </a:xfrm>
            <a:custGeom>
              <a:avLst/>
              <a:gdLst/>
              <a:ahLst/>
              <a:rect l="l" t="t" r="r" b="b"/>
              <a:pathLst>
                <a:path w="25" h="10">
                  <a:moveTo>
                    <a:pt x="5" y="0"/>
                  </a:moveTo>
                  <a:lnTo>
                    <a:pt x="25" y="0"/>
                  </a:lnTo>
                  <a:lnTo>
                    <a:pt x="20" y="5"/>
                  </a:lnTo>
                  <a:lnTo>
                    <a:pt x="0" y="10"/>
                  </a:lnTo>
                  <a:lnTo>
                    <a:pt x="5" y="0"/>
                  </a:lnTo>
                </a:path>
              </a:pathLst>
            </a:custGeom>
            <a:noFill/>
            <a:ln cap="rnd" w="7920">
              <a:solidFill>
                <a:srgbClr val="919191"/>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1192" name=""/>
          <p:cNvGrpSpPr/>
          <p:nvPr/>
        </p:nvGrpSpPr>
        <p:grpSpPr>
          <a:xfrm>
            <a:off x="6477120" y="2481120"/>
            <a:ext cx="765000" cy="438120"/>
            <a:chOff x="6477120" y="2481120"/>
            <a:chExt cx="765000" cy="438120"/>
          </a:xfrm>
        </p:grpSpPr>
        <p:sp>
          <p:nvSpPr>
            <p:cNvPr id="1193" name=""/>
            <p:cNvSpPr/>
            <p:nvPr/>
          </p:nvSpPr>
          <p:spPr>
            <a:xfrm>
              <a:off x="6477120" y="2481120"/>
              <a:ext cx="765000" cy="438120"/>
            </a:xfrm>
            <a:custGeom>
              <a:avLst/>
              <a:gdLst/>
              <a:ahLst/>
              <a:rect l="l" t="t" r="r" b="b"/>
              <a:pathLst>
                <a:path w="482" h="276">
                  <a:moveTo>
                    <a:pt x="0" y="276"/>
                  </a:moveTo>
                  <a:lnTo>
                    <a:pt x="5" y="266"/>
                  </a:lnTo>
                  <a:lnTo>
                    <a:pt x="10" y="266"/>
                  </a:lnTo>
                  <a:lnTo>
                    <a:pt x="15" y="256"/>
                  </a:lnTo>
                  <a:lnTo>
                    <a:pt x="30" y="261"/>
                  </a:lnTo>
                  <a:lnTo>
                    <a:pt x="30" y="251"/>
                  </a:lnTo>
                  <a:lnTo>
                    <a:pt x="45" y="241"/>
                  </a:lnTo>
                  <a:lnTo>
                    <a:pt x="45" y="226"/>
                  </a:lnTo>
                  <a:lnTo>
                    <a:pt x="55" y="215"/>
                  </a:lnTo>
                  <a:lnTo>
                    <a:pt x="60" y="221"/>
                  </a:lnTo>
                  <a:lnTo>
                    <a:pt x="70" y="215"/>
                  </a:lnTo>
                  <a:lnTo>
                    <a:pt x="75" y="210"/>
                  </a:lnTo>
                  <a:lnTo>
                    <a:pt x="80" y="195"/>
                  </a:lnTo>
                  <a:lnTo>
                    <a:pt x="96" y="200"/>
                  </a:lnTo>
                  <a:lnTo>
                    <a:pt x="101" y="215"/>
                  </a:lnTo>
                  <a:lnTo>
                    <a:pt x="121" y="205"/>
                  </a:lnTo>
                  <a:lnTo>
                    <a:pt x="121" y="200"/>
                  </a:lnTo>
                  <a:lnTo>
                    <a:pt x="131" y="200"/>
                  </a:lnTo>
                  <a:lnTo>
                    <a:pt x="146" y="205"/>
                  </a:lnTo>
                  <a:lnTo>
                    <a:pt x="146" y="195"/>
                  </a:lnTo>
                  <a:lnTo>
                    <a:pt x="161" y="195"/>
                  </a:lnTo>
                  <a:lnTo>
                    <a:pt x="166" y="180"/>
                  </a:lnTo>
                  <a:lnTo>
                    <a:pt x="181" y="185"/>
                  </a:lnTo>
                  <a:lnTo>
                    <a:pt x="186" y="165"/>
                  </a:lnTo>
                  <a:lnTo>
                    <a:pt x="191" y="160"/>
                  </a:lnTo>
                  <a:lnTo>
                    <a:pt x="196" y="145"/>
                  </a:lnTo>
                  <a:lnTo>
                    <a:pt x="206" y="135"/>
                  </a:lnTo>
                  <a:lnTo>
                    <a:pt x="201" y="115"/>
                  </a:lnTo>
                  <a:lnTo>
                    <a:pt x="211" y="105"/>
                  </a:lnTo>
                  <a:lnTo>
                    <a:pt x="216" y="85"/>
                  </a:lnTo>
                  <a:lnTo>
                    <a:pt x="231" y="85"/>
                  </a:lnTo>
                  <a:lnTo>
                    <a:pt x="236" y="95"/>
                  </a:lnTo>
                  <a:lnTo>
                    <a:pt x="251" y="65"/>
                  </a:lnTo>
                  <a:lnTo>
                    <a:pt x="271" y="65"/>
                  </a:lnTo>
                  <a:lnTo>
                    <a:pt x="271" y="50"/>
                  </a:lnTo>
                  <a:lnTo>
                    <a:pt x="266" y="40"/>
                  </a:lnTo>
                  <a:lnTo>
                    <a:pt x="286" y="40"/>
                  </a:lnTo>
                  <a:lnTo>
                    <a:pt x="281" y="20"/>
                  </a:lnTo>
                  <a:lnTo>
                    <a:pt x="281" y="5"/>
                  </a:lnTo>
                  <a:lnTo>
                    <a:pt x="301" y="20"/>
                  </a:lnTo>
                  <a:lnTo>
                    <a:pt x="321" y="15"/>
                  </a:lnTo>
                  <a:lnTo>
                    <a:pt x="326" y="0"/>
                  </a:lnTo>
                  <a:lnTo>
                    <a:pt x="336" y="0"/>
                  </a:lnTo>
                  <a:lnTo>
                    <a:pt x="336" y="15"/>
                  </a:lnTo>
                  <a:lnTo>
                    <a:pt x="371" y="20"/>
                  </a:lnTo>
                  <a:lnTo>
                    <a:pt x="371" y="30"/>
                  </a:lnTo>
                  <a:lnTo>
                    <a:pt x="361" y="40"/>
                  </a:lnTo>
                  <a:lnTo>
                    <a:pt x="366" y="75"/>
                  </a:lnTo>
                  <a:lnTo>
                    <a:pt x="392" y="75"/>
                  </a:lnTo>
                  <a:lnTo>
                    <a:pt x="402" y="85"/>
                  </a:lnTo>
                  <a:lnTo>
                    <a:pt x="412" y="95"/>
                  </a:lnTo>
                  <a:lnTo>
                    <a:pt x="427" y="90"/>
                  </a:lnTo>
                  <a:lnTo>
                    <a:pt x="437" y="100"/>
                  </a:lnTo>
                  <a:lnTo>
                    <a:pt x="427" y="110"/>
                  </a:lnTo>
                  <a:lnTo>
                    <a:pt x="432" y="130"/>
                  </a:lnTo>
                  <a:lnTo>
                    <a:pt x="427" y="145"/>
                  </a:lnTo>
                  <a:lnTo>
                    <a:pt x="437" y="160"/>
                  </a:lnTo>
                  <a:lnTo>
                    <a:pt x="437" y="170"/>
                  </a:lnTo>
                  <a:lnTo>
                    <a:pt x="462" y="170"/>
                  </a:lnTo>
                  <a:lnTo>
                    <a:pt x="482" y="195"/>
                  </a:lnTo>
                  <a:lnTo>
                    <a:pt x="412" y="210"/>
                  </a:lnTo>
                  <a:lnTo>
                    <a:pt x="316" y="231"/>
                  </a:lnTo>
                  <a:lnTo>
                    <a:pt x="196" y="246"/>
                  </a:lnTo>
                  <a:lnTo>
                    <a:pt x="0" y="276"/>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4" name=""/>
            <p:cNvSpPr/>
            <p:nvPr/>
          </p:nvSpPr>
          <p:spPr>
            <a:xfrm>
              <a:off x="6477120" y="2481120"/>
              <a:ext cx="765000" cy="438120"/>
            </a:xfrm>
            <a:custGeom>
              <a:avLst/>
              <a:gdLst/>
              <a:ahLst/>
              <a:rect l="l" t="t" r="r" b="b"/>
              <a:pathLst>
                <a:path w="482" h="276">
                  <a:moveTo>
                    <a:pt x="0" y="276"/>
                  </a:moveTo>
                  <a:lnTo>
                    <a:pt x="5" y="266"/>
                  </a:lnTo>
                  <a:lnTo>
                    <a:pt x="10" y="266"/>
                  </a:lnTo>
                  <a:lnTo>
                    <a:pt x="15" y="256"/>
                  </a:lnTo>
                  <a:lnTo>
                    <a:pt x="30" y="261"/>
                  </a:lnTo>
                  <a:lnTo>
                    <a:pt x="30" y="251"/>
                  </a:lnTo>
                  <a:lnTo>
                    <a:pt x="45" y="241"/>
                  </a:lnTo>
                  <a:lnTo>
                    <a:pt x="45" y="226"/>
                  </a:lnTo>
                  <a:lnTo>
                    <a:pt x="55" y="215"/>
                  </a:lnTo>
                  <a:lnTo>
                    <a:pt x="60" y="221"/>
                  </a:lnTo>
                  <a:lnTo>
                    <a:pt x="70" y="215"/>
                  </a:lnTo>
                  <a:lnTo>
                    <a:pt x="75" y="210"/>
                  </a:lnTo>
                  <a:lnTo>
                    <a:pt x="80" y="195"/>
                  </a:lnTo>
                  <a:lnTo>
                    <a:pt x="96" y="200"/>
                  </a:lnTo>
                  <a:lnTo>
                    <a:pt x="101" y="215"/>
                  </a:lnTo>
                  <a:lnTo>
                    <a:pt x="121" y="205"/>
                  </a:lnTo>
                  <a:lnTo>
                    <a:pt x="121" y="200"/>
                  </a:lnTo>
                  <a:lnTo>
                    <a:pt x="131" y="200"/>
                  </a:lnTo>
                  <a:lnTo>
                    <a:pt x="146" y="205"/>
                  </a:lnTo>
                  <a:lnTo>
                    <a:pt x="146" y="195"/>
                  </a:lnTo>
                  <a:lnTo>
                    <a:pt x="161" y="195"/>
                  </a:lnTo>
                  <a:lnTo>
                    <a:pt x="166" y="180"/>
                  </a:lnTo>
                  <a:lnTo>
                    <a:pt x="181" y="185"/>
                  </a:lnTo>
                  <a:lnTo>
                    <a:pt x="186" y="165"/>
                  </a:lnTo>
                  <a:lnTo>
                    <a:pt x="191" y="160"/>
                  </a:lnTo>
                  <a:lnTo>
                    <a:pt x="196" y="145"/>
                  </a:lnTo>
                  <a:lnTo>
                    <a:pt x="206" y="135"/>
                  </a:lnTo>
                  <a:lnTo>
                    <a:pt x="201" y="115"/>
                  </a:lnTo>
                  <a:lnTo>
                    <a:pt x="211" y="105"/>
                  </a:lnTo>
                  <a:lnTo>
                    <a:pt x="216" y="85"/>
                  </a:lnTo>
                  <a:lnTo>
                    <a:pt x="231" y="85"/>
                  </a:lnTo>
                  <a:lnTo>
                    <a:pt x="236" y="95"/>
                  </a:lnTo>
                  <a:lnTo>
                    <a:pt x="251" y="65"/>
                  </a:lnTo>
                  <a:lnTo>
                    <a:pt x="271" y="65"/>
                  </a:lnTo>
                  <a:lnTo>
                    <a:pt x="271" y="50"/>
                  </a:lnTo>
                  <a:lnTo>
                    <a:pt x="266" y="40"/>
                  </a:lnTo>
                  <a:lnTo>
                    <a:pt x="286" y="40"/>
                  </a:lnTo>
                  <a:lnTo>
                    <a:pt x="281" y="20"/>
                  </a:lnTo>
                  <a:lnTo>
                    <a:pt x="281" y="5"/>
                  </a:lnTo>
                  <a:lnTo>
                    <a:pt x="301" y="20"/>
                  </a:lnTo>
                  <a:lnTo>
                    <a:pt x="321" y="15"/>
                  </a:lnTo>
                  <a:lnTo>
                    <a:pt x="326" y="0"/>
                  </a:lnTo>
                  <a:lnTo>
                    <a:pt x="336" y="0"/>
                  </a:lnTo>
                  <a:lnTo>
                    <a:pt x="336" y="15"/>
                  </a:lnTo>
                  <a:lnTo>
                    <a:pt x="371" y="20"/>
                  </a:lnTo>
                  <a:lnTo>
                    <a:pt x="371" y="30"/>
                  </a:lnTo>
                  <a:lnTo>
                    <a:pt x="361" y="40"/>
                  </a:lnTo>
                  <a:lnTo>
                    <a:pt x="366" y="75"/>
                  </a:lnTo>
                  <a:lnTo>
                    <a:pt x="392" y="75"/>
                  </a:lnTo>
                  <a:lnTo>
                    <a:pt x="402" y="85"/>
                  </a:lnTo>
                  <a:lnTo>
                    <a:pt x="412" y="95"/>
                  </a:lnTo>
                  <a:lnTo>
                    <a:pt x="427" y="90"/>
                  </a:lnTo>
                  <a:lnTo>
                    <a:pt x="437" y="100"/>
                  </a:lnTo>
                  <a:lnTo>
                    <a:pt x="427" y="110"/>
                  </a:lnTo>
                  <a:lnTo>
                    <a:pt x="432" y="130"/>
                  </a:lnTo>
                  <a:lnTo>
                    <a:pt x="427" y="145"/>
                  </a:lnTo>
                  <a:lnTo>
                    <a:pt x="437" y="160"/>
                  </a:lnTo>
                  <a:lnTo>
                    <a:pt x="437" y="170"/>
                  </a:lnTo>
                  <a:lnTo>
                    <a:pt x="462" y="170"/>
                  </a:lnTo>
                  <a:lnTo>
                    <a:pt x="482" y="195"/>
                  </a:lnTo>
                  <a:lnTo>
                    <a:pt x="412" y="210"/>
                  </a:lnTo>
                  <a:lnTo>
                    <a:pt x="316" y="231"/>
                  </a:lnTo>
                  <a:lnTo>
                    <a:pt x="196" y="246"/>
                  </a:lnTo>
                  <a:lnTo>
                    <a:pt x="0" y="276"/>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95" name=""/>
          <p:cNvGrpSpPr/>
          <p:nvPr/>
        </p:nvGrpSpPr>
        <p:grpSpPr>
          <a:xfrm>
            <a:off x="6429240" y="2790720"/>
            <a:ext cx="844560" cy="382680"/>
            <a:chOff x="6429240" y="2790720"/>
            <a:chExt cx="844560" cy="382680"/>
          </a:xfrm>
        </p:grpSpPr>
        <p:sp>
          <p:nvSpPr>
            <p:cNvPr id="1196" name=""/>
            <p:cNvSpPr/>
            <p:nvPr/>
          </p:nvSpPr>
          <p:spPr>
            <a:xfrm>
              <a:off x="6429240" y="2790720"/>
              <a:ext cx="844560" cy="382680"/>
            </a:xfrm>
            <a:custGeom>
              <a:avLst/>
              <a:gdLst/>
              <a:ahLst/>
              <a:rect l="l" t="t" r="r" b="b"/>
              <a:pathLst>
                <a:path w="532" h="241">
                  <a:moveTo>
                    <a:pt x="151" y="61"/>
                  </a:moveTo>
                  <a:lnTo>
                    <a:pt x="151" y="86"/>
                  </a:lnTo>
                  <a:lnTo>
                    <a:pt x="136" y="86"/>
                  </a:lnTo>
                  <a:lnTo>
                    <a:pt x="141" y="111"/>
                  </a:lnTo>
                  <a:lnTo>
                    <a:pt x="120" y="111"/>
                  </a:lnTo>
                  <a:lnTo>
                    <a:pt x="115" y="116"/>
                  </a:lnTo>
                  <a:lnTo>
                    <a:pt x="100" y="121"/>
                  </a:lnTo>
                  <a:lnTo>
                    <a:pt x="90" y="121"/>
                  </a:lnTo>
                  <a:lnTo>
                    <a:pt x="85" y="141"/>
                  </a:lnTo>
                  <a:lnTo>
                    <a:pt x="65" y="146"/>
                  </a:lnTo>
                  <a:lnTo>
                    <a:pt x="60" y="156"/>
                  </a:lnTo>
                  <a:lnTo>
                    <a:pt x="45" y="166"/>
                  </a:lnTo>
                  <a:lnTo>
                    <a:pt x="35" y="171"/>
                  </a:lnTo>
                  <a:lnTo>
                    <a:pt x="20" y="176"/>
                  </a:lnTo>
                  <a:lnTo>
                    <a:pt x="15" y="181"/>
                  </a:lnTo>
                  <a:lnTo>
                    <a:pt x="20" y="186"/>
                  </a:lnTo>
                  <a:lnTo>
                    <a:pt x="5" y="201"/>
                  </a:lnTo>
                  <a:lnTo>
                    <a:pt x="0" y="216"/>
                  </a:lnTo>
                  <a:lnTo>
                    <a:pt x="35" y="211"/>
                  </a:lnTo>
                  <a:lnTo>
                    <a:pt x="70" y="206"/>
                  </a:lnTo>
                  <a:lnTo>
                    <a:pt x="80" y="206"/>
                  </a:lnTo>
                  <a:lnTo>
                    <a:pt x="95" y="211"/>
                  </a:lnTo>
                  <a:lnTo>
                    <a:pt x="120" y="176"/>
                  </a:lnTo>
                  <a:lnTo>
                    <a:pt x="156" y="181"/>
                  </a:lnTo>
                  <a:lnTo>
                    <a:pt x="166" y="171"/>
                  </a:lnTo>
                  <a:lnTo>
                    <a:pt x="221" y="171"/>
                  </a:lnTo>
                  <a:lnTo>
                    <a:pt x="231" y="186"/>
                  </a:lnTo>
                  <a:lnTo>
                    <a:pt x="306" y="186"/>
                  </a:lnTo>
                  <a:lnTo>
                    <a:pt x="386" y="241"/>
                  </a:lnTo>
                  <a:lnTo>
                    <a:pt x="386" y="236"/>
                  </a:lnTo>
                  <a:lnTo>
                    <a:pt x="391" y="236"/>
                  </a:lnTo>
                  <a:lnTo>
                    <a:pt x="396" y="241"/>
                  </a:lnTo>
                  <a:lnTo>
                    <a:pt x="422" y="236"/>
                  </a:lnTo>
                  <a:lnTo>
                    <a:pt x="427" y="226"/>
                  </a:lnTo>
                  <a:lnTo>
                    <a:pt x="432" y="196"/>
                  </a:lnTo>
                  <a:lnTo>
                    <a:pt x="447" y="181"/>
                  </a:lnTo>
                  <a:lnTo>
                    <a:pt x="457" y="171"/>
                  </a:lnTo>
                  <a:lnTo>
                    <a:pt x="462" y="161"/>
                  </a:lnTo>
                  <a:lnTo>
                    <a:pt x="467" y="166"/>
                  </a:lnTo>
                  <a:lnTo>
                    <a:pt x="482" y="151"/>
                  </a:lnTo>
                  <a:lnTo>
                    <a:pt x="507" y="146"/>
                  </a:lnTo>
                  <a:lnTo>
                    <a:pt x="507" y="136"/>
                  </a:lnTo>
                  <a:lnTo>
                    <a:pt x="522" y="121"/>
                  </a:lnTo>
                  <a:lnTo>
                    <a:pt x="487" y="121"/>
                  </a:lnTo>
                  <a:lnTo>
                    <a:pt x="492" y="116"/>
                  </a:lnTo>
                  <a:lnTo>
                    <a:pt x="487" y="96"/>
                  </a:lnTo>
                  <a:lnTo>
                    <a:pt x="497" y="96"/>
                  </a:lnTo>
                  <a:lnTo>
                    <a:pt x="512" y="86"/>
                  </a:lnTo>
                  <a:lnTo>
                    <a:pt x="522" y="86"/>
                  </a:lnTo>
                  <a:lnTo>
                    <a:pt x="527" y="71"/>
                  </a:lnTo>
                  <a:lnTo>
                    <a:pt x="532" y="66"/>
                  </a:lnTo>
                  <a:lnTo>
                    <a:pt x="532" y="41"/>
                  </a:lnTo>
                  <a:lnTo>
                    <a:pt x="522" y="46"/>
                  </a:lnTo>
                  <a:lnTo>
                    <a:pt x="477" y="51"/>
                  </a:lnTo>
                  <a:lnTo>
                    <a:pt x="472" y="46"/>
                  </a:lnTo>
                  <a:lnTo>
                    <a:pt x="497" y="26"/>
                  </a:lnTo>
                  <a:lnTo>
                    <a:pt x="507" y="26"/>
                  </a:lnTo>
                  <a:lnTo>
                    <a:pt x="522" y="31"/>
                  </a:lnTo>
                  <a:lnTo>
                    <a:pt x="532" y="26"/>
                  </a:lnTo>
                  <a:lnTo>
                    <a:pt x="512" y="0"/>
                  </a:lnTo>
                  <a:lnTo>
                    <a:pt x="447" y="15"/>
                  </a:lnTo>
                  <a:lnTo>
                    <a:pt x="276" y="46"/>
                  </a:lnTo>
                  <a:lnTo>
                    <a:pt x="151" y="61"/>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7" name=""/>
            <p:cNvSpPr/>
            <p:nvPr/>
          </p:nvSpPr>
          <p:spPr>
            <a:xfrm>
              <a:off x="6429240" y="2790720"/>
              <a:ext cx="844560" cy="382680"/>
            </a:xfrm>
            <a:custGeom>
              <a:avLst/>
              <a:gdLst/>
              <a:ahLst/>
              <a:rect l="l" t="t" r="r" b="b"/>
              <a:pathLst>
                <a:path w="532" h="241">
                  <a:moveTo>
                    <a:pt x="151" y="61"/>
                  </a:moveTo>
                  <a:lnTo>
                    <a:pt x="151" y="86"/>
                  </a:lnTo>
                  <a:lnTo>
                    <a:pt x="136" y="86"/>
                  </a:lnTo>
                  <a:lnTo>
                    <a:pt x="141" y="111"/>
                  </a:lnTo>
                  <a:lnTo>
                    <a:pt x="120" y="111"/>
                  </a:lnTo>
                  <a:lnTo>
                    <a:pt x="115" y="116"/>
                  </a:lnTo>
                  <a:lnTo>
                    <a:pt x="100" y="121"/>
                  </a:lnTo>
                  <a:lnTo>
                    <a:pt x="90" y="121"/>
                  </a:lnTo>
                  <a:lnTo>
                    <a:pt x="85" y="141"/>
                  </a:lnTo>
                  <a:lnTo>
                    <a:pt x="65" y="146"/>
                  </a:lnTo>
                  <a:lnTo>
                    <a:pt x="60" y="156"/>
                  </a:lnTo>
                  <a:lnTo>
                    <a:pt x="45" y="166"/>
                  </a:lnTo>
                  <a:lnTo>
                    <a:pt x="35" y="171"/>
                  </a:lnTo>
                  <a:lnTo>
                    <a:pt x="20" y="176"/>
                  </a:lnTo>
                  <a:lnTo>
                    <a:pt x="15" y="181"/>
                  </a:lnTo>
                  <a:lnTo>
                    <a:pt x="20" y="186"/>
                  </a:lnTo>
                  <a:lnTo>
                    <a:pt x="5" y="201"/>
                  </a:lnTo>
                  <a:lnTo>
                    <a:pt x="0" y="216"/>
                  </a:lnTo>
                  <a:lnTo>
                    <a:pt x="35" y="211"/>
                  </a:lnTo>
                  <a:lnTo>
                    <a:pt x="70" y="206"/>
                  </a:lnTo>
                  <a:lnTo>
                    <a:pt x="80" y="206"/>
                  </a:lnTo>
                  <a:lnTo>
                    <a:pt x="95" y="211"/>
                  </a:lnTo>
                  <a:lnTo>
                    <a:pt x="120" y="176"/>
                  </a:lnTo>
                  <a:lnTo>
                    <a:pt x="156" y="181"/>
                  </a:lnTo>
                  <a:lnTo>
                    <a:pt x="166" y="171"/>
                  </a:lnTo>
                  <a:lnTo>
                    <a:pt x="221" y="171"/>
                  </a:lnTo>
                  <a:lnTo>
                    <a:pt x="231" y="186"/>
                  </a:lnTo>
                  <a:lnTo>
                    <a:pt x="306" y="186"/>
                  </a:lnTo>
                  <a:lnTo>
                    <a:pt x="386" y="241"/>
                  </a:lnTo>
                  <a:lnTo>
                    <a:pt x="386" y="236"/>
                  </a:lnTo>
                  <a:lnTo>
                    <a:pt x="391" y="236"/>
                  </a:lnTo>
                  <a:lnTo>
                    <a:pt x="396" y="241"/>
                  </a:lnTo>
                  <a:lnTo>
                    <a:pt x="422" y="236"/>
                  </a:lnTo>
                  <a:lnTo>
                    <a:pt x="427" y="226"/>
                  </a:lnTo>
                  <a:lnTo>
                    <a:pt x="432" y="196"/>
                  </a:lnTo>
                  <a:lnTo>
                    <a:pt x="447" y="181"/>
                  </a:lnTo>
                  <a:lnTo>
                    <a:pt x="457" y="171"/>
                  </a:lnTo>
                  <a:lnTo>
                    <a:pt x="462" y="161"/>
                  </a:lnTo>
                  <a:lnTo>
                    <a:pt x="467" y="166"/>
                  </a:lnTo>
                  <a:lnTo>
                    <a:pt x="482" y="151"/>
                  </a:lnTo>
                  <a:lnTo>
                    <a:pt x="507" y="146"/>
                  </a:lnTo>
                  <a:lnTo>
                    <a:pt x="507" y="136"/>
                  </a:lnTo>
                  <a:lnTo>
                    <a:pt x="522" y="121"/>
                  </a:lnTo>
                  <a:lnTo>
                    <a:pt x="487" y="121"/>
                  </a:lnTo>
                  <a:lnTo>
                    <a:pt x="492" y="116"/>
                  </a:lnTo>
                  <a:lnTo>
                    <a:pt x="487" y="96"/>
                  </a:lnTo>
                  <a:lnTo>
                    <a:pt x="497" y="96"/>
                  </a:lnTo>
                  <a:lnTo>
                    <a:pt x="512" y="86"/>
                  </a:lnTo>
                  <a:lnTo>
                    <a:pt x="522" y="86"/>
                  </a:lnTo>
                  <a:lnTo>
                    <a:pt x="527" y="71"/>
                  </a:lnTo>
                  <a:lnTo>
                    <a:pt x="532" y="66"/>
                  </a:lnTo>
                  <a:lnTo>
                    <a:pt x="532" y="41"/>
                  </a:lnTo>
                  <a:lnTo>
                    <a:pt x="522" y="46"/>
                  </a:lnTo>
                  <a:lnTo>
                    <a:pt x="477" y="51"/>
                  </a:lnTo>
                  <a:lnTo>
                    <a:pt x="472" y="46"/>
                  </a:lnTo>
                  <a:lnTo>
                    <a:pt x="497" y="26"/>
                  </a:lnTo>
                  <a:lnTo>
                    <a:pt x="507" y="26"/>
                  </a:lnTo>
                  <a:lnTo>
                    <a:pt x="522" y="31"/>
                  </a:lnTo>
                  <a:lnTo>
                    <a:pt x="532" y="26"/>
                  </a:lnTo>
                  <a:lnTo>
                    <a:pt x="512" y="0"/>
                  </a:lnTo>
                  <a:lnTo>
                    <a:pt x="447" y="15"/>
                  </a:lnTo>
                  <a:lnTo>
                    <a:pt x="276" y="46"/>
                  </a:lnTo>
                  <a:lnTo>
                    <a:pt x="151" y="61"/>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98" name=""/>
          <p:cNvGrpSpPr/>
          <p:nvPr/>
        </p:nvGrpSpPr>
        <p:grpSpPr>
          <a:xfrm>
            <a:off x="5832360" y="2887560"/>
            <a:ext cx="836640" cy="301680"/>
            <a:chOff x="5832360" y="2887560"/>
            <a:chExt cx="836640" cy="301680"/>
          </a:xfrm>
        </p:grpSpPr>
        <p:sp>
          <p:nvSpPr>
            <p:cNvPr id="1199" name=""/>
            <p:cNvSpPr/>
            <p:nvPr/>
          </p:nvSpPr>
          <p:spPr>
            <a:xfrm>
              <a:off x="5832360" y="2887560"/>
              <a:ext cx="836640" cy="301680"/>
            </a:xfrm>
            <a:custGeom>
              <a:avLst/>
              <a:gdLst/>
              <a:ahLst/>
              <a:rect l="l" t="t" r="r" b="b"/>
              <a:pathLst>
                <a:path w="527" h="190">
                  <a:moveTo>
                    <a:pt x="527" y="0"/>
                  </a:moveTo>
                  <a:lnTo>
                    <a:pt x="522" y="25"/>
                  </a:lnTo>
                  <a:lnTo>
                    <a:pt x="512" y="25"/>
                  </a:lnTo>
                  <a:lnTo>
                    <a:pt x="512" y="45"/>
                  </a:lnTo>
                  <a:lnTo>
                    <a:pt x="502" y="50"/>
                  </a:lnTo>
                  <a:lnTo>
                    <a:pt x="476" y="60"/>
                  </a:lnTo>
                  <a:lnTo>
                    <a:pt x="466" y="60"/>
                  </a:lnTo>
                  <a:lnTo>
                    <a:pt x="461" y="80"/>
                  </a:lnTo>
                  <a:lnTo>
                    <a:pt x="441" y="80"/>
                  </a:lnTo>
                  <a:lnTo>
                    <a:pt x="436" y="95"/>
                  </a:lnTo>
                  <a:lnTo>
                    <a:pt x="406" y="110"/>
                  </a:lnTo>
                  <a:lnTo>
                    <a:pt x="391" y="115"/>
                  </a:lnTo>
                  <a:lnTo>
                    <a:pt x="396" y="125"/>
                  </a:lnTo>
                  <a:lnTo>
                    <a:pt x="376" y="140"/>
                  </a:lnTo>
                  <a:lnTo>
                    <a:pt x="371" y="150"/>
                  </a:lnTo>
                  <a:lnTo>
                    <a:pt x="251" y="165"/>
                  </a:lnTo>
                  <a:lnTo>
                    <a:pt x="175" y="180"/>
                  </a:lnTo>
                  <a:lnTo>
                    <a:pt x="105" y="185"/>
                  </a:lnTo>
                  <a:lnTo>
                    <a:pt x="10" y="190"/>
                  </a:lnTo>
                  <a:lnTo>
                    <a:pt x="10" y="180"/>
                  </a:lnTo>
                  <a:lnTo>
                    <a:pt x="15" y="175"/>
                  </a:lnTo>
                  <a:lnTo>
                    <a:pt x="0" y="165"/>
                  </a:lnTo>
                  <a:lnTo>
                    <a:pt x="10" y="150"/>
                  </a:lnTo>
                  <a:lnTo>
                    <a:pt x="20" y="145"/>
                  </a:lnTo>
                  <a:lnTo>
                    <a:pt x="20" y="130"/>
                  </a:lnTo>
                  <a:lnTo>
                    <a:pt x="30" y="120"/>
                  </a:lnTo>
                  <a:lnTo>
                    <a:pt x="30" y="110"/>
                  </a:lnTo>
                  <a:lnTo>
                    <a:pt x="35" y="80"/>
                  </a:lnTo>
                  <a:lnTo>
                    <a:pt x="40" y="75"/>
                  </a:lnTo>
                  <a:lnTo>
                    <a:pt x="55" y="70"/>
                  </a:lnTo>
                  <a:lnTo>
                    <a:pt x="80" y="70"/>
                  </a:lnTo>
                  <a:lnTo>
                    <a:pt x="95" y="70"/>
                  </a:lnTo>
                  <a:lnTo>
                    <a:pt x="135" y="45"/>
                  </a:lnTo>
                  <a:lnTo>
                    <a:pt x="145" y="50"/>
                  </a:lnTo>
                  <a:lnTo>
                    <a:pt x="160" y="55"/>
                  </a:lnTo>
                  <a:lnTo>
                    <a:pt x="170" y="40"/>
                  </a:lnTo>
                  <a:lnTo>
                    <a:pt x="246" y="40"/>
                  </a:lnTo>
                  <a:lnTo>
                    <a:pt x="356" y="30"/>
                  </a:lnTo>
                  <a:lnTo>
                    <a:pt x="461" y="10"/>
                  </a:lnTo>
                  <a:lnTo>
                    <a:pt x="527"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200" name=""/>
            <p:cNvGrpSpPr/>
            <p:nvPr/>
          </p:nvGrpSpPr>
          <p:grpSpPr>
            <a:xfrm>
              <a:off x="5832360" y="2887560"/>
              <a:ext cx="836640" cy="301680"/>
              <a:chOff x="5832360" y="2887560"/>
              <a:chExt cx="836640" cy="301680"/>
            </a:xfrm>
          </p:grpSpPr>
          <p:sp>
            <p:nvSpPr>
              <p:cNvPr id="1201" name=""/>
              <p:cNvSpPr/>
              <p:nvPr/>
            </p:nvSpPr>
            <p:spPr>
              <a:xfrm>
                <a:off x="5832360" y="2887560"/>
                <a:ext cx="836640" cy="301680"/>
              </a:xfrm>
              <a:custGeom>
                <a:avLst/>
                <a:gdLst/>
                <a:ahLst/>
                <a:rect l="l" t="t" r="r" b="b"/>
                <a:pathLst>
                  <a:path w="527" h="190">
                    <a:moveTo>
                      <a:pt x="527" y="0"/>
                    </a:moveTo>
                    <a:lnTo>
                      <a:pt x="522" y="25"/>
                    </a:lnTo>
                    <a:lnTo>
                      <a:pt x="512" y="25"/>
                    </a:lnTo>
                    <a:lnTo>
                      <a:pt x="512" y="45"/>
                    </a:lnTo>
                    <a:lnTo>
                      <a:pt x="502" y="50"/>
                    </a:lnTo>
                    <a:lnTo>
                      <a:pt x="476" y="60"/>
                    </a:lnTo>
                    <a:lnTo>
                      <a:pt x="466" y="60"/>
                    </a:lnTo>
                    <a:lnTo>
                      <a:pt x="461" y="80"/>
                    </a:lnTo>
                    <a:lnTo>
                      <a:pt x="441" y="80"/>
                    </a:lnTo>
                    <a:lnTo>
                      <a:pt x="436" y="95"/>
                    </a:lnTo>
                    <a:lnTo>
                      <a:pt x="406" y="110"/>
                    </a:lnTo>
                    <a:lnTo>
                      <a:pt x="391" y="115"/>
                    </a:lnTo>
                    <a:lnTo>
                      <a:pt x="396" y="125"/>
                    </a:lnTo>
                    <a:lnTo>
                      <a:pt x="376" y="140"/>
                    </a:lnTo>
                    <a:lnTo>
                      <a:pt x="371" y="150"/>
                    </a:lnTo>
                    <a:lnTo>
                      <a:pt x="251" y="165"/>
                    </a:lnTo>
                    <a:lnTo>
                      <a:pt x="175" y="180"/>
                    </a:lnTo>
                    <a:lnTo>
                      <a:pt x="105" y="185"/>
                    </a:lnTo>
                    <a:lnTo>
                      <a:pt x="10" y="190"/>
                    </a:lnTo>
                    <a:lnTo>
                      <a:pt x="10" y="180"/>
                    </a:lnTo>
                    <a:lnTo>
                      <a:pt x="15" y="175"/>
                    </a:lnTo>
                    <a:lnTo>
                      <a:pt x="0" y="165"/>
                    </a:lnTo>
                    <a:lnTo>
                      <a:pt x="10" y="150"/>
                    </a:lnTo>
                    <a:lnTo>
                      <a:pt x="20" y="145"/>
                    </a:lnTo>
                    <a:lnTo>
                      <a:pt x="20" y="130"/>
                    </a:lnTo>
                    <a:lnTo>
                      <a:pt x="30" y="120"/>
                    </a:lnTo>
                    <a:lnTo>
                      <a:pt x="30" y="110"/>
                    </a:lnTo>
                    <a:lnTo>
                      <a:pt x="35" y="80"/>
                    </a:lnTo>
                    <a:lnTo>
                      <a:pt x="40" y="75"/>
                    </a:lnTo>
                    <a:lnTo>
                      <a:pt x="55" y="70"/>
                    </a:lnTo>
                    <a:lnTo>
                      <a:pt x="80" y="70"/>
                    </a:lnTo>
                    <a:lnTo>
                      <a:pt x="95" y="70"/>
                    </a:lnTo>
                    <a:lnTo>
                      <a:pt x="135" y="45"/>
                    </a:lnTo>
                    <a:lnTo>
                      <a:pt x="145" y="50"/>
                    </a:lnTo>
                    <a:lnTo>
                      <a:pt x="160" y="55"/>
                    </a:lnTo>
                    <a:lnTo>
                      <a:pt x="170" y="40"/>
                    </a:lnTo>
                    <a:lnTo>
                      <a:pt x="246" y="40"/>
                    </a:lnTo>
                    <a:lnTo>
                      <a:pt x="356" y="30"/>
                    </a:lnTo>
                    <a:lnTo>
                      <a:pt x="461" y="10"/>
                    </a:lnTo>
                    <a:lnTo>
                      <a:pt x="527"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2" name=""/>
              <p:cNvSpPr/>
              <p:nvPr/>
            </p:nvSpPr>
            <p:spPr>
              <a:xfrm>
                <a:off x="5832360" y="2887560"/>
                <a:ext cx="836640" cy="301680"/>
              </a:xfrm>
              <a:custGeom>
                <a:avLst/>
                <a:gdLst/>
                <a:ahLst/>
                <a:rect l="l" t="t" r="r" b="b"/>
                <a:pathLst>
                  <a:path w="527" h="190">
                    <a:moveTo>
                      <a:pt x="527" y="0"/>
                    </a:moveTo>
                    <a:lnTo>
                      <a:pt x="522" y="25"/>
                    </a:lnTo>
                    <a:lnTo>
                      <a:pt x="512" y="25"/>
                    </a:lnTo>
                    <a:lnTo>
                      <a:pt x="512" y="45"/>
                    </a:lnTo>
                    <a:lnTo>
                      <a:pt x="502" y="50"/>
                    </a:lnTo>
                    <a:lnTo>
                      <a:pt x="476" y="60"/>
                    </a:lnTo>
                    <a:lnTo>
                      <a:pt x="466" y="60"/>
                    </a:lnTo>
                    <a:lnTo>
                      <a:pt x="461" y="80"/>
                    </a:lnTo>
                    <a:lnTo>
                      <a:pt x="441" y="80"/>
                    </a:lnTo>
                    <a:lnTo>
                      <a:pt x="436" y="95"/>
                    </a:lnTo>
                    <a:lnTo>
                      <a:pt x="406" y="110"/>
                    </a:lnTo>
                    <a:lnTo>
                      <a:pt x="391" y="115"/>
                    </a:lnTo>
                    <a:lnTo>
                      <a:pt x="396" y="125"/>
                    </a:lnTo>
                    <a:lnTo>
                      <a:pt x="376" y="140"/>
                    </a:lnTo>
                    <a:lnTo>
                      <a:pt x="371" y="150"/>
                    </a:lnTo>
                    <a:lnTo>
                      <a:pt x="251" y="165"/>
                    </a:lnTo>
                    <a:lnTo>
                      <a:pt x="175" y="180"/>
                    </a:lnTo>
                    <a:lnTo>
                      <a:pt x="105" y="185"/>
                    </a:lnTo>
                    <a:lnTo>
                      <a:pt x="10" y="190"/>
                    </a:lnTo>
                    <a:lnTo>
                      <a:pt x="10" y="180"/>
                    </a:lnTo>
                    <a:lnTo>
                      <a:pt x="15" y="175"/>
                    </a:lnTo>
                    <a:lnTo>
                      <a:pt x="0" y="165"/>
                    </a:lnTo>
                    <a:lnTo>
                      <a:pt x="10" y="150"/>
                    </a:lnTo>
                    <a:lnTo>
                      <a:pt x="20" y="145"/>
                    </a:lnTo>
                    <a:lnTo>
                      <a:pt x="20" y="130"/>
                    </a:lnTo>
                    <a:lnTo>
                      <a:pt x="30" y="120"/>
                    </a:lnTo>
                    <a:lnTo>
                      <a:pt x="30" y="110"/>
                    </a:lnTo>
                    <a:lnTo>
                      <a:pt x="35" y="80"/>
                    </a:lnTo>
                    <a:lnTo>
                      <a:pt x="40" y="75"/>
                    </a:lnTo>
                    <a:lnTo>
                      <a:pt x="55" y="70"/>
                    </a:lnTo>
                    <a:lnTo>
                      <a:pt x="80" y="70"/>
                    </a:lnTo>
                    <a:lnTo>
                      <a:pt x="95" y="70"/>
                    </a:lnTo>
                    <a:lnTo>
                      <a:pt x="135" y="45"/>
                    </a:lnTo>
                    <a:lnTo>
                      <a:pt x="145" y="50"/>
                    </a:lnTo>
                    <a:lnTo>
                      <a:pt x="160" y="55"/>
                    </a:lnTo>
                    <a:lnTo>
                      <a:pt x="170" y="40"/>
                    </a:lnTo>
                    <a:lnTo>
                      <a:pt x="246" y="40"/>
                    </a:lnTo>
                    <a:lnTo>
                      <a:pt x="356" y="30"/>
                    </a:lnTo>
                    <a:lnTo>
                      <a:pt x="461" y="10"/>
                    </a:lnTo>
                    <a:lnTo>
                      <a:pt x="527"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203" name=""/>
          <p:cNvGrpSpPr/>
          <p:nvPr/>
        </p:nvGrpSpPr>
        <p:grpSpPr>
          <a:xfrm>
            <a:off x="6532560" y="3062160"/>
            <a:ext cx="501480" cy="382680"/>
            <a:chOff x="6532560" y="3062160"/>
            <a:chExt cx="501480" cy="382680"/>
          </a:xfrm>
        </p:grpSpPr>
        <p:sp>
          <p:nvSpPr>
            <p:cNvPr id="1204" name=""/>
            <p:cNvSpPr/>
            <p:nvPr/>
          </p:nvSpPr>
          <p:spPr>
            <a:xfrm>
              <a:off x="6532560" y="3062160"/>
              <a:ext cx="501480" cy="382680"/>
            </a:xfrm>
            <a:custGeom>
              <a:avLst/>
              <a:gdLst/>
              <a:ahLst/>
              <a:rect l="l" t="t" r="r" b="b"/>
              <a:pathLst>
                <a:path w="316" h="241">
                  <a:moveTo>
                    <a:pt x="10" y="35"/>
                  </a:moveTo>
                  <a:lnTo>
                    <a:pt x="30" y="35"/>
                  </a:lnTo>
                  <a:lnTo>
                    <a:pt x="50" y="5"/>
                  </a:lnTo>
                  <a:lnTo>
                    <a:pt x="71" y="5"/>
                  </a:lnTo>
                  <a:lnTo>
                    <a:pt x="86" y="10"/>
                  </a:lnTo>
                  <a:lnTo>
                    <a:pt x="96" y="0"/>
                  </a:lnTo>
                  <a:lnTo>
                    <a:pt x="156" y="0"/>
                  </a:lnTo>
                  <a:lnTo>
                    <a:pt x="166" y="15"/>
                  </a:lnTo>
                  <a:lnTo>
                    <a:pt x="241" y="15"/>
                  </a:lnTo>
                  <a:lnTo>
                    <a:pt x="316" y="65"/>
                  </a:lnTo>
                  <a:lnTo>
                    <a:pt x="311" y="80"/>
                  </a:lnTo>
                  <a:lnTo>
                    <a:pt x="286" y="120"/>
                  </a:lnTo>
                  <a:lnTo>
                    <a:pt x="286" y="141"/>
                  </a:lnTo>
                  <a:lnTo>
                    <a:pt x="271" y="141"/>
                  </a:lnTo>
                  <a:lnTo>
                    <a:pt x="271" y="161"/>
                  </a:lnTo>
                  <a:lnTo>
                    <a:pt x="266" y="166"/>
                  </a:lnTo>
                  <a:lnTo>
                    <a:pt x="251" y="166"/>
                  </a:lnTo>
                  <a:lnTo>
                    <a:pt x="246" y="181"/>
                  </a:lnTo>
                  <a:lnTo>
                    <a:pt x="241" y="191"/>
                  </a:lnTo>
                  <a:lnTo>
                    <a:pt x="226" y="191"/>
                  </a:lnTo>
                  <a:lnTo>
                    <a:pt x="221" y="196"/>
                  </a:lnTo>
                  <a:lnTo>
                    <a:pt x="211" y="196"/>
                  </a:lnTo>
                  <a:lnTo>
                    <a:pt x="206" y="206"/>
                  </a:lnTo>
                  <a:lnTo>
                    <a:pt x="206" y="226"/>
                  </a:lnTo>
                  <a:lnTo>
                    <a:pt x="201" y="236"/>
                  </a:lnTo>
                  <a:lnTo>
                    <a:pt x="196" y="241"/>
                  </a:lnTo>
                  <a:lnTo>
                    <a:pt x="181" y="231"/>
                  </a:lnTo>
                  <a:lnTo>
                    <a:pt x="171" y="211"/>
                  </a:lnTo>
                  <a:lnTo>
                    <a:pt x="161" y="211"/>
                  </a:lnTo>
                  <a:lnTo>
                    <a:pt x="161" y="191"/>
                  </a:lnTo>
                  <a:lnTo>
                    <a:pt x="151" y="186"/>
                  </a:lnTo>
                  <a:lnTo>
                    <a:pt x="146" y="171"/>
                  </a:lnTo>
                  <a:lnTo>
                    <a:pt x="136" y="171"/>
                  </a:lnTo>
                  <a:lnTo>
                    <a:pt x="131" y="171"/>
                  </a:lnTo>
                  <a:lnTo>
                    <a:pt x="121" y="171"/>
                  </a:lnTo>
                  <a:lnTo>
                    <a:pt x="116" y="166"/>
                  </a:lnTo>
                  <a:lnTo>
                    <a:pt x="116" y="156"/>
                  </a:lnTo>
                  <a:lnTo>
                    <a:pt x="106" y="146"/>
                  </a:lnTo>
                  <a:lnTo>
                    <a:pt x="96" y="141"/>
                  </a:lnTo>
                  <a:lnTo>
                    <a:pt x="96" y="131"/>
                  </a:lnTo>
                  <a:lnTo>
                    <a:pt x="81" y="115"/>
                  </a:lnTo>
                  <a:lnTo>
                    <a:pt x="71" y="115"/>
                  </a:lnTo>
                  <a:lnTo>
                    <a:pt x="71" y="105"/>
                  </a:lnTo>
                  <a:lnTo>
                    <a:pt x="55" y="100"/>
                  </a:lnTo>
                  <a:lnTo>
                    <a:pt x="45" y="90"/>
                  </a:lnTo>
                  <a:lnTo>
                    <a:pt x="35" y="75"/>
                  </a:lnTo>
                  <a:lnTo>
                    <a:pt x="25" y="70"/>
                  </a:lnTo>
                  <a:lnTo>
                    <a:pt x="10" y="65"/>
                  </a:lnTo>
                  <a:lnTo>
                    <a:pt x="0" y="55"/>
                  </a:lnTo>
                  <a:lnTo>
                    <a:pt x="5" y="50"/>
                  </a:lnTo>
                  <a:lnTo>
                    <a:pt x="10" y="3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5" name=""/>
            <p:cNvSpPr/>
            <p:nvPr/>
          </p:nvSpPr>
          <p:spPr>
            <a:xfrm>
              <a:off x="6532560" y="3062160"/>
              <a:ext cx="501480" cy="382680"/>
            </a:xfrm>
            <a:custGeom>
              <a:avLst/>
              <a:gdLst/>
              <a:ahLst/>
              <a:rect l="l" t="t" r="r" b="b"/>
              <a:pathLst>
                <a:path w="316" h="241">
                  <a:moveTo>
                    <a:pt x="10" y="35"/>
                  </a:moveTo>
                  <a:lnTo>
                    <a:pt x="30" y="35"/>
                  </a:lnTo>
                  <a:lnTo>
                    <a:pt x="50" y="5"/>
                  </a:lnTo>
                  <a:lnTo>
                    <a:pt x="71" y="5"/>
                  </a:lnTo>
                  <a:lnTo>
                    <a:pt x="86" y="10"/>
                  </a:lnTo>
                  <a:lnTo>
                    <a:pt x="96" y="0"/>
                  </a:lnTo>
                  <a:lnTo>
                    <a:pt x="156" y="0"/>
                  </a:lnTo>
                  <a:lnTo>
                    <a:pt x="166" y="15"/>
                  </a:lnTo>
                  <a:lnTo>
                    <a:pt x="241" y="15"/>
                  </a:lnTo>
                  <a:lnTo>
                    <a:pt x="316" y="65"/>
                  </a:lnTo>
                  <a:lnTo>
                    <a:pt x="311" y="80"/>
                  </a:lnTo>
                  <a:lnTo>
                    <a:pt x="286" y="120"/>
                  </a:lnTo>
                  <a:lnTo>
                    <a:pt x="286" y="141"/>
                  </a:lnTo>
                  <a:lnTo>
                    <a:pt x="271" y="141"/>
                  </a:lnTo>
                  <a:lnTo>
                    <a:pt x="271" y="161"/>
                  </a:lnTo>
                  <a:lnTo>
                    <a:pt x="266" y="166"/>
                  </a:lnTo>
                  <a:lnTo>
                    <a:pt x="251" y="166"/>
                  </a:lnTo>
                  <a:lnTo>
                    <a:pt x="246" y="181"/>
                  </a:lnTo>
                  <a:lnTo>
                    <a:pt x="241" y="191"/>
                  </a:lnTo>
                  <a:lnTo>
                    <a:pt x="226" y="191"/>
                  </a:lnTo>
                  <a:lnTo>
                    <a:pt x="221" y="196"/>
                  </a:lnTo>
                  <a:lnTo>
                    <a:pt x="211" y="196"/>
                  </a:lnTo>
                  <a:lnTo>
                    <a:pt x="206" y="206"/>
                  </a:lnTo>
                  <a:lnTo>
                    <a:pt x="206" y="226"/>
                  </a:lnTo>
                  <a:lnTo>
                    <a:pt x="201" y="236"/>
                  </a:lnTo>
                  <a:lnTo>
                    <a:pt x="196" y="241"/>
                  </a:lnTo>
                  <a:lnTo>
                    <a:pt x="181" y="231"/>
                  </a:lnTo>
                  <a:lnTo>
                    <a:pt x="171" y="211"/>
                  </a:lnTo>
                  <a:lnTo>
                    <a:pt x="161" y="211"/>
                  </a:lnTo>
                  <a:lnTo>
                    <a:pt x="161" y="191"/>
                  </a:lnTo>
                  <a:lnTo>
                    <a:pt x="151" y="186"/>
                  </a:lnTo>
                  <a:lnTo>
                    <a:pt x="146" y="171"/>
                  </a:lnTo>
                  <a:lnTo>
                    <a:pt x="136" y="171"/>
                  </a:lnTo>
                  <a:lnTo>
                    <a:pt x="131" y="171"/>
                  </a:lnTo>
                  <a:lnTo>
                    <a:pt x="121" y="171"/>
                  </a:lnTo>
                  <a:lnTo>
                    <a:pt x="116" y="166"/>
                  </a:lnTo>
                  <a:lnTo>
                    <a:pt x="116" y="156"/>
                  </a:lnTo>
                  <a:lnTo>
                    <a:pt x="106" y="146"/>
                  </a:lnTo>
                  <a:lnTo>
                    <a:pt x="96" y="141"/>
                  </a:lnTo>
                  <a:lnTo>
                    <a:pt x="96" y="131"/>
                  </a:lnTo>
                  <a:lnTo>
                    <a:pt x="81" y="115"/>
                  </a:lnTo>
                  <a:lnTo>
                    <a:pt x="71" y="115"/>
                  </a:lnTo>
                  <a:lnTo>
                    <a:pt x="71" y="105"/>
                  </a:lnTo>
                  <a:lnTo>
                    <a:pt x="55" y="100"/>
                  </a:lnTo>
                  <a:lnTo>
                    <a:pt x="45" y="90"/>
                  </a:lnTo>
                  <a:lnTo>
                    <a:pt x="35" y="75"/>
                  </a:lnTo>
                  <a:lnTo>
                    <a:pt x="25" y="70"/>
                  </a:lnTo>
                  <a:lnTo>
                    <a:pt x="10" y="65"/>
                  </a:lnTo>
                  <a:lnTo>
                    <a:pt x="0" y="55"/>
                  </a:lnTo>
                  <a:lnTo>
                    <a:pt x="5" y="50"/>
                  </a:lnTo>
                  <a:lnTo>
                    <a:pt x="10" y="3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06" name=""/>
          <p:cNvGrpSpPr/>
          <p:nvPr/>
        </p:nvGrpSpPr>
        <p:grpSpPr>
          <a:xfrm>
            <a:off x="6310440" y="3117960"/>
            <a:ext cx="533160" cy="557280"/>
            <a:chOff x="6310440" y="3117960"/>
            <a:chExt cx="533160" cy="557280"/>
          </a:xfrm>
        </p:grpSpPr>
        <p:sp>
          <p:nvSpPr>
            <p:cNvPr id="1207" name=""/>
            <p:cNvSpPr/>
            <p:nvPr/>
          </p:nvSpPr>
          <p:spPr>
            <a:xfrm>
              <a:off x="6310440" y="3117960"/>
              <a:ext cx="533160" cy="557280"/>
            </a:xfrm>
            <a:custGeom>
              <a:avLst/>
              <a:gdLst/>
              <a:ahLst/>
              <a:rect l="l" t="t" r="r" b="b"/>
              <a:pathLst>
                <a:path w="336" h="351">
                  <a:moveTo>
                    <a:pt x="0" y="20"/>
                  </a:moveTo>
                  <a:lnTo>
                    <a:pt x="75" y="10"/>
                  </a:lnTo>
                  <a:lnTo>
                    <a:pt x="150" y="0"/>
                  </a:lnTo>
                  <a:lnTo>
                    <a:pt x="145" y="20"/>
                  </a:lnTo>
                  <a:lnTo>
                    <a:pt x="150" y="35"/>
                  </a:lnTo>
                  <a:lnTo>
                    <a:pt x="175" y="35"/>
                  </a:lnTo>
                  <a:lnTo>
                    <a:pt x="185" y="60"/>
                  </a:lnTo>
                  <a:lnTo>
                    <a:pt x="206" y="70"/>
                  </a:lnTo>
                  <a:lnTo>
                    <a:pt x="211" y="80"/>
                  </a:lnTo>
                  <a:lnTo>
                    <a:pt x="221" y="80"/>
                  </a:lnTo>
                  <a:lnTo>
                    <a:pt x="231" y="90"/>
                  </a:lnTo>
                  <a:lnTo>
                    <a:pt x="231" y="106"/>
                  </a:lnTo>
                  <a:lnTo>
                    <a:pt x="251" y="116"/>
                  </a:lnTo>
                  <a:lnTo>
                    <a:pt x="256" y="126"/>
                  </a:lnTo>
                  <a:lnTo>
                    <a:pt x="256" y="136"/>
                  </a:lnTo>
                  <a:lnTo>
                    <a:pt x="271" y="131"/>
                  </a:lnTo>
                  <a:lnTo>
                    <a:pt x="286" y="141"/>
                  </a:lnTo>
                  <a:lnTo>
                    <a:pt x="296" y="156"/>
                  </a:lnTo>
                  <a:lnTo>
                    <a:pt x="301" y="171"/>
                  </a:lnTo>
                  <a:lnTo>
                    <a:pt x="316" y="176"/>
                  </a:lnTo>
                  <a:lnTo>
                    <a:pt x="321" y="196"/>
                  </a:lnTo>
                  <a:lnTo>
                    <a:pt x="336" y="206"/>
                  </a:lnTo>
                  <a:lnTo>
                    <a:pt x="336" y="226"/>
                  </a:lnTo>
                  <a:lnTo>
                    <a:pt x="321" y="226"/>
                  </a:lnTo>
                  <a:lnTo>
                    <a:pt x="321" y="236"/>
                  </a:lnTo>
                  <a:lnTo>
                    <a:pt x="316" y="241"/>
                  </a:lnTo>
                  <a:lnTo>
                    <a:pt x="321" y="251"/>
                  </a:lnTo>
                  <a:lnTo>
                    <a:pt x="326" y="266"/>
                  </a:lnTo>
                  <a:lnTo>
                    <a:pt x="316" y="271"/>
                  </a:lnTo>
                  <a:lnTo>
                    <a:pt x="316" y="291"/>
                  </a:lnTo>
                  <a:lnTo>
                    <a:pt x="311" y="291"/>
                  </a:lnTo>
                  <a:lnTo>
                    <a:pt x="316" y="301"/>
                  </a:lnTo>
                  <a:lnTo>
                    <a:pt x="316" y="321"/>
                  </a:lnTo>
                  <a:lnTo>
                    <a:pt x="301" y="321"/>
                  </a:lnTo>
                  <a:lnTo>
                    <a:pt x="296" y="311"/>
                  </a:lnTo>
                  <a:lnTo>
                    <a:pt x="286" y="316"/>
                  </a:lnTo>
                  <a:lnTo>
                    <a:pt x="281" y="321"/>
                  </a:lnTo>
                  <a:lnTo>
                    <a:pt x="281" y="336"/>
                  </a:lnTo>
                  <a:lnTo>
                    <a:pt x="286" y="336"/>
                  </a:lnTo>
                  <a:lnTo>
                    <a:pt x="286" y="351"/>
                  </a:lnTo>
                  <a:lnTo>
                    <a:pt x="276" y="351"/>
                  </a:lnTo>
                  <a:lnTo>
                    <a:pt x="266" y="341"/>
                  </a:lnTo>
                  <a:lnTo>
                    <a:pt x="190" y="341"/>
                  </a:lnTo>
                  <a:lnTo>
                    <a:pt x="85" y="346"/>
                  </a:lnTo>
                  <a:lnTo>
                    <a:pt x="75" y="326"/>
                  </a:lnTo>
                  <a:lnTo>
                    <a:pt x="75" y="316"/>
                  </a:lnTo>
                  <a:lnTo>
                    <a:pt x="70" y="311"/>
                  </a:lnTo>
                  <a:lnTo>
                    <a:pt x="60" y="311"/>
                  </a:lnTo>
                  <a:lnTo>
                    <a:pt x="65" y="301"/>
                  </a:lnTo>
                  <a:lnTo>
                    <a:pt x="70" y="266"/>
                  </a:lnTo>
                  <a:lnTo>
                    <a:pt x="65" y="266"/>
                  </a:lnTo>
                  <a:lnTo>
                    <a:pt x="65" y="246"/>
                  </a:lnTo>
                  <a:lnTo>
                    <a:pt x="75" y="226"/>
                  </a:lnTo>
                  <a:lnTo>
                    <a:pt x="65" y="226"/>
                  </a:lnTo>
                  <a:lnTo>
                    <a:pt x="60" y="216"/>
                  </a:lnTo>
                  <a:lnTo>
                    <a:pt x="50" y="211"/>
                  </a:lnTo>
                  <a:lnTo>
                    <a:pt x="50" y="201"/>
                  </a:lnTo>
                  <a:lnTo>
                    <a:pt x="60" y="191"/>
                  </a:lnTo>
                  <a:lnTo>
                    <a:pt x="55" y="186"/>
                  </a:lnTo>
                  <a:lnTo>
                    <a:pt x="50" y="181"/>
                  </a:lnTo>
                  <a:lnTo>
                    <a:pt x="30" y="116"/>
                  </a:lnTo>
                  <a:lnTo>
                    <a:pt x="0" y="2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8" name=""/>
            <p:cNvSpPr/>
            <p:nvPr/>
          </p:nvSpPr>
          <p:spPr>
            <a:xfrm>
              <a:off x="6310440" y="3117960"/>
              <a:ext cx="533160" cy="557280"/>
            </a:xfrm>
            <a:custGeom>
              <a:avLst/>
              <a:gdLst/>
              <a:ahLst/>
              <a:rect l="l" t="t" r="r" b="b"/>
              <a:pathLst>
                <a:path w="336" h="351">
                  <a:moveTo>
                    <a:pt x="0" y="20"/>
                  </a:moveTo>
                  <a:lnTo>
                    <a:pt x="75" y="10"/>
                  </a:lnTo>
                  <a:lnTo>
                    <a:pt x="150" y="0"/>
                  </a:lnTo>
                  <a:lnTo>
                    <a:pt x="145" y="20"/>
                  </a:lnTo>
                  <a:lnTo>
                    <a:pt x="150" y="35"/>
                  </a:lnTo>
                  <a:lnTo>
                    <a:pt x="175" y="35"/>
                  </a:lnTo>
                  <a:lnTo>
                    <a:pt x="185" y="60"/>
                  </a:lnTo>
                  <a:lnTo>
                    <a:pt x="206" y="70"/>
                  </a:lnTo>
                  <a:lnTo>
                    <a:pt x="211" y="80"/>
                  </a:lnTo>
                  <a:lnTo>
                    <a:pt x="221" y="80"/>
                  </a:lnTo>
                  <a:lnTo>
                    <a:pt x="231" y="90"/>
                  </a:lnTo>
                  <a:lnTo>
                    <a:pt x="231" y="106"/>
                  </a:lnTo>
                  <a:lnTo>
                    <a:pt x="251" y="116"/>
                  </a:lnTo>
                  <a:lnTo>
                    <a:pt x="256" y="126"/>
                  </a:lnTo>
                  <a:lnTo>
                    <a:pt x="256" y="136"/>
                  </a:lnTo>
                  <a:lnTo>
                    <a:pt x="271" y="131"/>
                  </a:lnTo>
                  <a:lnTo>
                    <a:pt x="286" y="141"/>
                  </a:lnTo>
                  <a:lnTo>
                    <a:pt x="296" y="156"/>
                  </a:lnTo>
                  <a:lnTo>
                    <a:pt x="301" y="171"/>
                  </a:lnTo>
                  <a:lnTo>
                    <a:pt x="316" y="176"/>
                  </a:lnTo>
                  <a:lnTo>
                    <a:pt x="321" y="196"/>
                  </a:lnTo>
                  <a:lnTo>
                    <a:pt x="336" y="206"/>
                  </a:lnTo>
                  <a:lnTo>
                    <a:pt x="336" y="226"/>
                  </a:lnTo>
                  <a:lnTo>
                    <a:pt x="321" y="226"/>
                  </a:lnTo>
                  <a:lnTo>
                    <a:pt x="321" y="236"/>
                  </a:lnTo>
                  <a:lnTo>
                    <a:pt x="316" y="241"/>
                  </a:lnTo>
                  <a:lnTo>
                    <a:pt x="321" y="251"/>
                  </a:lnTo>
                  <a:lnTo>
                    <a:pt x="326" y="266"/>
                  </a:lnTo>
                  <a:lnTo>
                    <a:pt x="316" y="271"/>
                  </a:lnTo>
                  <a:lnTo>
                    <a:pt x="316" y="291"/>
                  </a:lnTo>
                  <a:lnTo>
                    <a:pt x="311" y="291"/>
                  </a:lnTo>
                  <a:lnTo>
                    <a:pt x="316" y="301"/>
                  </a:lnTo>
                  <a:lnTo>
                    <a:pt x="316" y="321"/>
                  </a:lnTo>
                  <a:lnTo>
                    <a:pt x="301" y="321"/>
                  </a:lnTo>
                  <a:lnTo>
                    <a:pt x="296" y="311"/>
                  </a:lnTo>
                  <a:lnTo>
                    <a:pt x="286" y="316"/>
                  </a:lnTo>
                  <a:lnTo>
                    <a:pt x="281" y="321"/>
                  </a:lnTo>
                  <a:lnTo>
                    <a:pt x="281" y="336"/>
                  </a:lnTo>
                  <a:lnTo>
                    <a:pt x="286" y="336"/>
                  </a:lnTo>
                  <a:lnTo>
                    <a:pt x="286" y="351"/>
                  </a:lnTo>
                  <a:lnTo>
                    <a:pt x="276" y="351"/>
                  </a:lnTo>
                  <a:lnTo>
                    <a:pt x="266" y="341"/>
                  </a:lnTo>
                  <a:lnTo>
                    <a:pt x="190" y="341"/>
                  </a:lnTo>
                  <a:lnTo>
                    <a:pt x="85" y="346"/>
                  </a:lnTo>
                  <a:lnTo>
                    <a:pt x="75" y="326"/>
                  </a:lnTo>
                  <a:lnTo>
                    <a:pt x="75" y="316"/>
                  </a:lnTo>
                  <a:lnTo>
                    <a:pt x="70" y="311"/>
                  </a:lnTo>
                  <a:lnTo>
                    <a:pt x="60" y="311"/>
                  </a:lnTo>
                  <a:lnTo>
                    <a:pt x="65" y="301"/>
                  </a:lnTo>
                  <a:lnTo>
                    <a:pt x="70" y="266"/>
                  </a:lnTo>
                  <a:lnTo>
                    <a:pt x="65" y="266"/>
                  </a:lnTo>
                  <a:lnTo>
                    <a:pt x="65" y="246"/>
                  </a:lnTo>
                  <a:lnTo>
                    <a:pt x="75" y="226"/>
                  </a:lnTo>
                  <a:lnTo>
                    <a:pt x="65" y="226"/>
                  </a:lnTo>
                  <a:lnTo>
                    <a:pt x="60" y="216"/>
                  </a:lnTo>
                  <a:lnTo>
                    <a:pt x="50" y="211"/>
                  </a:lnTo>
                  <a:lnTo>
                    <a:pt x="50" y="201"/>
                  </a:lnTo>
                  <a:lnTo>
                    <a:pt x="60" y="191"/>
                  </a:lnTo>
                  <a:lnTo>
                    <a:pt x="55" y="186"/>
                  </a:lnTo>
                  <a:lnTo>
                    <a:pt x="50" y="181"/>
                  </a:lnTo>
                  <a:lnTo>
                    <a:pt x="30" y="116"/>
                  </a:lnTo>
                  <a:lnTo>
                    <a:pt x="0" y="2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09" name=""/>
          <p:cNvGrpSpPr/>
          <p:nvPr/>
        </p:nvGrpSpPr>
        <p:grpSpPr>
          <a:xfrm>
            <a:off x="6046920" y="3149640"/>
            <a:ext cx="382320" cy="638280"/>
            <a:chOff x="6046920" y="3149640"/>
            <a:chExt cx="382320" cy="638280"/>
          </a:xfrm>
        </p:grpSpPr>
        <p:sp>
          <p:nvSpPr>
            <p:cNvPr id="1210" name=""/>
            <p:cNvSpPr/>
            <p:nvPr/>
          </p:nvSpPr>
          <p:spPr>
            <a:xfrm>
              <a:off x="6046920" y="3149640"/>
              <a:ext cx="382320" cy="638280"/>
            </a:xfrm>
            <a:custGeom>
              <a:avLst/>
              <a:gdLst/>
              <a:ahLst/>
              <a:rect l="l" t="t" r="r" b="b"/>
              <a:pathLst>
                <a:path w="241" h="402">
                  <a:moveTo>
                    <a:pt x="0" y="20"/>
                  </a:moveTo>
                  <a:lnTo>
                    <a:pt x="75" y="10"/>
                  </a:lnTo>
                  <a:lnTo>
                    <a:pt x="166" y="0"/>
                  </a:lnTo>
                  <a:lnTo>
                    <a:pt x="216" y="161"/>
                  </a:lnTo>
                  <a:lnTo>
                    <a:pt x="221" y="171"/>
                  </a:lnTo>
                  <a:lnTo>
                    <a:pt x="211" y="186"/>
                  </a:lnTo>
                  <a:lnTo>
                    <a:pt x="216" y="191"/>
                  </a:lnTo>
                  <a:lnTo>
                    <a:pt x="226" y="196"/>
                  </a:lnTo>
                  <a:lnTo>
                    <a:pt x="241" y="211"/>
                  </a:lnTo>
                  <a:lnTo>
                    <a:pt x="231" y="221"/>
                  </a:lnTo>
                  <a:lnTo>
                    <a:pt x="231" y="241"/>
                  </a:lnTo>
                  <a:lnTo>
                    <a:pt x="236" y="251"/>
                  </a:lnTo>
                  <a:lnTo>
                    <a:pt x="226" y="291"/>
                  </a:lnTo>
                  <a:lnTo>
                    <a:pt x="241" y="291"/>
                  </a:lnTo>
                  <a:lnTo>
                    <a:pt x="241" y="306"/>
                  </a:lnTo>
                  <a:lnTo>
                    <a:pt x="111" y="326"/>
                  </a:lnTo>
                  <a:lnTo>
                    <a:pt x="81" y="326"/>
                  </a:lnTo>
                  <a:lnTo>
                    <a:pt x="65" y="336"/>
                  </a:lnTo>
                  <a:lnTo>
                    <a:pt x="65" y="341"/>
                  </a:lnTo>
                  <a:lnTo>
                    <a:pt x="70" y="352"/>
                  </a:lnTo>
                  <a:lnTo>
                    <a:pt x="91" y="357"/>
                  </a:lnTo>
                  <a:lnTo>
                    <a:pt x="86" y="362"/>
                  </a:lnTo>
                  <a:lnTo>
                    <a:pt x="91" y="382"/>
                  </a:lnTo>
                  <a:lnTo>
                    <a:pt x="86" y="387"/>
                  </a:lnTo>
                  <a:lnTo>
                    <a:pt x="81" y="402"/>
                  </a:lnTo>
                  <a:lnTo>
                    <a:pt x="70" y="402"/>
                  </a:lnTo>
                  <a:lnTo>
                    <a:pt x="55" y="387"/>
                  </a:lnTo>
                  <a:lnTo>
                    <a:pt x="50" y="377"/>
                  </a:lnTo>
                  <a:lnTo>
                    <a:pt x="45" y="377"/>
                  </a:lnTo>
                  <a:lnTo>
                    <a:pt x="40" y="397"/>
                  </a:lnTo>
                  <a:lnTo>
                    <a:pt x="20" y="397"/>
                  </a:lnTo>
                  <a:lnTo>
                    <a:pt x="10" y="296"/>
                  </a:lnTo>
                  <a:lnTo>
                    <a:pt x="5" y="146"/>
                  </a:lnTo>
                  <a:lnTo>
                    <a:pt x="0" y="2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1" name=""/>
            <p:cNvSpPr/>
            <p:nvPr/>
          </p:nvSpPr>
          <p:spPr>
            <a:xfrm>
              <a:off x="6046920" y="3149640"/>
              <a:ext cx="382320" cy="638280"/>
            </a:xfrm>
            <a:custGeom>
              <a:avLst/>
              <a:gdLst/>
              <a:ahLst/>
              <a:rect l="l" t="t" r="r" b="b"/>
              <a:pathLst>
                <a:path w="241" h="402">
                  <a:moveTo>
                    <a:pt x="0" y="20"/>
                  </a:moveTo>
                  <a:lnTo>
                    <a:pt x="75" y="10"/>
                  </a:lnTo>
                  <a:lnTo>
                    <a:pt x="166" y="0"/>
                  </a:lnTo>
                  <a:lnTo>
                    <a:pt x="216" y="161"/>
                  </a:lnTo>
                  <a:lnTo>
                    <a:pt x="221" y="171"/>
                  </a:lnTo>
                  <a:lnTo>
                    <a:pt x="211" y="186"/>
                  </a:lnTo>
                  <a:lnTo>
                    <a:pt x="216" y="191"/>
                  </a:lnTo>
                  <a:lnTo>
                    <a:pt x="226" y="196"/>
                  </a:lnTo>
                  <a:lnTo>
                    <a:pt x="241" y="211"/>
                  </a:lnTo>
                  <a:lnTo>
                    <a:pt x="231" y="221"/>
                  </a:lnTo>
                  <a:lnTo>
                    <a:pt x="231" y="241"/>
                  </a:lnTo>
                  <a:lnTo>
                    <a:pt x="236" y="251"/>
                  </a:lnTo>
                  <a:lnTo>
                    <a:pt x="226" y="291"/>
                  </a:lnTo>
                  <a:lnTo>
                    <a:pt x="241" y="291"/>
                  </a:lnTo>
                  <a:lnTo>
                    <a:pt x="241" y="306"/>
                  </a:lnTo>
                  <a:lnTo>
                    <a:pt x="111" y="326"/>
                  </a:lnTo>
                  <a:lnTo>
                    <a:pt x="81" y="326"/>
                  </a:lnTo>
                  <a:lnTo>
                    <a:pt x="65" y="336"/>
                  </a:lnTo>
                  <a:lnTo>
                    <a:pt x="65" y="341"/>
                  </a:lnTo>
                  <a:lnTo>
                    <a:pt x="70" y="352"/>
                  </a:lnTo>
                  <a:lnTo>
                    <a:pt x="91" y="357"/>
                  </a:lnTo>
                  <a:lnTo>
                    <a:pt x="86" y="362"/>
                  </a:lnTo>
                  <a:lnTo>
                    <a:pt x="91" y="382"/>
                  </a:lnTo>
                  <a:lnTo>
                    <a:pt x="86" y="387"/>
                  </a:lnTo>
                  <a:lnTo>
                    <a:pt x="81" y="402"/>
                  </a:lnTo>
                  <a:lnTo>
                    <a:pt x="70" y="402"/>
                  </a:lnTo>
                  <a:lnTo>
                    <a:pt x="55" y="387"/>
                  </a:lnTo>
                  <a:lnTo>
                    <a:pt x="50" y="377"/>
                  </a:lnTo>
                  <a:lnTo>
                    <a:pt x="45" y="377"/>
                  </a:lnTo>
                  <a:lnTo>
                    <a:pt x="40" y="397"/>
                  </a:lnTo>
                  <a:lnTo>
                    <a:pt x="20" y="397"/>
                  </a:lnTo>
                  <a:lnTo>
                    <a:pt x="10" y="296"/>
                  </a:lnTo>
                  <a:lnTo>
                    <a:pt x="5" y="146"/>
                  </a:lnTo>
                  <a:lnTo>
                    <a:pt x="0" y="2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12" name=""/>
          <p:cNvGrpSpPr/>
          <p:nvPr/>
        </p:nvGrpSpPr>
        <p:grpSpPr>
          <a:xfrm>
            <a:off x="5729400" y="3173400"/>
            <a:ext cx="349200" cy="630360"/>
            <a:chOff x="5729400" y="3173400"/>
            <a:chExt cx="349200" cy="630360"/>
          </a:xfrm>
        </p:grpSpPr>
        <p:sp>
          <p:nvSpPr>
            <p:cNvPr id="1213" name=""/>
            <p:cNvSpPr/>
            <p:nvPr/>
          </p:nvSpPr>
          <p:spPr>
            <a:xfrm>
              <a:off x="5729400" y="3173400"/>
              <a:ext cx="349200" cy="630360"/>
            </a:xfrm>
            <a:custGeom>
              <a:avLst/>
              <a:gdLst/>
              <a:ahLst/>
              <a:rect l="l" t="t" r="r" b="b"/>
              <a:pathLst>
                <a:path w="220" h="397">
                  <a:moveTo>
                    <a:pt x="75" y="10"/>
                  </a:moveTo>
                  <a:lnTo>
                    <a:pt x="75" y="15"/>
                  </a:lnTo>
                  <a:lnTo>
                    <a:pt x="65" y="15"/>
                  </a:lnTo>
                  <a:lnTo>
                    <a:pt x="50" y="30"/>
                  </a:lnTo>
                  <a:lnTo>
                    <a:pt x="50" y="61"/>
                  </a:lnTo>
                  <a:lnTo>
                    <a:pt x="40" y="55"/>
                  </a:lnTo>
                  <a:lnTo>
                    <a:pt x="30" y="71"/>
                  </a:lnTo>
                  <a:lnTo>
                    <a:pt x="20" y="76"/>
                  </a:lnTo>
                  <a:lnTo>
                    <a:pt x="20" y="91"/>
                  </a:lnTo>
                  <a:lnTo>
                    <a:pt x="25" y="101"/>
                  </a:lnTo>
                  <a:lnTo>
                    <a:pt x="30" y="116"/>
                  </a:lnTo>
                  <a:lnTo>
                    <a:pt x="15" y="121"/>
                  </a:lnTo>
                  <a:lnTo>
                    <a:pt x="25" y="151"/>
                  </a:lnTo>
                  <a:lnTo>
                    <a:pt x="20" y="156"/>
                  </a:lnTo>
                  <a:lnTo>
                    <a:pt x="20" y="176"/>
                  </a:lnTo>
                  <a:lnTo>
                    <a:pt x="30" y="186"/>
                  </a:lnTo>
                  <a:lnTo>
                    <a:pt x="35" y="196"/>
                  </a:lnTo>
                  <a:lnTo>
                    <a:pt x="25" y="206"/>
                  </a:lnTo>
                  <a:lnTo>
                    <a:pt x="35" y="211"/>
                  </a:lnTo>
                  <a:lnTo>
                    <a:pt x="40" y="231"/>
                  </a:lnTo>
                  <a:lnTo>
                    <a:pt x="35" y="241"/>
                  </a:lnTo>
                  <a:lnTo>
                    <a:pt x="25" y="266"/>
                  </a:lnTo>
                  <a:lnTo>
                    <a:pt x="15" y="276"/>
                  </a:lnTo>
                  <a:lnTo>
                    <a:pt x="15" y="296"/>
                  </a:lnTo>
                  <a:lnTo>
                    <a:pt x="0" y="321"/>
                  </a:lnTo>
                  <a:lnTo>
                    <a:pt x="15" y="342"/>
                  </a:lnTo>
                  <a:lnTo>
                    <a:pt x="55" y="342"/>
                  </a:lnTo>
                  <a:lnTo>
                    <a:pt x="110" y="331"/>
                  </a:lnTo>
                  <a:lnTo>
                    <a:pt x="130" y="331"/>
                  </a:lnTo>
                  <a:lnTo>
                    <a:pt x="125" y="352"/>
                  </a:lnTo>
                  <a:lnTo>
                    <a:pt x="150" y="397"/>
                  </a:lnTo>
                  <a:lnTo>
                    <a:pt x="180" y="377"/>
                  </a:lnTo>
                  <a:lnTo>
                    <a:pt x="220" y="377"/>
                  </a:lnTo>
                  <a:lnTo>
                    <a:pt x="210" y="241"/>
                  </a:lnTo>
                  <a:lnTo>
                    <a:pt x="200" y="0"/>
                  </a:lnTo>
                  <a:lnTo>
                    <a:pt x="75" y="1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4" name=""/>
            <p:cNvSpPr/>
            <p:nvPr/>
          </p:nvSpPr>
          <p:spPr>
            <a:xfrm>
              <a:off x="5729400" y="3173400"/>
              <a:ext cx="349200" cy="630360"/>
            </a:xfrm>
            <a:custGeom>
              <a:avLst/>
              <a:gdLst/>
              <a:ahLst/>
              <a:rect l="l" t="t" r="r" b="b"/>
              <a:pathLst>
                <a:path w="220" h="397">
                  <a:moveTo>
                    <a:pt x="75" y="10"/>
                  </a:moveTo>
                  <a:lnTo>
                    <a:pt x="75" y="15"/>
                  </a:lnTo>
                  <a:lnTo>
                    <a:pt x="65" y="15"/>
                  </a:lnTo>
                  <a:lnTo>
                    <a:pt x="50" y="30"/>
                  </a:lnTo>
                  <a:lnTo>
                    <a:pt x="50" y="61"/>
                  </a:lnTo>
                  <a:lnTo>
                    <a:pt x="40" y="55"/>
                  </a:lnTo>
                  <a:lnTo>
                    <a:pt x="30" y="71"/>
                  </a:lnTo>
                  <a:lnTo>
                    <a:pt x="20" y="76"/>
                  </a:lnTo>
                  <a:lnTo>
                    <a:pt x="20" y="91"/>
                  </a:lnTo>
                  <a:lnTo>
                    <a:pt x="25" y="101"/>
                  </a:lnTo>
                  <a:lnTo>
                    <a:pt x="30" y="116"/>
                  </a:lnTo>
                  <a:lnTo>
                    <a:pt x="15" y="121"/>
                  </a:lnTo>
                  <a:lnTo>
                    <a:pt x="25" y="151"/>
                  </a:lnTo>
                  <a:lnTo>
                    <a:pt x="20" y="156"/>
                  </a:lnTo>
                  <a:lnTo>
                    <a:pt x="20" y="176"/>
                  </a:lnTo>
                  <a:lnTo>
                    <a:pt x="30" y="186"/>
                  </a:lnTo>
                  <a:lnTo>
                    <a:pt x="35" y="196"/>
                  </a:lnTo>
                  <a:lnTo>
                    <a:pt x="25" y="206"/>
                  </a:lnTo>
                  <a:lnTo>
                    <a:pt x="35" y="211"/>
                  </a:lnTo>
                  <a:lnTo>
                    <a:pt x="40" y="231"/>
                  </a:lnTo>
                  <a:lnTo>
                    <a:pt x="35" y="241"/>
                  </a:lnTo>
                  <a:lnTo>
                    <a:pt x="25" y="266"/>
                  </a:lnTo>
                  <a:lnTo>
                    <a:pt x="15" y="276"/>
                  </a:lnTo>
                  <a:lnTo>
                    <a:pt x="15" y="296"/>
                  </a:lnTo>
                  <a:lnTo>
                    <a:pt x="0" y="321"/>
                  </a:lnTo>
                  <a:lnTo>
                    <a:pt x="15" y="342"/>
                  </a:lnTo>
                  <a:lnTo>
                    <a:pt x="55" y="342"/>
                  </a:lnTo>
                  <a:lnTo>
                    <a:pt x="110" y="331"/>
                  </a:lnTo>
                  <a:lnTo>
                    <a:pt x="130" y="331"/>
                  </a:lnTo>
                  <a:lnTo>
                    <a:pt x="125" y="352"/>
                  </a:lnTo>
                  <a:lnTo>
                    <a:pt x="150" y="397"/>
                  </a:lnTo>
                  <a:lnTo>
                    <a:pt x="180" y="377"/>
                  </a:lnTo>
                  <a:lnTo>
                    <a:pt x="220" y="377"/>
                  </a:lnTo>
                  <a:lnTo>
                    <a:pt x="210" y="241"/>
                  </a:lnTo>
                  <a:lnTo>
                    <a:pt x="200" y="0"/>
                  </a:lnTo>
                  <a:lnTo>
                    <a:pt x="75" y="1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15" name=""/>
          <p:cNvGrpSpPr/>
          <p:nvPr/>
        </p:nvGrpSpPr>
        <p:grpSpPr>
          <a:xfrm>
            <a:off x="5792760" y="1525680"/>
            <a:ext cx="71640" cy="55440"/>
            <a:chOff x="5792760" y="1525680"/>
            <a:chExt cx="71640" cy="55440"/>
          </a:xfrm>
        </p:grpSpPr>
        <p:sp>
          <p:nvSpPr>
            <p:cNvPr id="1216" name=""/>
            <p:cNvSpPr/>
            <p:nvPr/>
          </p:nvSpPr>
          <p:spPr>
            <a:xfrm>
              <a:off x="5792760" y="1525680"/>
              <a:ext cx="71640" cy="55440"/>
            </a:xfrm>
            <a:custGeom>
              <a:avLst/>
              <a:gdLst/>
              <a:ahLst/>
              <a:rect l="l" t="t" r="r" b="b"/>
              <a:pathLst>
                <a:path w="45" h="35">
                  <a:moveTo>
                    <a:pt x="45" y="0"/>
                  </a:moveTo>
                  <a:lnTo>
                    <a:pt x="30" y="0"/>
                  </a:lnTo>
                  <a:lnTo>
                    <a:pt x="20" y="15"/>
                  </a:lnTo>
                  <a:lnTo>
                    <a:pt x="5" y="25"/>
                  </a:lnTo>
                  <a:lnTo>
                    <a:pt x="0" y="35"/>
                  </a:lnTo>
                  <a:lnTo>
                    <a:pt x="30" y="30"/>
                  </a:lnTo>
                  <a:lnTo>
                    <a:pt x="40" y="15"/>
                  </a:lnTo>
                  <a:lnTo>
                    <a:pt x="45" y="10"/>
                  </a:lnTo>
                  <a:lnTo>
                    <a:pt x="45" y="0"/>
                  </a:lnTo>
                  <a:close/>
                </a:path>
              </a:pathLst>
            </a:custGeom>
            <a:solidFill>
              <a:srgbClr val="00f008"/>
            </a:solidFill>
            <a:ln cap="rnd" w="7920">
              <a:solidFill>
                <a:srgbClr val="333333"/>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217" name=""/>
            <p:cNvSpPr/>
            <p:nvPr/>
          </p:nvSpPr>
          <p:spPr>
            <a:xfrm>
              <a:off x="5792760" y="1525680"/>
              <a:ext cx="71640" cy="55440"/>
            </a:xfrm>
            <a:custGeom>
              <a:avLst/>
              <a:gdLst/>
              <a:ahLst/>
              <a:rect l="l" t="t" r="r" b="b"/>
              <a:pathLst>
                <a:path w="45" h="35">
                  <a:moveTo>
                    <a:pt x="45" y="0"/>
                  </a:moveTo>
                  <a:lnTo>
                    <a:pt x="30" y="0"/>
                  </a:lnTo>
                  <a:lnTo>
                    <a:pt x="20" y="15"/>
                  </a:lnTo>
                  <a:lnTo>
                    <a:pt x="5" y="25"/>
                  </a:lnTo>
                  <a:lnTo>
                    <a:pt x="0" y="35"/>
                  </a:lnTo>
                  <a:lnTo>
                    <a:pt x="30" y="30"/>
                  </a:lnTo>
                  <a:lnTo>
                    <a:pt x="40" y="15"/>
                  </a:lnTo>
                  <a:lnTo>
                    <a:pt x="45" y="10"/>
                  </a:lnTo>
                  <a:lnTo>
                    <a:pt x="45" y="0"/>
                  </a:lnTo>
                </a:path>
              </a:pathLst>
            </a:custGeom>
            <a:noFill/>
            <a:ln cap="rnd" w="7920">
              <a:solidFill>
                <a:srgbClr val="333333"/>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grpSp>
      <p:grpSp>
        <p:nvGrpSpPr>
          <p:cNvPr id="1218" name=""/>
          <p:cNvGrpSpPr/>
          <p:nvPr/>
        </p:nvGrpSpPr>
        <p:grpSpPr>
          <a:xfrm>
            <a:off x="6062760" y="1557360"/>
            <a:ext cx="55440" cy="7920"/>
            <a:chOff x="6062760" y="1557360"/>
            <a:chExt cx="55440" cy="7920"/>
          </a:xfrm>
        </p:grpSpPr>
        <p:sp>
          <p:nvSpPr>
            <p:cNvPr id="1219" name=""/>
            <p:cNvSpPr/>
            <p:nvPr/>
          </p:nvSpPr>
          <p:spPr>
            <a:xfrm>
              <a:off x="6062760" y="1557360"/>
              <a:ext cx="55440" cy="7920"/>
            </a:xfrm>
            <a:custGeom>
              <a:avLst/>
              <a:gdLst/>
              <a:ahLst/>
              <a:rect l="l" t="t" r="r" b="b"/>
              <a:pathLst>
                <a:path w="35" h="5">
                  <a:moveTo>
                    <a:pt x="5" y="0"/>
                  </a:moveTo>
                  <a:lnTo>
                    <a:pt x="0" y="5"/>
                  </a:lnTo>
                  <a:lnTo>
                    <a:pt x="0" y="5"/>
                  </a:lnTo>
                  <a:lnTo>
                    <a:pt x="25" y="5"/>
                  </a:lnTo>
                  <a:lnTo>
                    <a:pt x="35" y="5"/>
                  </a:lnTo>
                  <a:lnTo>
                    <a:pt x="35" y="0"/>
                  </a:lnTo>
                  <a:lnTo>
                    <a:pt x="5" y="0"/>
                  </a:lnTo>
                  <a:close/>
                </a:path>
              </a:pathLst>
            </a:custGeom>
            <a:solidFill>
              <a:srgbClr val="00f008"/>
            </a:solidFill>
            <a:ln cap="rnd" w="7920">
              <a:solidFill>
                <a:srgbClr val="333333"/>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220" name=""/>
            <p:cNvSpPr/>
            <p:nvPr/>
          </p:nvSpPr>
          <p:spPr>
            <a:xfrm>
              <a:off x="6062760" y="1557360"/>
              <a:ext cx="55440" cy="7920"/>
            </a:xfrm>
            <a:custGeom>
              <a:avLst/>
              <a:gdLst/>
              <a:ahLst/>
              <a:rect l="l" t="t" r="r" b="b"/>
              <a:pathLst>
                <a:path w="35" h="5">
                  <a:moveTo>
                    <a:pt x="5" y="0"/>
                  </a:moveTo>
                  <a:lnTo>
                    <a:pt x="0" y="5"/>
                  </a:lnTo>
                  <a:lnTo>
                    <a:pt x="0" y="5"/>
                  </a:lnTo>
                  <a:lnTo>
                    <a:pt x="25" y="5"/>
                  </a:lnTo>
                  <a:lnTo>
                    <a:pt x="35" y="5"/>
                  </a:lnTo>
                  <a:lnTo>
                    <a:pt x="35" y="0"/>
                  </a:lnTo>
                  <a:lnTo>
                    <a:pt x="5" y="0"/>
                  </a:lnTo>
                </a:path>
              </a:pathLst>
            </a:custGeom>
            <a:noFill/>
            <a:ln cap="rnd" w="7920">
              <a:solidFill>
                <a:srgbClr val="333333"/>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grpSp>
      <p:grpSp>
        <p:nvGrpSpPr>
          <p:cNvPr id="1221" name=""/>
          <p:cNvGrpSpPr/>
          <p:nvPr/>
        </p:nvGrpSpPr>
        <p:grpSpPr>
          <a:xfrm>
            <a:off x="6716880" y="1684440"/>
            <a:ext cx="628560" cy="780840"/>
            <a:chOff x="6716880" y="1684440"/>
            <a:chExt cx="628560" cy="780840"/>
          </a:xfrm>
        </p:grpSpPr>
        <p:sp>
          <p:nvSpPr>
            <p:cNvPr id="1222" name=""/>
            <p:cNvSpPr/>
            <p:nvPr/>
          </p:nvSpPr>
          <p:spPr>
            <a:xfrm>
              <a:off x="6716880" y="1684440"/>
              <a:ext cx="628560" cy="780840"/>
            </a:xfrm>
            <a:custGeom>
              <a:avLst/>
              <a:gdLst/>
              <a:ahLst/>
              <a:rect l="l" t="t" r="r" b="b"/>
              <a:pathLst>
                <a:path w="396" h="492">
                  <a:moveTo>
                    <a:pt x="316" y="0"/>
                  </a:moveTo>
                  <a:lnTo>
                    <a:pt x="301" y="10"/>
                  </a:lnTo>
                  <a:lnTo>
                    <a:pt x="266" y="5"/>
                  </a:lnTo>
                  <a:lnTo>
                    <a:pt x="241" y="20"/>
                  </a:lnTo>
                  <a:lnTo>
                    <a:pt x="210" y="35"/>
                  </a:lnTo>
                  <a:lnTo>
                    <a:pt x="195" y="50"/>
                  </a:lnTo>
                  <a:lnTo>
                    <a:pt x="195" y="70"/>
                  </a:lnTo>
                  <a:lnTo>
                    <a:pt x="180" y="80"/>
                  </a:lnTo>
                  <a:lnTo>
                    <a:pt x="170" y="95"/>
                  </a:lnTo>
                  <a:lnTo>
                    <a:pt x="170" y="100"/>
                  </a:lnTo>
                  <a:lnTo>
                    <a:pt x="175" y="115"/>
                  </a:lnTo>
                  <a:lnTo>
                    <a:pt x="180" y="120"/>
                  </a:lnTo>
                  <a:lnTo>
                    <a:pt x="175" y="130"/>
                  </a:lnTo>
                  <a:lnTo>
                    <a:pt x="175" y="135"/>
                  </a:lnTo>
                  <a:lnTo>
                    <a:pt x="180" y="145"/>
                  </a:lnTo>
                  <a:lnTo>
                    <a:pt x="175" y="155"/>
                  </a:lnTo>
                  <a:lnTo>
                    <a:pt x="165" y="155"/>
                  </a:lnTo>
                  <a:lnTo>
                    <a:pt x="150" y="181"/>
                  </a:lnTo>
                  <a:lnTo>
                    <a:pt x="130" y="186"/>
                  </a:lnTo>
                  <a:lnTo>
                    <a:pt x="85" y="186"/>
                  </a:lnTo>
                  <a:lnTo>
                    <a:pt x="80" y="191"/>
                  </a:lnTo>
                  <a:lnTo>
                    <a:pt x="35" y="191"/>
                  </a:lnTo>
                  <a:lnTo>
                    <a:pt x="25" y="201"/>
                  </a:lnTo>
                  <a:lnTo>
                    <a:pt x="25" y="216"/>
                  </a:lnTo>
                  <a:lnTo>
                    <a:pt x="35" y="231"/>
                  </a:lnTo>
                  <a:lnTo>
                    <a:pt x="45" y="241"/>
                  </a:lnTo>
                  <a:lnTo>
                    <a:pt x="40" y="256"/>
                  </a:lnTo>
                  <a:lnTo>
                    <a:pt x="20" y="276"/>
                  </a:lnTo>
                  <a:lnTo>
                    <a:pt x="0" y="291"/>
                  </a:lnTo>
                  <a:lnTo>
                    <a:pt x="10" y="301"/>
                  </a:lnTo>
                  <a:lnTo>
                    <a:pt x="5" y="316"/>
                  </a:lnTo>
                  <a:lnTo>
                    <a:pt x="75" y="301"/>
                  </a:lnTo>
                  <a:lnTo>
                    <a:pt x="266" y="261"/>
                  </a:lnTo>
                  <a:lnTo>
                    <a:pt x="266" y="266"/>
                  </a:lnTo>
                  <a:lnTo>
                    <a:pt x="281" y="271"/>
                  </a:lnTo>
                  <a:lnTo>
                    <a:pt x="286" y="291"/>
                  </a:lnTo>
                  <a:lnTo>
                    <a:pt x="301" y="296"/>
                  </a:lnTo>
                  <a:lnTo>
                    <a:pt x="306" y="301"/>
                  </a:lnTo>
                  <a:lnTo>
                    <a:pt x="301" y="311"/>
                  </a:lnTo>
                  <a:lnTo>
                    <a:pt x="296" y="326"/>
                  </a:lnTo>
                  <a:lnTo>
                    <a:pt x="291" y="336"/>
                  </a:lnTo>
                  <a:lnTo>
                    <a:pt x="296" y="351"/>
                  </a:lnTo>
                  <a:lnTo>
                    <a:pt x="286" y="356"/>
                  </a:lnTo>
                  <a:lnTo>
                    <a:pt x="296" y="371"/>
                  </a:lnTo>
                  <a:lnTo>
                    <a:pt x="296" y="386"/>
                  </a:lnTo>
                  <a:lnTo>
                    <a:pt x="316" y="386"/>
                  </a:lnTo>
                  <a:lnTo>
                    <a:pt x="321" y="401"/>
                  </a:lnTo>
                  <a:lnTo>
                    <a:pt x="311" y="421"/>
                  </a:lnTo>
                  <a:lnTo>
                    <a:pt x="291" y="436"/>
                  </a:lnTo>
                  <a:lnTo>
                    <a:pt x="291" y="452"/>
                  </a:lnTo>
                  <a:lnTo>
                    <a:pt x="296" y="457"/>
                  </a:lnTo>
                  <a:lnTo>
                    <a:pt x="301" y="472"/>
                  </a:lnTo>
                  <a:lnTo>
                    <a:pt x="311" y="472"/>
                  </a:lnTo>
                  <a:lnTo>
                    <a:pt x="326" y="472"/>
                  </a:lnTo>
                  <a:lnTo>
                    <a:pt x="331" y="477"/>
                  </a:lnTo>
                  <a:lnTo>
                    <a:pt x="346" y="492"/>
                  </a:lnTo>
                  <a:lnTo>
                    <a:pt x="351" y="487"/>
                  </a:lnTo>
                  <a:lnTo>
                    <a:pt x="351" y="472"/>
                  </a:lnTo>
                  <a:lnTo>
                    <a:pt x="366" y="462"/>
                  </a:lnTo>
                  <a:lnTo>
                    <a:pt x="371" y="447"/>
                  </a:lnTo>
                  <a:lnTo>
                    <a:pt x="371" y="416"/>
                  </a:lnTo>
                  <a:lnTo>
                    <a:pt x="376" y="406"/>
                  </a:lnTo>
                  <a:lnTo>
                    <a:pt x="376" y="371"/>
                  </a:lnTo>
                  <a:lnTo>
                    <a:pt x="371" y="366"/>
                  </a:lnTo>
                  <a:lnTo>
                    <a:pt x="361" y="361"/>
                  </a:lnTo>
                  <a:lnTo>
                    <a:pt x="356" y="361"/>
                  </a:lnTo>
                  <a:lnTo>
                    <a:pt x="361" y="351"/>
                  </a:lnTo>
                  <a:lnTo>
                    <a:pt x="366" y="336"/>
                  </a:lnTo>
                  <a:lnTo>
                    <a:pt x="371" y="346"/>
                  </a:lnTo>
                  <a:lnTo>
                    <a:pt x="371" y="356"/>
                  </a:lnTo>
                  <a:lnTo>
                    <a:pt x="396" y="346"/>
                  </a:lnTo>
                  <a:lnTo>
                    <a:pt x="396" y="331"/>
                  </a:lnTo>
                  <a:lnTo>
                    <a:pt x="391" y="321"/>
                  </a:lnTo>
                  <a:lnTo>
                    <a:pt x="391" y="316"/>
                  </a:lnTo>
                  <a:lnTo>
                    <a:pt x="381" y="316"/>
                  </a:lnTo>
                  <a:lnTo>
                    <a:pt x="371" y="306"/>
                  </a:lnTo>
                  <a:lnTo>
                    <a:pt x="386" y="301"/>
                  </a:lnTo>
                  <a:lnTo>
                    <a:pt x="376" y="286"/>
                  </a:lnTo>
                  <a:lnTo>
                    <a:pt x="371" y="276"/>
                  </a:lnTo>
                  <a:lnTo>
                    <a:pt x="366" y="236"/>
                  </a:lnTo>
                  <a:lnTo>
                    <a:pt x="366" y="236"/>
                  </a:lnTo>
                  <a:lnTo>
                    <a:pt x="356" y="226"/>
                  </a:lnTo>
                  <a:lnTo>
                    <a:pt x="366" y="186"/>
                  </a:lnTo>
                  <a:lnTo>
                    <a:pt x="361" y="176"/>
                  </a:lnTo>
                  <a:lnTo>
                    <a:pt x="356" y="160"/>
                  </a:lnTo>
                  <a:lnTo>
                    <a:pt x="361" y="150"/>
                  </a:lnTo>
                  <a:lnTo>
                    <a:pt x="351" y="115"/>
                  </a:lnTo>
                  <a:lnTo>
                    <a:pt x="331" y="115"/>
                  </a:lnTo>
                  <a:lnTo>
                    <a:pt x="336" y="100"/>
                  </a:lnTo>
                  <a:lnTo>
                    <a:pt x="336" y="85"/>
                  </a:lnTo>
                  <a:lnTo>
                    <a:pt x="326" y="75"/>
                  </a:lnTo>
                  <a:lnTo>
                    <a:pt x="331" y="65"/>
                  </a:lnTo>
                  <a:lnTo>
                    <a:pt x="326" y="45"/>
                  </a:lnTo>
                  <a:lnTo>
                    <a:pt x="316" y="35"/>
                  </a:lnTo>
                  <a:lnTo>
                    <a:pt x="316"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3" name=""/>
            <p:cNvSpPr/>
            <p:nvPr/>
          </p:nvSpPr>
          <p:spPr>
            <a:xfrm>
              <a:off x="6716880" y="1684440"/>
              <a:ext cx="628560" cy="780840"/>
            </a:xfrm>
            <a:custGeom>
              <a:avLst/>
              <a:gdLst/>
              <a:ahLst/>
              <a:rect l="l" t="t" r="r" b="b"/>
              <a:pathLst>
                <a:path w="396" h="492">
                  <a:moveTo>
                    <a:pt x="316" y="0"/>
                  </a:moveTo>
                  <a:lnTo>
                    <a:pt x="301" y="10"/>
                  </a:lnTo>
                  <a:lnTo>
                    <a:pt x="266" y="5"/>
                  </a:lnTo>
                  <a:lnTo>
                    <a:pt x="241" y="20"/>
                  </a:lnTo>
                  <a:lnTo>
                    <a:pt x="210" y="35"/>
                  </a:lnTo>
                  <a:lnTo>
                    <a:pt x="195" y="50"/>
                  </a:lnTo>
                  <a:lnTo>
                    <a:pt x="195" y="70"/>
                  </a:lnTo>
                  <a:lnTo>
                    <a:pt x="180" y="80"/>
                  </a:lnTo>
                  <a:lnTo>
                    <a:pt x="170" y="95"/>
                  </a:lnTo>
                  <a:lnTo>
                    <a:pt x="170" y="100"/>
                  </a:lnTo>
                  <a:lnTo>
                    <a:pt x="175" y="115"/>
                  </a:lnTo>
                  <a:lnTo>
                    <a:pt x="180" y="120"/>
                  </a:lnTo>
                  <a:lnTo>
                    <a:pt x="175" y="130"/>
                  </a:lnTo>
                  <a:lnTo>
                    <a:pt x="175" y="135"/>
                  </a:lnTo>
                  <a:lnTo>
                    <a:pt x="180" y="145"/>
                  </a:lnTo>
                  <a:lnTo>
                    <a:pt x="175" y="155"/>
                  </a:lnTo>
                  <a:lnTo>
                    <a:pt x="165" y="155"/>
                  </a:lnTo>
                  <a:lnTo>
                    <a:pt x="150" y="181"/>
                  </a:lnTo>
                  <a:lnTo>
                    <a:pt x="130" y="186"/>
                  </a:lnTo>
                  <a:lnTo>
                    <a:pt x="85" y="186"/>
                  </a:lnTo>
                  <a:lnTo>
                    <a:pt x="80" y="191"/>
                  </a:lnTo>
                  <a:lnTo>
                    <a:pt x="35" y="191"/>
                  </a:lnTo>
                  <a:lnTo>
                    <a:pt x="25" y="201"/>
                  </a:lnTo>
                  <a:lnTo>
                    <a:pt x="25" y="216"/>
                  </a:lnTo>
                  <a:lnTo>
                    <a:pt x="35" y="231"/>
                  </a:lnTo>
                  <a:lnTo>
                    <a:pt x="45" y="241"/>
                  </a:lnTo>
                  <a:lnTo>
                    <a:pt x="40" y="256"/>
                  </a:lnTo>
                  <a:lnTo>
                    <a:pt x="20" y="276"/>
                  </a:lnTo>
                  <a:lnTo>
                    <a:pt x="0" y="291"/>
                  </a:lnTo>
                  <a:lnTo>
                    <a:pt x="10" y="301"/>
                  </a:lnTo>
                  <a:lnTo>
                    <a:pt x="5" y="316"/>
                  </a:lnTo>
                  <a:lnTo>
                    <a:pt x="75" y="301"/>
                  </a:lnTo>
                  <a:lnTo>
                    <a:pt x="266" y="261"/>
                  </a:lnTo>
                  <a:lnTo>
                    <a:pt x="266" y="266"/>
                  </a:lnTo>
                  <a:lnTo>
                    <a:pt x="281" y="271"/>
                  </a:lnTo>
                  <a:lnTo>
                    <a:pt x="286" y="291"/>
                  </a:lnTo>
                  <a:lnTo>
                    <a:pt x="301" y="296"/>
                  </a:lnTo>
                  <a:lnTo>
                    <a:pt x="306" y="301"/>
                  </a:lnTo>
                  <a:lnTo>
                    <a:pt x="301" y="311"/>
                  </a:lnTo>
                  <a:lnTo>
                    <a:pt x="296" y="326"/>
                  </a:lnTo>
                  <a:lnTo>
                    <a:pt x="291" y="336"/>
                  </a:lnTo>
                  <a:lnTo>
                    <a:pt x="296" y="351"/>
                  </a:lnTo>
                  <a:lnTo>
                    <a:pt x="286" y="356"/>
                  </a:lnTo>
                  <a:lnTo>
                    <a:pt x="296" y="371"/>
                  </a:lnTo>
                  <a:lnTo>
                    <a:pt x="296" y="386"/>
                  </a:lnTo>
                  <a:lnTo>
                    <a:pt x="316" y="386"/>
                  </a:lnTo>
                  <a:lnTo>
                    <a:pt x="321" y="401"/>
                  </a:lnTo>
                  <a:lnTo>
                    <a:pt x="311" y="421"/>
                  </a:lnTo>
                  <a:lnTo>
                    <a:pt x="291" y="436"/>
                  </a:lnTo>
                  <a:lnTo>
                    <a:pt x="291" y="452"/>
                  </a:lnTo>
                  <a:lnTo>
                    <a:pt x="296" y="457"/>
                  </a:lnTo>
                  <a:lnTo>
                    <a:pt x="301" y="472"/>
                  </a:lnTo>
                  <a:lnTo>
                    <a:pt x="311" y="472"/>
                  </a:lnTo>
                  <a:lnTo>
                    <a:pt x="326" y="472"/>
                  </a:lnTo>
                  <a:lnTo>
                    <a:pt x="331" y="477"/>
                  </a:lnTo>
                  <a:lnTo>
                    <a:pt x="346" y="492"/>
                  </a:lnTo>
                  <a:lnTo>
                    <a:pt x="351" y="487"/>
                  </a:lnTo>
                  <a:lnTo>
                    <a:pt x="351" y="472"/>
                  </a:lnTo>
                  <a:lnTo>
                    <a:pt x="366" y="462"/>
                  </a:lnTo>
                  <a:lnTo>
                    <a:pt x="371" y="447"/>
                  </a:lnTo>
                  <a:lnTo>
                    <a:pt x="371" y="416"/>
                  </a:lnTo>
                  <a:lnTo>
                    <a:pt x="376" y="406"/>
                  </a:lnTo>
                  <a:lnTo>
                    <a:pt x="376" y="371"/>
                  </a:lnTo>
                  <a:lnTo>
                    <a:pt x="371" y="366"/>
                  </a:lnTo>
                  <a:lnTo>
                    <a:pt x="361" y="361"/>
                  </a:lnTo>
                  <a:lnTo>
                    <a:pt x="356" y="361"/>
                  </a:lnTo>
                  <a:lnTo>
                    <a:pt x="361" y="351"/>
                  </a:lnTo>
                  <a:lnTo>
                    <a:pt x="366" y="336"/>
                  </a:lnTo>
                  <a:lnTo>
                    <a:pt x="371" y="346"/>
                  </a:lnTo>
                  <a:lnTo>
                    <a:pt x="371" y="356"/>
                  </a:lnTo>
                  <a:lnTo>
                    <a:pt x="396" y="346"/>
                  </a:lnTo>
                  <a:lnTo>
                    <a:pt x="396" y="331"/>
                  </a:lnTo>
                  <a:lnTo>
                    <a:pt x="391" y="321"/>
                  </a:lnTo>
                  <a:lnTo>
                    <a:pt x="391" y="316"/>
                  </a:lnTo>
                  <a:lnTo>
                    <a:pt x="381" y="316"/>
                  </a:lnTo>
                  <a:lnTo>
                    <a:pt x="371" y="306"/>
                  </a:lnTo>
                  <a:lnTo>
                    <a:pt x="386" y="301"/>
                  </a:lnTo>
                  <a:lnTo>
                    <a:pt x="376" y="286"/>
                  </a:lnTo>
                  <a:lnTo>
                    <a:pt x="371" y="276"/>
                  </a:lnTo>
                  <a:lnTo>
                    <a:pt x="366" y="236"/>
                  </a:lnTo>
                  <a:lnTo>
                    <a:pt x="366" y="236"/>
                  </a:lnTo>
                  <a:lnTo>
                    <a:pt x="356" y="226"/>
                  </a:lnTo>
                  <a:lnTo>
                    <a:pt x="366" y="186"/>
                  </a:lnTo>
                  <a:lnTo>
                    <a:pt x="361" y="176"/>
                  </a:lnTo>
                  <a:lnTo>
                    <a:pt x="356" y="160"/>
                  </a:lnTo>
                  <a:lnTo>
                    <a:pt x="361" y="150"/>
                  </a:lnTo>
                  <a:lnTo>
                    <a:pt x="351" y="115"/>
                  </a:lnTo>
                  <a:lnTo>
                    <a:pt x="331" y="115"/>
                  </a:lnTo>
                  <a:lnTo>
                    <a:pt x="336" y="100"/>
                  </a:lnTo>
                  <a:lnTo>
                    <a:pt x="336" y="85"/>
                  </a:lnTo>
                  <a:lnTo>
                    <a:pt x="326" y="75"/>
                  </a:lnTo>
                  <a:lnTo>
                    <a:pt x="331" y="65"/>
                  </a:lnTo>
                  <a:lnTo>
                    <a:pt x="326" y="45"/>
                  </a:lnTo>
                  <a:lnTo>
                    <a:pt x="316" y="35"/>
                  </a:lnTo>
                  <a:lnTo>
                    <a:pt x="316"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24" name=""/>
          <p:cNvGrpSpPr/>
          <p:nvPr/>
        </p:nvGrpSpPr>
        <p:grpSpPr>
          <a:xfrm>
            <a:off x="6286680" y="1724040"/>
            <a:ext cx="198360" cy="87120"/>
            <a:chOff x="6286680" y="1724040"/>
            <a:chExt cx="198360" cy="87120"/>
          </a:xfrm>
        </p:grpSpPr>
        <p:sp>
          <p:nvSpPr>
            <p:cNvPr id="1225" name=""/>
            <p:cNvSpPr/>
            <p:nvPr/>
          </p:nvSpPr>
          <p:spPr>
            <a:xfrm>
              <a:off x="6286680" y="1724040"/>
              <a:ext cx="198360" cy="87120"/>
            </a:xfrm>
            <a:custGeom>
              <a:avLst/>
              <a:gdLst/>
              <a:ahLst/>
              <a:rect l="l" t="t" r="r" b="b"/>
              <a:pathLst>
                <a:path w="125" h="55">
                  <a:moveTo>
                    <a:pt x="125" y="15"/>
                  </a:moveTo>
                  <a:lnTo>
                    <a:pt x="115" y="15"/>
                  </a:lnTo>
                  <a:lnTo>
                    <a:pt x="105" y="20"/>
                  </a:lnTo>
                  <a:lnTo>
                    <a:pt x="95" y="10"/>
                  </a:lnTo>
                  <a:lnTo>
                    <a:pt x="70" y="10"/>
                  </a:lnTo>
                  <a:lnTo>
                    <a:pt x="55" y="15"/>
                  </a:lnTo>
                  <a:lnTo>
                    <a:pt x="50" y="0"/>
                  </a:lnTo>
                  <a:lnTo>
                    <a:pt x="35" y="10"/>
                  </a:lnTo>
                  <a:lnTo>
                    <a:pt x="25" y="5"/>
                  </a:lnTo>
                  <a:lnTo>
                    <a:pt x="15" y="10"/>
                  </a:lnTo>
                  <a:lnTo>
                    <a:pt x="0" y="10"/>
                  </a:lnTo>
                  <a:lnTo>
                    <a:pt x="0" y="15"/>
                  </a:lnTo>
                  <a:lnTo>
                    <a:pt x="20" y="30"/>
                  </a:lnTo>
                  <a:lnTo>
                    <a:pt x="45" y="25"/>
                  </a:lnTo>
                  <a:lnTo>
                    <a:pt x="65" y="30"/>
                  </a:lnTo>
                  <a:lnTo>
                    <a:pt x="85" y="40"/>
                  </a:lnTo>
                  <a:lnTo>
                    <a:pt x="95" y="30"/>
                  </a:lnTo>
                  <a:lnTo>
                    <a:pt x="105" y="40"/>
                  </a:lnTo>
                  <a:lnTo>
                    <a:pt x="100" y="55"/>
                  </a:lnTo>
                  <a:lnTo>
                    <a:pt x="110" y="55"/>
                  </a:lnTo>
                  <a:lnTo>
                    <a:pt x="125" y="15"/>
                  </a:lnTo>
                  <a:close/>
                </a:path>
              </a:pathLst>
            </a:custGeom>
            <a:solidFill>
              <a:srgbClr val="00f008"/>
            </a:solidFill>
            <a:ln cap="rnd" w="7920">
              <a:solidFill>
                <a:srgbClr val="333333"/>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226" name=""/>
            <p:cNvSpPr/>
            <p:nvPr/>
          </p:nvSpPr>
          <p:spPr>
            <a:xfrm>
              <a:off x="6286680" y="1724040"/>
              <a:ext cx="198360" cy="87120"/>
            </a:xfrm>
            <a:custGeom>
              <a:avLst/>
              <a:gdLst/>
              <a:ahLst/>
              <a:rect l="l" t="t" r="r" b="b"/>
              <a:pathLst>
                <a:path w="125" h="55">
                  <a:moveTo>
                    <a:pt x="125" y="15"/>
                  </a:moveTo>
                  <a:lnTo>
                    <a:pt x="115" y="15"/>
                  </a:lnTo>
                  <a:lnTo>
                    <a:pt x="105" y="20"/>
                  </a:lnTo>
                  <a:lnTo>
                    <a:pt x="95" y="10"/>
                  </a:lnTo>
                  <a:lnTo>
                    <a:pt x="70" y="10"/>
                  </a:lnTo>
                  <a:lnTo>
                    <a:pt x="55" y="15"/>
                  </a:lnTo>
                  <a:lnTo>
                    <a:pt x="50" y="0"/>
                  </a:lnTo>
                  <a:lnTo>
                    <a:pt x="35" y="10"/>
                  </a:lnTo>
                  <a:lnTo>
                    <a:pt x="25" y="5"/>
                  </a:lnTo>
                  <a:lnTo>
                    <a:pt x="15" y="10"/>
                  </a:lnTo>
                  <a:lnTo>
                    <a:pt x="0" y="10"/>
                  </a:lnTo>
                  <a:lnTo>
                    <a:pt x="0" y="15"/>
                  </a:lnTo>
                  <a:lnTo>
                    <a:pt x="20" y="30"/>
                  </a:lnTo>
                  <a:lnTo>
                    <a:pt x="45" y="25"/>
                  </a:lnTo>
                  <a:lnTo>
                    <a:pt x="65" y="30"/>
                  </a:lnTo>
                  <a:lnTo>
                    <a:pt x="85" y="40"/>
                  </a:lnTo>
                  <a:lnTo>
                    <a:pt x="95" y="30"/>
                  </a:lnTo>
                  <a:lnTo>
                    <a:pt x="105" y="40"/>
                  </a:lnTo>
                  <a:lnTo>
                    <a:pt x="100" y="55"/>
                  </a:lnTo>
                  <a:lnTo>
                    <a:pt x="110" y="55"/>
                  </a:lnTo>
                  <a:lnTo>
                    <a:pt x="125" y="15"/>
                  </a:lnTo>
                </a:path>
              </a:pathLst>
            </a:custGeom>
            <a:noFill/>
            <a:ln cap="rnd" w="7920">
              <a:solidFill>
                <a:srgbClr val="333333"/>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grpSp>
      <p:grpSp>
        <p:nvGrpSpPr>
          <p:cNvPr id="1227" name=""/>
          <p:cNvGrpSpPr/>
          <p:nvPr/>
        </p:nvGrpSpPr>
        <p:grpSpPr>
          <a:xfrm>
            <a:off x="7218360" y="1644480"/>
            <a:ext cx="174600" cy="335160"/>
            <a:chOff x="7218360" y="1644480"/>
            <a:chExt cx="174600" cy="335160"/>
          </a:xfrm>
        </p:grpSpPr>
        <p:sp>
          <p:nvSpPr>
            <p:cNvPr id="1228" name=""/>
            <p:cNvSpPr/>
            <p:nvPr/>
          </p:nvSpPr>
          <p:spPr>
            <a:xfrm>
              <a:off x="7218360" y="1644480"/>
              <a:ext cx="174600" cy="335160"/>
            </a:xfrm>
            <a:custGeom>
              <a:avLst/>
              <a:gdLst/>
              <a:ahLst/>
              <a:rect l="l" t="t" r="r" b="b"/>
              <a:pathLst>
                <a:path w="110" h="211">
                  <a:moveTo>
                    <a:pt x="0" y="25"/>
                  </a:moveTo>
                  <a:lnTo>
                    <a:pt x="65" y="15"/>
                  </a:lnTo>
                  <a:lnTo>
                    <a:pt x="95" y="0"/>
                  </a:lnTo>
                  <a:lnTo>
                    <a:pt x="100" y="20"/>
                  </a:lnTo>
                  <a:lnTo>
                    <a:pt x="100" y="30"/>
                  </a:lnTo>
                  <a:lnTo>
                    <a:pt x="100" y="40"/>
                  </a:lnTo>
                  <a:lnTo>
                    <a:pt x="110" y="45"/>
                  </a:lnTo>
                  <a:lnTo>
                    <a:pt x="105" y="50"/>
                  </a:lnTo>
                  <a:lnTo>
                    <a:pt x="105" y="65"/>
                  </a:lnTo>
                  <a:lnTo>
                    <a:pt x="95" y="70"/>
                  </a:lnTo>
                  <a:lnTo>
                    <a:pt x="85" y="70"/>
                  </a:lnTo>
                  <a:lnTo>
                    <a:pt x="85" y="85"/>
                  </a:lnTo>
                  <a:lnTo>
                    <a:pt x="90" y="95"/>
                  </a:lnTo>
                  <a:lnTo>
                    <a:pt x="90" y="105"/>
                  </a:lnTo>
                  <a:lnTo>
                    <a:pt x="80" y="115"/>
                  </a:lnTo>
                  <a:lnTo>
                    <a:pt x="75" y="125"/>
                  </a:lnTo>
                  <a:lnTo>
                    <a:pt x="90" y="140"/>
                  </a:lnTo>
                  <a:lnTo>
                    <a:pt x="85" y="170"/>
                  </a:lnTo>
                  <a:lnTo>
                    <a:pt x="100" y="196"/>
                  </a:lnTo>
                  <a:lnTo>
                    <a:pt x="75" y="206"/>
                  </a:lnTo>
                  <a:lnTo>
                    <a:pt x="50" y="211"/>
                  </a:lnTo>
                  <a:lnTo>
                    <a:pt x="40" y="180"/>
                  </a:lnTo>
                  <a:lnTo>
                    <a:pt x="45" y="170"/>
                  </a:lnTo>
                  <a:lnTo>
                    <a:pt x="35" y="140"/>
                  </a:lnTo>
                  <a:lnTo>
                    <a:pt x="15" y="140"/>
                  </a:lnTo>
                  <a:lnTo>
                    <a:pt x="25" y="130"/>
                  </a:lnTo>
                  <a:lnTo>
                    <a:pt x="25" y="110"/>
                  </a:lnTo>
                  <a:lnTo>
                    <a:pt x="10" y="100"/>
                  </a:lnTo>
                  <a:lnTo>
                    <a:pt x="15" y="85"/>
                  </a:lnTo>
                  <a:lnTo>
                    <a:pt x="10" y="70"/>
                  </a:lnTo>
                  <a:lnTo>
                    <a:pt x="0" y="65"/>
                  </a:lnTo>
                  <a:lnTo>
                    <a:pt x="0" y="2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9" name=""/>
            <p:cNvSpPr/>
            <p:nvPr/>
          </p:nvSpPr>
          <p:spPr>
            <a:xfrm>
              <a:off x="7218360" y="1644480"/>
              <a:ext cx="174600" cy="335160"/>
            </a:xfrm>
            <a:custGeom>
              <a:avLst/>
              <a:gdLst/>
              <a:ahLst/>
              <a:rect l="l" t="t" r="r" b="b"/>
              <a:pathLst>
                <a:path w="110" h="211">
                  <a:moveTo>
                    <a:pt x="0" y="25"/>
                  </a:moveTo>
                  <a:lnTo>
                    <a:pt x="65" y="15"/>
                  </a:lnTo>
                  <a:lnTo>
                    <a:pt x="95" y="0"/>
                  </a:lnTo>
                  <a:lnTo>
                    <a:pt x="100" y="20"/>
                  </a:lnTo>
                  <a:lnTo>
                    <a:pt x="100" y="30"/>
                  </a:lnTo>
                  <a:lnTo>
                    <a:pt x="100" y="40"/>
                  </a:lnTo>
                  <a:lnTo>
                    <a:pt x="110" y="45"/>
                  </a:lnTo>
                  <a:lnTo>
                    <a:pt x="105" y="50"/>
                  </a:lnTo>
                  <a:lnTo>
                    <a:pt x="105" y="65"/>
                  </a:lnTo>
                  <a:lnTo>
                    <a:pt x="95" y="70"/>
                  </a:lnTo>
                  <a:lnTo>
                    <a:pt x="85" y="70"/>
                  </a:lnTo>
                  <a:lnTo>
                    <a:pt x="85" y="85"/>
                  </a:lnTo>
                  <a:lnTo>
                    <a:pt x="90" y="95"/>
                  </a:lnTo>
                  <a:lnTo>
                    <a:pt x="90" y="105"/>
                  </a:lnTo>
                  <a:lnTo>
                    <a:pt x="80" y="115"/>
                  </a:lnTo>
                  <a:lnTo>
                    <a:pt x="75" y="125"/>
                  </a:lnTo>
                  <a:lnTo>
                    <a:pt x="90" y="140"/>
                  </a:lnTo>
                  <a:lnTo>
                    <a:pt x="85" y="170"/>
                  </a:lnTo>
                  <a:lnTo>
                    <a:pt x="100" y="196"/>
                  </a:lnTo>
                  <a:lnTo>
                    <a:pt x="75" y="206"/>
                  </a:lnTo>
                  <a:lnTo>
                    <a:pt x="50" y="211"/>
                  </a:lnTo>
                  <a:lnTo>
                    <a:pt x="40" y="180"/>
                  </a:lnTo>
                  <a:lnTo>
                    <a:pt x="45" y="170"/>
                  </a:lnTo>
                  <a:lnTo>
                    <a:pt x="35" y="140"/>
                  </a:lnTo>
                  <a:lnTo>
                    <a:pt x="15" y="140"/>
                  </a:lnTo>
                  <a:lnTo>
                    <a:pt x="25" y="130"/>
                  </a:lnTo>
                  <a:lnTo>
                    <a:pt x="25" y="110"/>
                  </a:lnTo>
                  <a:lnTo>
                    <a:pt x="10" y="100"/>
                  </a:lnTo>
                  <a:lnTo>
                    <a:pt x="15" y="85"/>
                  </a:lnTo>
                  <a:lnTo>
                    <a:pt x="10" y="70"/>
                  </a:lnTo>
                  <a:lnTo>
                    <a:pt x="0" y="65"/>
                  </a:lnTo>
                  <a:lnTo>
                    <a:pt x="0" y="2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30" name=""/>
          <p:cNvGrpSpPr/>
          <p:nvPr/>
        </p:nvGrpSpPr>
        <p:grpSpPr>
          <a:xfrm>
            <a:off x="5457960" y="3452760"/>
            <a:ext cx="581040" cy="501840"/>
            <a:chOff x="5457960" y="3452760"/>
            <a:chExt cx="581040" cy="501840"/>
          </a:xfrm>
        </p:grpSpPr>
        <p:sp>
          <p:nvSpPr>
            <p:cNvPr id="1231" name=""/>
            <p:cNvSpPr/>
            <p:nvPr/>
          </p:nvSpPr>
          <p:spPr>
            <a:xfrm>
              <a:off x="5457960" y="3452760"/>
              <a:ext cx="581040" cy="501840"/>
            </a:xfrm>
            <a:custGeom>
              <a:avLst/>
              <a:gdLst/>
              <a:ahLst/>
              <a:rect l="l" t="t" r="r" b="b"/>
              <a:pathLst>
                <a:path w="366" h="316">
                  <a:moveTo>
                    <a:pt x="0" y="10"/>
                  </a:moveTo>
                  <a:lnTo>
                    <a:pt x="70" y="5"/>
                  </a:lnTo>
                  <a:lnTo>
                    <a:pt x="186" y="0"/>
                  </a:lnTo>
                  <a:lnTo>
                    <a:pt x="201" y="5"/>
                  </a:lnTo>
                  <a:lnTo>
                    <a:pt x="201" y="20"/>
                  </a:lnTo>
                  <a:lnTo>
                    <a:pt x="196" y="25"/>
                  </a:lnTo>
                  <a:lnTo>
                    <a:pt x="206" y="40"/>
                  </a:lnTo>
                  <a:lnTo>
                    <a:pt x="211" y="55"/>
                  </a:lnTo>
                  <a:lnTo>
                    <a:pt x="201" y="65"/>
                  </a:lnTo>
                  <a:lnTo>
                    <a:pt x="201" y="80"/>
                  </a:lnTo>
                  <a:lnTo>
                    <a:pt x="196" y="85"/>
                  </a:lnTo>
                  <a:lnTo>
                    <a:pt x="181" y="100"/>
                  </a:lnTo>
                  <a:lnTo>
                    <a:pt x="181" y="120"/>
                  </a:lnTo>
                  <a:lnTo>
                    <a:pt x="171" y="145"/>
                  </a:lnTo>
                  <a:lnTo>
                    <a:pt x="181" y="166"/>
                  </a:lnTo>
                  <a:lnTo>
                    <a:pt x="296" y="155"/>
                  </a:lnTo>
                  <a:lnTo>
                    <a:pt x="291" y="176"/>
                  </a:lnTo>
                  <a:lnTo>
                    <a:pt x="321" y="221"/>
                  </a:lnTo>
                  <a:lnTo>
                    <a:pt x="326" y="216"/>
                  </a:lnTo>
                  <a:lnTo>
                    <a:pt x="336" y="236"/>
                  </a:lnTo>
                  <a:lnTo>
                    <a:pt x="321" y="256"/>
                  </a:lnTo>
                  <a:lnTo>
                    <a:pt x="331" y="266"/>
                  </a:lnTo>
                  <a:lnTo>
                    <a:pt x="351" y="271"/>
                  </a:lnTo>
                  <a:lnTo>
                    <a:pt x="351" y="286"/>
                  </a:lnTo>
                  <a:lnTo>
                    <a:pt x="366" y="296"/>
                  </a:lnTo>
                  <a:lnTo>
                    <a:pt x="361" y="306"/>
                  </a:lnTo>
                  <a:lnTo>
                    <a:pt x="336" y="316"/>
                  </a:lnTo>
                  <a:lnTo>
                    <a:pt x="321" y="296"/>
                  </a:lnTo>
                  <a:lnTo>
                    <a:pt x="311" y="286"/>
                  </a:lnTo>
                  <a:lnTo>
                    <a:pt x="286" y="311"/>
                  </a:lnTo>
                  <a:lnTo>
                    <a:pt x="266" y="301"/>
                  </a:lnTo>
                  <a:lnTo>
                    <a:pt x="251" y="301"/>
                  </a:lnTo>
                  <a:lnTo>
                    <a:pt x="246" y="316"/>
                  </a:lnTo>
                  <a:lnTo>
                    <a:pt x="221" y="301"/>
                  </a:lnTo>
                  <a:lnTo>
                    <a:pt x="165" y="281"/>
                  </a:lnTo>
                  <a:lnTo>
                    <a:pt x="150" y="281"/>
                  </a:lnTo>
                  <a:lnTo>
                    <a:pt x="140" y="286"/>
                  </a:lnTo>
                  <a:lnTo>
                    <a:pt x="120" y="281"/>
                  </a:lnTo>
                  <a:lnTo>
                    <a:pt x="100" y="271"/>
                  </a:lnTo>
                  <a:lnTo>
                    <a:pt x="80" y="271"/>
                  </a:lnTo>
                  <a:lnTo>
                    <a:pt x="55" y="261"/>
                  </a:lnTo>
                  <a:lnTo>
                    <a:pt x="45" y="266"/>
                  </a:lnTo>
                  <a:lnTo>
                    <a:pt x="15" y="266"/>
                  </a:lnTo>
                  <a:lnTo>
                    <a:pt x="30" y="251"/>
                  </a:lnTo>
                  <a:lnTo>
                    <a:pt x="30" y="241"/>
                  </a:lnTo>
                  <a:lnTo>
                    <a:pt x="30" y="226"/>
                  </a:lnTo>
                  <a:lnTo>
                    <a:pt x="30" y="216"/>
                  </a:lnTo>
                  <a:lnTo>
                    <a:pt x="30" y="196"/>
                  </a:lnTo>
                  <a:lnTo>
                    <a:pt x="35" y="181"/>
                  </a:lnTo>
                  <a:lnTo>
                    <a:pt x="40" y="150"/>
                  </a:lnTo>
                  <a:lnTo>
                    <a:pt x="30" y="145"/>
                  </a:lnTo>
                  <a:lnTo>
                    <a:pt x="25" y="130"/>
                  </a:lnTo>
                  <a:lnTo>
                    <a:pt x="20" y="120"/>
                  </a:lnTo>
                  <a:lnTo>
                    <a:pt x="20" y="105"/>
                  </a:lnTo>
                  <a:lnTo>
                    <a:pt x="15" y="100"/>
                  </a:lnTo>
                  <a:lnTo>
                    <a:pt x="0" y="90"/>
                  </a:lnTo>
                  <a:lnTo>
                    <a:pt x="0" y="1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32" name=""/>
            <p:cNvSpPr/>
            <p:nvPr/>
          </p:nvSpPr>
          <p:spPr>
            <a:xfrm>
              <a:off x="5457960" y="3452760"/>
              <a:ext cx="581040" cy="501840"/>
            </a:xfrm>
            <a:custGeom>
              <a:avLst/>
              <a:gdLst/>
              <a:ahLst/>
              <a:rect l="l" t="t" r="r" b="b"/>
              <a:pathLst>
                <a:path w="366" h="316">
                  <a:moveTo>
                    <a:pt x="0" y="10"/>
                  </a:moveTo>
                  <a:lnTo>
                    <a:pt x="70" y="5"/>
                  </a:lnTo>
                  <a:lnTo>
                    <a:pt x="186" y="0"/>
                  </a:lnTo>
                  <a:lnTo>
                    <a:pt x="201" y="5"/>
                  </a:lnTo>
                  <a:lnTo>
                    <a:pt x="201" y="20"/>
                  </a:lnTo>
                  <a:lnTo>
                    <a:pt x="196" y="25"/>
                  </a:lnTo>
                  <a:lnTo>
                    <a:pt x="206" y="40"/>
                  </a:lnTo>
                  <a:lnTo>
                    <a:pt x="211" y="55"/>
                  </a:lnTo>
                  <a:lnTo>
                    <a:pt x="201" y="65"/>
                  </a:lnTo>
                  <a:lnTo>
                    <a:pt x="201" y="80"/>
                  </a:lnTo>
                  <a:lnTo>
                    <a:pt x="196" y="85"/>
                  </a:lnTo>
                  <a:lnTo>
                    <a:pt x="181" y="100"/>
                  </a:lnTo>
                  <a:lnTo>
                    <a:pt x="181" y="120"/>
                  </a:lnTo>
                  <a:lnTo>
                    <a:pt x="171" y="145"/>
                  </a:lnTo>
                  <a:lnTo>
                    <a:pt x="181" y="166"/>
                  </a:lnTo>
                  <a:lnTo>
                    <a:pt x="296" y="155"/>
                  </a:lnTo>
                  <a:lnTo>
                    <a:pt x="291" y="176"/>
                  </a:lnTo>
                  <a:lnTo>
                    <a:pt x="321" y="221"/>
                  </a:lnTo>
                  <a:lnTo>
                    <a:pt x="326" y="216"/>
                  </a:lnTo>
                  <a:lnTo>
                    <a:pt x="336" y="236"/>
                  </a:lnTo>
                  <a:lnTo>
                    <a:pt x="321" y="256"/>
                  </a:lnTo>
                  <a:lnTo>
                    <a:pt x="331" y="266"/>
                  </a:lnTo>
                  <a:lnTo>
                    <a:pt x="351" y="271"/>
                  </a:lnTo>
                  <a:lnTo>
                    <a:pt x="351" y="286"/>
                  </a:lnTo>
                  <a:lnTo>
                    <a:pt x="366" y="296"/>
                  </a:lnTo>
                  <a:lnTo>
                    <a:pt x="361" y="306"/>
                  </a:lnTo>
                  <a:lnTo>
                    <a:pt x="336" y="316"/>
                  </a:lnTo>
                  <a:lnTo>
                    <a:pt x="321" y="296"/>
                  </a:lnTo>
                  <a:lnTo>
                    <a:pt x="311" y="286"/>
                  </a:lnTo>
                  <a:lnTo>
                    <a:pt x="286" y="311"/>
                  </a:lnTo>
                  <a:lnTo>
                    <a:pt x="266" y="301"/>
                  </a:lnTo>
                  <a:lnTo>
                    <a:pt x="251" y="301"/>
                  </a:lnTo>
                  <a:lnTo>
                    <a:pt x="246" y="316"/>
                  </a:lnTo>
                  <a:lnTo>
                    <a:pt x="221" y="301"/>
                  </a:lnTo>
                  <a:lnTo>
                    <a:pt x="165" y="281"/>
                  </a:lnTo>
                  <a:lnTo>
                    <a:pt x="150" y="281"/>
                  </a:lnTo>
                  <a:lnTo>
                    <a:pt x="140" y="286"/>
                  </a:lnTo>
                  <a:lnTo>
                    <a:pt x="120" y="281"/>
                  </a:lnTo>
                  <a:lnTo>
                    <a:pt x="100" y="271"/>
                  </a:lnTo>
                  <a:lnTo>
                    <a:pt x="80" y="271"/>
                  </a:lnTo>
                  <a:lnTo>
                    <a:pt x="55" y="261"/>
                  </a:lnTo>
                  <a:lnTo>
                    <a:pt x="45" y="266"/>
                  </a:lnTo>
                  <a:lnTo>
                    <a:pt x="15" y="266"/>
                  </a:lnTo>
                  <a:lnTo>
                    <a:pt x="30" y="251"/>
                  </a:lnTo>
                  <a:lnTo>
                    <a:pt x="30" y="241"/>
                  </a:lnTo>
                  <a:lnTo>
                    <a:pt x="30" y="226"/>
                  </a:lnTo>
                  <a:lnTo>
                    <a:pt x="30" y="216"/>
                  </a:lnTo>
                  <a:lnTo>
                    <a:pt x="30" y="196"/>
                  </a:lnTo>
                  <a:lnTo>
                    <a:pt x="35" y="181"/>
                  </a:lnTo>
                  <a:lnTo>
                    <a:pt x="40" y="150"/>
                  </a:lnTo>
                  <a:lnTo>
                    <a:pt x="30" y="145"/>
                  </a:lnTo>
                  <a:lnTo>
                    <a:pt x="25" y="130"/>
                  </a:lnTo>
                  <a:lnTo>
                    <a:pt x="20" y="120"/>
                  </a:lnTo>
                  <a:lnTo>
                    <a:pt x="20" y="105"/>
                  </a:lnTo>
                  <a:lnTo>
                    <a:pt x="15" y="100"/>
                  </a:lnTo>
                  <a:lnTo>
                    <a:pt x="0" y="90"/>
                  </a:lnTo>
                  <a:lnTo>
                    <a:pt x="0" y="1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33" name=""/>
          <p:cNvGrpSpPr/>
          <p:nvPr/>
        </p:nvGrpSpPr>
        <p:grpSpPr>
          <a:xfrm>
            <a:off x="7472520" y="1859040"/>
            <a:ext cx="39600" cy="79200"/>
            <a:chOff x="7472520" y="1859040"/>
            <a:chExt cx="39600" cy="79200"/>
          </a:xfrm>
        </p:grpSpPr>
        <p:sp>
          <p:nvSpPr>
            <p:cNvPr id="1234" name=""/>
            <p:cNvSpPr/>
            <p:nvPr/>
          </p:nvSpPr>
          <p:spPr>
            <a:xfrm>
              <a:off x="7472520" y="1859040"/>
              <a:ext cx="39600" cy="79200"/>
            </a:xfrm>
            <a:custGeom>
              <a:avLst/>
              <a:gdLst/>
              <a:ahLst/>
              <a:rect l="l" t="t" r="r" b="b"/>
              <a:pathLst>
                <a:path w="25" h="50">
                  <a:moveTo>
                    <a:pt x="0" y="0"/>
                  </a:moveTo>
                  <a:lnTo>
                    <a:pt x="25" y="50"/>
                  </a:lnTo>
                  <a:lnTo>
                    <a:pt x="0" y="0"/>
                  </a:lnTo>
                  <a:close/>
                </a:path>
              </a:pathLst>
            </a:custGeom>
            <a:solidFill>
              <a:srgbClr val="00f008"/>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235" name=""/>
            <p:cNvSpPr/>
            <p:nvPr/>
          </p:nvSpPr>
          <p:spPr>
            <a:xfrm>
              <a:off x="7472520" y="1859040"/>
              <a:ext cx="39600" cy="79200"/>
            </a:xfrm>
            <a:prstGeom prst="line">
              <a:avLst/>
            </a:prstGeom>
            <a:ln cap="rnd" w="7920">
              <a:solidFill>
                <a:srgbClr val="919191"/>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grpSp>
      <p:grpSp>
        <p:nvGrpSpPr>
          <p:cNvPr id="1236" name=""/>
          <p:cNvGrpSpPr/>
          <p:nvPr/>
        </p:nvGrpSpPr>
        <p:grpSpPr>
          <a:xfrm>
            <a:off x="2709720" y="887400"/>
            <a:ext cx="4946760" cy="3386160"/>
            <a:chOff x="2709720" y="887400"/>
            <a:chExt cx="4946760" cy="3386160"/>
          </a:xfrm>
        </p:grpSpPr>
        <p:grpSp>
          <p:nvGrpSpPr>
            <p:cNvPr id="1237" name=""/>
            <p:cNvGrpSpPr/>
            <p:nvPr/>
          </p:nvGrpSpPr>
          <p:grpSpPr>
            <a:xfrm>
              <a:off x="2709720" y="887400"/>
              <a:ext cx="4946760" cy="3386160"/>
              <a:chOff x="2709720" y="887400"/>
              <a:chExt cx="4946760" cy="3386160"/>
            </a:xfrm>
          </p:grpSpPr>
          <p:sp>
            <p:nvSpPr>
              <p:cNvPr id="1238" name=""/>
              <p:cNvSpPr/>
              <p:nvPr/>
            </p:nvSpPr>
            <p:spPr>
              <a:xfrm flipV="1">
                <a:off x="6022800" y="3811320"/>
                <a:ext cx="3204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239" name=""/>
              <p:cNvGrpSpPr/>
              <p:nvPr/>
            </p:nvGrpSpPr>
            <p:grpSpPr>
              <a:xfrm>
                <a:off x="2709720" y="1380960"/>
                <a:ext cx="4883040" cy="2813040"/>
                <a:chOff x="2709720" y="1380960"/>
                <a:chExt cx="4883040" cy="2813040"/>
              </a:xfrm>
            </p:grpSpPr>
            <p:sp>
              <p:nvSpPr>
                <p:cNvPr id="1240" name=""/>
                <p:cNvSpPr/>
                <p:nvPr/>
              </p:nvSpPr>
              <p:spPr>
                <a:xfrm flipH="1">
                  <a:off x="7536960" y="1922400"/>
                  <a:ext cx="55800" cy="15840"/>
                </a:xfrm>
                <a:prstGeom prst="line">
                  <a:avLst/>
                </a:prstGeom>
                <a:ln cap="rnd" w="792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nvGrpSpPr>
                <p:cNvPr id="1241" name=""/>
                <p:cNvGrpSpPr/>
                <p:nvPr/>
              </p:nvGrpSpPr>
              <p:grpSpPr>
                <a:xfrm>
                  <a:off x="2709720" y="1380960"/>
                  <a:ext cx="3727440" cy="2813040"/>
                  <a:chOff x="2709720" y="1380960"/>
                  <a:chExt cx="3727440" cy="2813040"/>
                </a:xfrm>
              </p:grpSpPr>
              <p:sp>
                <p:nvSpPr>
                  <p:cNvPr id="1242" name=""/>
                  <p:cNvSpPr/>
                  <p:nvPr/>
                </p:nvSpPr>
                <p:spPr>
                  <a:xfrm flipH="1">
                    <a:off x="4518000" y="3500280"/>
                    <a:ext cx="63360" cy="319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3" name=""/>
                  <p:cNvSpPr/>
                  <p:nvPr/>
                </p:nvSpPr>
                <p:spPr>
                  <a:xfrm>
                    <a:off x="2797200" y="1380960"/>
                    <a:ext cx="797040" cy="509760"/>
                  </a:xfrm>
                  <a:custGeom>
                    <a:avLst/>
                    <a:gdLst/>
                    <a:ahLst/>
                    <a:rect l="l" t="t" r="r" b="b"/>
                    <a:pathLst>
                      <a:path w="502" h="321">
                        <a:moveTo>
                          <a:pt x="15" y="321"/>
                        </a:moveTo>
                        <a:lnTo>
                          <a:pt x="0" y="286"/>
                        </a:lnTo>
                        <a:lnTo>
                          <a:pt x="100" y="141"/>
                        </a:lnTo>
                        <a:lnTo>
                          <a:pt x="130" y="126"/>
                        </a:lnTo>
                        <a:lnTo>
                          <a:pt x="156" y="116"/>
                        </a:lnTo>
                        <a:lnTo>
                          <a:pt x="226" y="141"/>
                        </a:lnTo>
                        <a:lnTo>
                          <a:pt x="386" y="15"/>
                        </a:lnTo>
                        <a:lnTo>
                          <a:pt x="437" y="0"/>
                        </a:lnTo>
                        <a:lnTo>
                          <a:pt x="502" y="3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4" name=""/>
                  <p:cNvSpPr/>
                  <p:nvPr/>
                </p:nvSpPr>
                <p:spPr>
                  <a:xfrm>
                    <a:off x="2757600" y="2003400"/>
                    <a:ext cx="190440" cy="198360"/>
                  </a:xfrm>
                  <a:custGeom>
                    <a:avLst/>
                    <a:gdLst/>
                    <a:ahLst/>
                    <a:rect l="l" t="t" r="r" b="b"/>
                    <a:pathLst>
                      <a:path w="120" h="125">
                        <a:moveTo>
                          <a:pt x="20" y="0"/>
                        </a:moveTo>
                        <a:lnTo>
                          <a:pt x="0" y="60"/>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5"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6" name=""/>
                  <p:cNvSpPr/>
                  <p:nvPr/>
                </p:nvSpPr>
                <p:spPr>
                  <a:xfrm>
                    <a:off x="2963880" y="2552760"/>
                    <a:ext cx="73080" cy="342720"/>
                  </a:xfrm>
                  <a:custGeom>
                    <a:avLst/>
                    <a:gdLst/>
                    <a:ahLst/>
                    <a:rect l="l" t="t" r="r" b="b"/>
                    <a:pathLst>
                      <a:path w="46" h="216">
                        <a:moveTo>
                          <a:pt x="0" y="0"/>
                        </a:moveTo>
                        <a:lnTo>
                          <a:pt x="46" y="10"/>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7"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8" name=""/>
                  <p:cNvSpPr/>
                  <p:nvPr/>
                </p:nvSpPr>
                <p:spPr>
                  <a:xfrm>
                    <a:off x="2924280" y="2782800"/>
                    <a:ext cx="18396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9"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0"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1" name=""/>
                  <p:cNvSpPr/>
                  <p:nvPr/>
                </p:nvSpPr>
                <p:spPr>
                  <a:xfrm>
                    <a:off x="5075280" y="3954600"/>
                    <a:ext cx="200160" cy="239400"/>
                  </a:xfrm>
                  <a:custGeom>
                    <a:avLst/>
                    <a:gdLst/>
                    <a:ahLst/>
                    <a:rect l="l" t="t" r="r" b="b"/>
                    <a:pathLst>
                      <a:path w="126" h="151">
                        <a:moveTo>
                          <a:pt x="5" y="151"/>
                        </a:moveTo>
                        <a:lnTo>
                          <a:pt x="0" y="90"/>
                        </a:lnTo>
                        <a:lnTo>
                          <a:pt x="20" y="65"/>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2"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1253"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nvGrpSpPr>
              <p:cNvPr id="1254" name=""/>
              <p:cNvGrpSpPr/>
              <p:nvPr/>
            </p:nvGrpSpPr>
            <p:grpSpPr>
              <a:xfrm>
                <a:off x="3156120" y="2170080"/>
                <a:ext cx="3568320" cy="1641600"/>
                <a:chOff x="3156120" y="2170080"/>
                <a:chExt cx="3568320" cy="1641600"/>
              </a:xfrm>
            </p:grpSpPr>
            <p:sp>
              <p:nvSpPr>
                <p:cNvPr id="1255" name=""/>
                <p:cNvSpPr/>
                <p:nvPr/>
              </p:nvSpPr>
              <p:spPr>
                <a:xfrm>
                  <a:off x="3156120" y="3014640"/>
                  <a:ext cx="269640" cy="39600"/>
                </a:xfrm>
                <a:custGeom>
                  <a:avLst/>
                  <a:gdLst/>
                  <a:ahLst/>
                  <a:rect l="l" t="t" r="r" b="b"/>
                  <a:pathLst>
                    <a:path w="170" h="25">
                      <a:moveTo>
                        <a:pt x="15" y="20"/>
                      </a:moveTo>
                      <a:lnTo>
                        <a:pt x="145" y="25"/>
                      </a:lnTo>
                      <a:lnTo>
                        <a:pt x="170" y="5"/>
                      </a:lnTo>
                      <a:lnTo>
                        <a:pt x="120" y="0"/>
                      </a:lnTo>
                      <a:lnTo>
                        <a:pt x="0" y="5"/>
                      </a:lnTo>
                    </a:path>
                  </a:pathLst>
                </a:custGeom>
                <a:noFill/>
                <a:ln cap="rnd" w="792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256" name=""/>
                <p:cNvSpPr/>
                <p:nvPr/>
              </p:nvSpPr>
              <p:spPr>
                <a:xfrm>
                  <a:off x="4262400" y="3524400"/>
                  <a:ext cx="598680" cy="287280"/>
                </a:xfrm>
                <a:custGeom>
                  <a:avLst/>
                  <a:gdLst/>
                  <a:ahLst/>
                  <a:rect l="l" t="t" r="r" b="b"/>
                  <a:pathLst>
                    <a:path w="377" h="181">
                      <a:moveTo>
                        <a:pt x="0" y="0"/>
                      </a:moveTo>
                      <a:lnTo>
                        <a:pt x="196" y="121"/>
                      </a:lnTo>
                      <a:lnTo>
                        <a:pt x="377" y="18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7" name=""/>
                <p:cNvSpPr/>
                <p:nvPr/>
              </p:nvSpPr>
              <p:spPr>
                <a:xfrm flipH="1">
                  <a:off x="4365720" y="2170080"/>
                  <a:ext cx="2520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8" name=""/>
                <p:cNvSpPr/>
                <p:nvPr/>
              </p:nvSpPr>
              <p:spPr>
                <a:xfrm>
                  <a:off x="4317840" y="2313000"/>
                  <a:ext cx="1920960" cy="1187280"/>
                </a:xfrm>
                <a:custGeom>
                  <a:avLst/>
                  <a:gdLst/>
                  <a:ahLst/>
                  <a:rect l="l" t="t" r="r" b="b"/>
                  <a:pathLst>
                    <a:path w="1210" h="748">
                      <a:moveTo>
                        <a:pt x="0" y="748"/>
                      </a:moveTo>
                      <a:lnTo>
                        <a:pt x="51" y="713"/>
                      </a:lnTo>
                      <a:lnTo>
                        <a:pt x="196" y="587"/>
                      </a:lnTo>
                      <a:lnTo>
                        <a:pt x="251" y="452"/>
                      </a:lnTo>
                      <a:lnTo>
                        <a:pt x="317" y="392"/>
                      </a:lnTo>
                      <a:lnTo>
                        <a:pt x="653" y="51"/>
                      </a:lnTo>
                      <a:lnTo>
                        <a:pt x="944" y="0"/>
                      </a:lnTo>
                      <a:lnTo>
                        <a:pt x="1089" y="35"/>
                      </a:lnTo>
                      <a:lnTo>
                        <a:pt x="1129" y="211"/>
                      </a:lnTo>
                      <a:lnTo>
                        <a:pt x="1164" y="231"/>
                      </a:lnTo>
                      <a:lnTo>
                        <a:pt x="1210" y="35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9" name=""/>
                <p:cNvSpPr/>
                <p:nvPr/>
              </p:nvSpPr>
              <p:spPr>
                <a:xfrm>
                  <a:off x="5035680" y="2568600"/>
                  <a:ext cx="23760" cy="150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0" name=""/>
                <p:cNvSpPr/>
                <p:nvPr/>
              </p:nvSpPr>
              <p:spPr>
                <a:xfrm>
                  <a:off x="4438800" y="3141720"/>
                  <a:ext cx="660240" cy="461880"/>
                </a:xfrm>
                <a:custGeom>
                  <a:avLst/>
                  <a:gdLst/>
                  <a:ahLst/>
                  <a:rect l="l" t="t" r="r" b="b"/>
                  <a:pathLst>
                    <a:path w="416" h="291">
                      <a:moveTo>
                        <a:pt x="0" y="291"/>
                      </a:moveTo>
                      <a:lnTo>
                        <a:pt x="125" y="236"/>
                      </a:lnTo>
                      <a:lnTo>
                        <a:pt x="185" y="0"/>
                      </a:lnTo>
                      <a:lnTo>
                        <a:pt x="416" y="1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1"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262" name=""/>
                <p:cNvSpPr/>
                <p:nvPr/>
              </p:nvSpPr>
              <p:spPr>
                <a:xfrm>
                  <a:off x="6183360" y="3317760"/>
                  <a:ext cx="23760" cy="103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3" name=""/>
                <p:cNvSpPr/>
                <p:nvPr/>
              </p:nvSpPr>
              <p:spPr>
                <a:xfrm>
                  <a:off x="6006960" y="3397320"/>
                  <a:ext cx="39960" cy="102960"/>
                </a:xfrm>
                <a:custGeom>
                  <a:avLst/>
                  <a:gdLst/>
                  <a:ahLst/>
                  <a:rect l="l" t="t" r="r" b="b"/>
                  <a:pathLst>
                    <a:path w="25" h="65">
                      <a:moveTo>
                        <a:pt x="25" y="65"/>
                      </a:moveTo>
                      <a:lnTo>
                        <a:pt x="20" y="40"/>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4" name=""/>
                <p:cNvSpPr/>
                <p:nvPr/>
              </p:nvSpPr>
              <p:spPr>
                <a:xfrm flipH="1" flipV="1">
                  <a:off x="6413040" y="2457000"/>
                  <a:ext cx="311400" cy="1112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5" name=""/>
                <p:cNvSpPr/>
                <p:nvPr/>
              </p:nvSpPr>
              <p:spPr>
                <a:xfrm flipH="1">
                  <a:off x="5711400" y="3157560"/>
                  <a:ext cx="25560" cy="223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6" name=""/>
                <p:cNvSpPr/>
                <p:nvPr/>
              </p:nvSpPr>
              <p:spPr>
                <a:xfrm>
                  <a:off x="5624640" y="3294000"/>
                  <a:ext cx="39600" cy="1350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7"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268" name=""/>
                <p:cNvSpPr/>
                <p:nvPr/>
              </p:nvSpPr>
              <p:spPr>
                <a:xfrm>
                  <a:off x="6175440" y="2798640"/>
                  <a:ext cx="166680" cy="65160"/>
                </a:xfrm>
                <a:custGeom>
                  <a:avLst/>
                  <a:gdLst/>
                  <a:ahLst/>
                  <a:rect l="l" t="t" r="r" b="b"/>
                  <a:pathLst>
                    <a:path w="105" h="41">
                      <a:moveTo>
                        <a:pt x="105" y="5"/>
                      </a:moveTo>
                      <a:lnTo>
                        <a:pt x="70" y="41"/>
                      </a:lnTo>
                      <a:lnTo>
                        <a:pt x="0" y="0"/>
                      </a:lnTo>
                    </a:path>
                  </a:pathLst>
                </a:custGeom>
                <a:noFill/>
                <a:ln cap="rnd" w="792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269"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270"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grpSp>
            <p:nvGrpSpPr>
              <p:cNvPr id="1271" name=""/>
              <p:cNvGrpSpPr/>
              <p:nvPr/>
            </p:nvGrpSpPr>
            <p:grpSpPr>
              <a:xfrm>
                <a:off x="2844720" y="887400"/>
                <a:ext cx="4811760" cy="3386160"/>
                <a:chOff x="2844720" y="887400"/>
                <a:chExt cx="4811760" cy="3386160"/>
              </a:xfrm>
            </p:grpSpPr>
            <p:grpSp>
              <p:nvGrpSpPr>
                <p:cNvPr id="1272" name=""/>
                <p:cNvGrpSpPr/>
                <p:nvPr/>
              </p:nvGrpSpPr>
              <p:grpSpPr>
                <a:xfrm>
                  <a:off x="4103640" y="1827360"/>
                  <a:ext cx="3552840" cy="2190600"/>
                  <a:chOff x="4103640" y="1827360"/>
                  <a:chExt cx="3552840" cy="2190600"/>
                </a:xfrm>
              </p:grpSpPr>
              <p:sp>
                <p:nvSpPr>
                  <p:cNvPr id="1273"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4"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275"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6"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7" name=""/>
                  <p:cNvSpPr/>
                  <p:nvPr/>
                </p:nvSpPr>
                <p:spPr>
                  <a:xfrm>
                    <a:off x="4869000" y="2320920"/>
                    <a:ext cx="1233360" cy="566640"/>
                  </a:xfrm>
                  <a:custGeom>
                    <a:avLst/>
                    <a:gdLst/>
                    <a:ahLst/>
                    <a:rect l="l" t="t" r="r" b="b"/>
                    <a:pathLst>
                      <a:path w="777" h="357">
                        <a:moveTo>
                          <a:pt x="777" y="0"/>
                        </a:moveTo>
                        <a:lnTo>
                          <a:pt x="557" y="51"/>
                        </a:lnTo>
                        <a:lnTo>
                          <a:pt x="321"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8" name=""/>
                  <p:cNvSpPr/>
                  <p:nvPr/>
                </p:nvSpPr>
                <p:spPr>
                  <a:xfrm>
                    <a:off x="7520040" y="1827360"/>
                    <a:ext cx="4140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279" name=""/>
                  <p:cNvSpPr/>
                  <p:nvPr/>
                </p:nvSpPr>
                <p:spPr>
                  <a:xfrm>
                    <a:off x="7537320" y="1955880"/>
                    <a:ext cx="119160" cy="47520"/>
                  </a:xfrm>
                  <a:custGeom>
                    <a:avLst/>
                    <a:gdLst/>
                    <a:ahLst/>
                    <a:rect l="l" t="t" r="r" b="b"/>
                    <a:pathLst>
                      <a:path w="75" h="30">
                        <a:moveTo>
                          <a:pt x="75" y="15"/>
                        </a:moveTo>
                        <a:lnTo>
                          <a:pt x="30" y="30"/>
                        </a:lnTo>
                        <a:lnTo>
                          <a:pt x="0" y="0"/>
                        </a:lnTo>
                      </a:path>
                    </a:pathLst>
                  </a:custGeom>
                  <a:noFill/>
                  <a:ln cap="rnd" w="792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280"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1" name=""/>
                  <p:cNvSpPr/>
                  <p:nvPr/>
                </p:nvSpPr>
                <p:spPr>
                  <a:xfrm>
                    <a:off x="6804000" y="1971720"/>
                    <a:ext cx="636480" cy="237960"/>
                  </a:xfrm>
                  <a:custGeom>
                    <a:avLst/>
                    <a:gdLst/>
                    <a:ahLst/>
                    <a:rect l="l" t="t" r="r" b="b"/>
                    <a:pathLst>
                      <a:path w="401" h="150">
                        <a:moveTo>
                          <a:pt x="0" y="150"/>
                        </a:moveTo>
                        <a:lnTo>
                          <a:pt x="20" y="130"/>
                        </a:lnTo>
                        <a:lnTo>
                          <a:pt x="90" y="110"/>
                        </a:lnTo>
                        <a:lnTo>
                          <a:pt x="160" y="115"/>
                        </a:lnTo>
                        <a:lnTo>
                          <a:pt x="236" y="95"/>
                        </a:lnTo>
                        <a:lnTo>
                          <a:pt x="276" y="105"/>
                        </a:lnTo>
                        <a:lnTo>
                          <a:pt x="341" y="130"/>
                        </a:lnTo>
                        <a:lnTo>
                          <a:pt x="386" y="95"/>
                        </a:lnTo>
                        <a:lnTo>
                          <a:pt x="401" y="80"/>
                        </a:lnTo>
                        <a:lnTo>
                          <a:pt x="396" y="55"/>
                        </a:lnTo>
                        <a:lnTo>
                          <a:pt x="4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2"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3" name=""/>
                  <p:cNvSpPr/>
                  <p:nvPr/>
                </p:nvSpPr>
                <p:spPr>
                  <a:xfrm>
                    <a:off x="6039000" y="2336760"/>
                    <a:ext cx="725400" cy="1625760"/>
                  </a:xfrm>
                  <a:custGeom>
                    <a:avLst/>
                    <a:gdLst/>
                    <a:ahLst/>
                    <a:rect l="l" t="t" r="r" b="b"/>
                    <a:pathLst>
                      <a:path w="457" h="1024">
                        <a:moveTo>
                          <a:pt x="457" y="0"/>
                        </a:moveTo>
                        <a:lnTo>
                          <a:pt x="392" y="51"/>
                        </a:lnTo>
                        <a:lnTo>
                          <a:pt x="356" y="141"/>
                        </a:lnTo>
                        <a:lnTo>
                          <a:pt x="266" y="281"/>
                        </a:lnTo>
                        <a:lnTo>
                          <a:pt x="236" y="367"/>
                        </a:lnTo>
                        <a:lnTo>
                          <a:pt x="86" y="532"/>
                        </a:lnTo>
                        <a:lnTo>
                          <a:pt x="40" y="643"/>
                        </a:lnTo>
                        <a:lnTo>
                          <a:pt x="45" y="748"/>
                        </a:lnTo>
                        <a:lnTo>
                          <a:pt x="5" y="954"/>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4"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5"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6" name=""/>
                  <p:cNvSpPr/>
                  <p:nvPr/>
                </p:nvSpPr>
                <p:spPr>
                  <a:xfrm>
                    <a:off x="5927760" y="2489040"/>
                    <a:ext cx="733320" cy="739800"/>
                  </a:xfrm>
                  <a:custGeom>
                    <a:avLst/>
                    <a:gdLst/>
                    <a:ahLst/>
                    <a:rect l="l" t="t" r="r" b="b"/>
                    <a:pathLst>
                      <a:path w="462" h="466">
                        <a:moveTo>
                          <a:pt x="462" y="0"/>
                        </a:moveTo>
                        <a:lnTo>
                          <a:pt x="411" y="80"/>
                        </a:lnTo>
                        <a:lnTo>
                          <a:pt x="376" y="165"/>
                        </a:lnTo>
                        <a:lnTo>
                          <a:pt x="211"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7"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8"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9" name=""/>
                  <p:cNvSpPr/>
                  <p:nvPr/>
                </p:nvSpPr>
                <p:spPr>
                  <a:xfrm>
                    <a:off x="5792760" y="3006720"/>
                    <a:ext cx="238320" cy="414360"/>
                  </a:xfrm>
                  <a:custGeom>
                    <a:avLst/>
                    <a:gdLst/>
                    <a:ahLst/>
                    <a:rect l="l" t="t" r="r" b="b"/>
                    <a:pathLst>
                      <a:path w="150" h="261">
                        <a:moveTo>
                          <a:pt x="0" y="261"/>
                        </a:moveTo>
                        <a:lnTo>
                          <a:pt x="10" y="216"/>
                        </a:lnTo>
                        <a:lnTo>
                          <a:pt x="85" y="160"/>
                        </a:lnTo>
                        <a:lnTo>
                          <a:pt x="150" y="20"/>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0" name=""/>
                  <p:cNvSpPr/>
                  <p:nvPr/>
                </p:nvSpPr>
                <p:spPr>
                  <a:xfrm>
                    <a:off x="5346720" y="3349800"/>
                    <a:ext cx="469800" cy="317160"/>
                  </a:xfrm>
                  <a:custGeom>
                    <a:avLst/>
                    <a:gdLst/>
                    <a:ahLst/>
                    <a:rect l="l" t="t" r="r" b="b"/>
                    <a:pathLst>
                      <a:path w="296" h="200">
                        <a:moveTo>
                          <a:pt x="0" y="200"/>
                        </a:moveTo>
                        <a:lnTo>
                          <a:pt x="95" y="150"/>
                        </a:lnTo>
                        <a:lnTo>
                          <a:pt x="200" y="65"/>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91" name=""/>
                <p:cNvGrpSpPr/>
                <p:nvPr/>
              </p:nvGrpSpPr>
              <p:grpSpPr>
                <a:xfrm>
                  <a:off x="2844720" y="887400"/>
                  <a:ext cx="4748400" cy="3386160"/>
                  <a:chOff x="2844720" y="887400"/>
                  <a:chExt cx="4748400" cy="3386160"/>
                </a:xfrm>
              </p:grpSpPr>
              <p:sp>
                <p:nvSpPr>
                  <p:cNvPr id="1292" name=""/>
                  <p:cNvSpPr/>
                  <p:nvPr/>
                </p:nvSpPr>
                <p:spPr>
                  <a:xfrm>
                    <a:off x="5162400" y="3046320"/>
                    <a:ext cx="247680" cy="868320"/>
                  </a:xfrm>
                  <a:custGeom>
                    <a:avLst/>
                    <a:gdLst/>
                    <a:ahLst/>
                    <a:rect l="l" t="t" r="r" b="b"/>
                    <a:pathLst>
                      <a:path w="156" h="547">
                        <a:moveTo>
                          <a:pt x="0" y="0"/>
                        </a:moveTo>
                        <a:lnTo>
                          <a:pt x="55" y="311"/>
                        </a:lnTo>
                        <a:lnTo>
                          <a:pt x="141" y="427"/>
                        </a:lnTo>
                        <a:lnTo>
                          <a:pt x="131" y="507"/>
                        </a:lnTo>
                        <a:lnTo>
                          <a:pt x="156" y="54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3"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4" name=""/>
                  <p:cNvSpPr/>
                  <p:nvPr/>
                </p:nvSpPr>
                <p:spPr>
                  <a:xfrm>
                    <a:off x="2884320" y="974880"/>
                    <a:ext cx="955800" cy="1689120"/>
                  </a:xfrm>
                  <a:custGeom>
                    <a:avLst/>
                    <a:gdLst/>
                    <a:ahLst/>
                    <a:rect l="l" t="t" r="r" b="b"/>
                    <a:pathLst>
                      <a:path w="602" h="1064">
                        <a:moveTo>
                          <a:pt x="562" y="0"/>
                        </a:moveTo>
                        <a:lnTo>
                          <a:pt x="587" y="66"/>
                        </a:lnTo>
                        <a:lnTo>
                          <a:pt x="602" y="136"/>
                        </a:lnTo>
                        <a:lnTo>
                          <a:pt x="452" y="186"/>
                        </a:lnTo>
                        <a:lnTo>
                          <a:pt x="442" y="226"/>
                        </a:lnTo>
                        <a:lnTo>
                          <a:pt x="392" y="266"/>
                        </a:lnTo>
                        <a:lnTo>
                          <a:pt x="216" y="412"/>
                        </a:lnTo>
                        <a:lnTo>
                          <a:pt x="35" y="567"/>
                        </a:lnTo>
                        <a:lnTo>
                          <a:pt x="65"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5"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6" name=""/>
                  <p:cNvSpPr/>
                  <p:nvPr/>
                </p:nvSpPr>
                <p:spPr>
                  <a:xfrm>
                    <a:off x="3816360" y="1087560"/>
                    <a:ext cx="453960" cy="277560"/>
                  </a:xfrm>
                  <a:custGeom>
                    <a:avLst/>
                    <a:gdLst/>
                    <a:ahLst/>
                    <a:rect l="l" t="t" r="r" b="b"/>
                    <a:pathLst>
                      <a:path w="286" h="175">
                        <a:moveTo>
                          <a:pt x="286" y="175"/>
                        </a:moveTo>
                        <a:lnTo>
                          <a:pt x="201"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7"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8"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9"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0" name=""/>
                  <p:cNvSpPr/>
                  <p:nvPr/>
                </p:nvSpPr>
                <p:spPr>
                  <a:xfrm>
                    <a:off x="2844720" y="2552760"/>
                    <a:ext cx="812880" cy="733320"/>
                  </a:xfrm>
                  <a:custGeom>
                    <a:avLst/>
                    <a:gdLst/>
                    <a:ahLst/>
                    <a:rect l="l" t="t" r="r" b="b"/>
                    <a:pathLst>
                      <a:path w="512" h="462">
                        <a:moveTo>
                          <a:pt x="80" y="0"/>
                        </a:moveTo>
                        <a:lnTo>
                          <a:pt x="65" y="70"/>
                        </a:lnTo>
                        <a:lnTo>
                          <a:pt x="45" y="100"/>
                        </a:lnTo>
                        <a:lnTo>
                          <a:pt x="50" y="145"/>
                        </a:lnTo>
                        <a:lnTo>
                          <a:pt x="0" y="176"/>
                        </a:lnTo>
                        <a:lnTo>
                          <a:pt x="15" y="261"/>
                        </a:lnTo>
                        <a:lnTo>
                          <a:pt x="75" y="281"/>
                        </a:lnTo>
                        <a:lnTo>
                          <a:pt x="211" y="391"/>
                        </a:lnTo>
                        <a:lnTo>
                          <a:pt x="346" y="416"/>
                        </a:lnTo>
                        <a:lnTo>
                          <a:pt x="512"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1"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2"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3"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4" name=""/>
                  <p:cNvSpPr/>
                  <p:nvPr/>
                </p:nvSpPr>
                <p:spPr>
                  <a:xfrm>
                    <a:off x="4016520" y="2233440"/>
                    <a:ext cx="1130040" cy="932040"/>
                  </a:xfrm>
                  <a:custGeom>
                    <a:avLst/>
                    <a:gdLst/>
                    <a:ahLst/>
                    <a:rect l="l" t="t" r="r" b="b"/>
                    <a:pathLst>
                      <a:path w="712" h="587">
                        <a:moveTo>
                          <a:pt x="0" y="0"/>
                        </a:moveTo>
                        <a:lnTo>
                          <a:pt x="40" y="30"/>
                        </a:lnTo>
                        <a:lnTo>
                          <a:pt x="80" y="15"/>
                        </a:lnTo>
                        <a:lnTo>
                          <a:pt x="236" y="55"/>
                        </a:lnTo>
                        <a:lnTo>
                          <a:pt x="276" y="106"/>
                        </a:lnTo>
                        <a:lnTo>
                          <a:pt x="306" y="111"/>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5" name=""/>
                  <p:cNvSpPr/>
                  <p:nvPr/>
                </p:nvSpPr>
                <p:spPr>
                  <a:xfrm>
                    <a:off x="4087800" y="2273400"/>
                    <a:ext cx="1496880" cy="669960"/>
                  </a:xfrm>
                  <a:custGeom>
                    <a:avLst/>
                    <a:gdLst/>
                    <a:ahLst/>
                    <a:rect l="l" t="t" r="r" b="b"/>
                    <a:pathLst>
                      <a:path w="943" h="422">
                        <a:moveTo>
                          <a:pt x="0" y="0"/>
                        </a:moveTo>
                        <a:lnTo>
                          <a:pt x="120" y="25"/>
                        </a:lnTo>
                        <a:lnTo>
                          <a:pt x="165" y="45"/>
                        </a:lnTo>
                        <a:lnTo>
                          <a:pt x="226" y="70"/>
                        </a:lnTo>
                        <a:lnTo>
                          <a:pt x="261" y="106"/>
                        </a:lnTo>
                        <a:lnTo>
                          <a:pt x="276" y="301"/>
                        </a:lnTo>
                        <a:lnTo>
                          <a:pt x="356" y="417"/>
                        </a:lnTo>
                        <a:lnTo>
                          <a:pt x="692" y="422"/>
                        </a:lnTo>
                        <a:lnTo>
                          <a:pt x="843" y="417"/>
                        </a:lnTo>
                        <a:lnTo>
                          <a:pt x="943"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6"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7"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8" name=""/>
                  <p:cNvSpPr/>
                  <p:nvPr/>
                </p:nvSpPr>
                <p:spPr>
                  <a:xfrm flipH="1" flipV="1">
                    <a:off x="4684680" y="3634920"/>
                    <a:ext cx="23184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309" name=""/>
                  <p:cNvSpPr/>
                  <p:nvPr/>
                </p:nvSpPr>
                <p:spPr>
                  <a:xfrm>
                    <a:off x="5138640" y="2584440"/>
                    <a:ext cx="279360" cy="517680"/>
                  </a:xfrm>
                  <a:custGeom>
                    <a:avLst/>
                    <a:gdLst/>
                    <a:ahLst/>
                    <a:rect l="l" t="t" r="r" b="b"/>
                    <a:pathLst>
                      <a:path w="176" h="326">
                        <a:moveTo>
                          <a:pt x="176" y="0"/>
                        </a:moveTo>
                        <a:lnTo>
                          <a:pt x="166"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0" name=""/>
                  <p:cNvSpPr/>
                  <p:nvPr/>
                </p:nvSpPr>
                <p:spPr>
                  <a:xfrm>
                    <a:off x="4861080" y="2911320"/>
                    <a:ext cx="317520" cy="270000"/>
                  </a:xfrm>
                  <a:custGeom>
                    <a:avLst/>
                    <a:gdLst/>
                    <a:ahLst/>
                    <a:rect l="l" t="t" r="r" b="b"/>
                    <a:pathLst>
                      <a:path w="200" h="170">
                        <a:moveTo>
                          <a:pt x="35" y="170"/>
                        </a:moveTo>
                        <a:lnTo>
                          <a:pt x="200"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1"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2" name=""/>
                  <p:cNvSpPr/>
                  <p:nvPr/>
                </p:nvSpPr>
                <p:spPr>
                  <a:xfrm>
                    <a:off x="5481720" y="3046320"/>
                    <a:ext cx="150840" cy="135000"/>
                  </a:xfrm>
                  <a:custGeom>
                    <a:avLst/>
                    <a:gdLst/>
                    <a:ahLst/>
                    <a:rect l="l" t="t" r="r" b="b"/>
                    <a:pathLst>
                      <a:path w="95" h="85">
                        <a:moveTo>
                          <a:pt x="0" y="0"/>
                        </a:moveTo>
                        <a:lnTo>
                          <a:pt x="35" y="45"/>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3" name=""/>
                  <p:cNvSpPr/>
                  <p:nvPr/>
                </p:nvSpPr>
                <p:spPr>
                  <a:xfrm>
                    <a:off x="4884840" y="2241720"/>
                    <a:ext cx="1154160" cy="645840"/>
                  </a:xfrm>
                  <a:custGeom>
                    <a:avLst/>
                    <a:gdLst/>
                    <a:ahLst/>
                    <a:rect l="l" t="t" r="r" b="b"/>
                    <a:pathLst>
                      <a:path w="727" h="407">
                        <a:moveTo>
                          <a:pt x="727" y="0"/>
                        </a:moveTo>
                        <a:lnTo>
                          <a:pt x="607" y="70"/>
                        </a:lnTo>
                        <a:lnTo>
                          <a:pt x="542" y="90"/>
                        </a:lnTo>
                        <a:lnTo>
                          <a:pt x="296" y="116"/>
                        </a:lnTo>
                        <a:lnTo>
                          <a:pt x="0" y="40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4"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5" name=""/>
                  <p:cNvSpPr/>
                  <p:nvPr/>
                </p:nvSpPr>
                <p:spPr>
                  <a:xfrm>
                    <a:off x="5202360" y="1428840"/>
                    <a:ext cx="973080" cy="358560"/>
                  </a:xfrm>
                  <a:custGeom>
                    <a:avLst/>
                    <a:gdLst/>
                    <a:ahLst/>
                    <a:rect l="l" t="t" r="r" b="b"/>
                    <a:pathLst>
                      <a:path w="613" h="226">
                        <a:moveTo>
                          <a:pt x="0" y="0"/>
                        </a:moveTo>
                        <a:lnTo>
                          <a:pt x="111" y="126"/>
                        </a:lnTo>
                        <a:lnTo>
                          <a:pt x="196" y="126"/>
                        </a:lnTo>
                        <a:lnTo>
                          <a:pt x="216" y="171"/>
                        </a:lnTo>
                        <a:lnTo>
                          <a:pt x="261" y="191"/>
                        </a:lnTo>
                        <a:lnTo>
                          <a:pt x="387" y="191"/>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6"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7"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8"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9"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0" name=""/>
                  <p:cNvSpPr/>
                  <p:nvPr/>
                </p:nvSpPr>
                <p:spPr>
                  <a:xfrm>
                    <a:off x="6175440" y="1708200"/>
                    <a:ext cx="349200" cy="453960"/>
                  </a:xfrm>
                  <a:custGeom>
                    <a:avLst/>
                    <a:gdLst/>
                    <a:ahLst/>
                    <a:rect l="l" t="t" r="r" b="b"/>
                    <a:pathLst>
                      <a:path w="220" h="286">
                        <a:moveTo>
                          <a:pt x="0" y="0"/>
                        </a:moveTo>
                        <a:lnTo>
                          <a:pt x="35" y="5"/>
                        </a:lnTo>
                        <a:lnTo>
                          <a:pt x="80" y="226"/>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1" name=""/>
                  <p:cNvSpPr/>
                  <p:nvPr/>
                </p:nvSpPr>
                <p:spPr>
                  <a:xfrm>
                    <a:off x="5832360" y="1890720"/>
                    <a:ext cx="182520" cy="318960"/>
                  </a:xfrm>
                  <a:custGeom>
                    <a:avLst/>
                    <a:gdLst/>
                    <a:ahLst/>
                    <a:rect l="l" t="t" r="r" b="b"/>
                    <a:pathLst>
                      <a:path w="115" h="201">
                        <a:moveTo>
                          <a:pt x="20" y="61"/>
                        </a:moveTo>
                        <a:lnTo>
                          <a:pt x="0" y="30"/>
                        </a:lnTo>
                        <a:lnTo>
                          <a:pt x="0" y="15"/>
                        </a:lnTo>
                        <a:lnTo>
                          <a:pt x="15"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2"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3"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324" name=""/>
                  <p:cNvSpPr/>
                  <p:nvPr/>
                </p:nvSpPr>
                <p:spPr>
                  <a:xfrm>
                    <a:off x="6931080" y="2154240"/>
                    <a:ext cx="342720" cy="87480"/>
                  </a:xfrm>
                  <a:custGeom>
                    <a:avLst/>
                    <a:gdLst/>
                    <a:ahLst/>
                    <a:rect l="l" t="t" r="r" b="b"/>
                    <a:pathLst>
                      <a:path w="216" h="55">
                        <a:moveTo>
                          <a:pt x="0" y="0"/>
                        </a:moveTo>
                        <a:lnTo>
                          <a:pt x="25"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325"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62"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6"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7" name=""/>
                  <p:cNvSpPr/>
                  <p:nvPr/>
                </p:nvSpPr>
                <p:spPr>
                  <a:xfrm>
                    <a:off x="5394240" y="2249640"/>
                    <a:ext cx="636840" cy="1482480"/>
                  </a:xfrm>
                  <a:custGeom>
                    <a:avLst/>
                    <a:gdLst/>
                    <a:ahLst/>
                    <a:rect l="l" t="t" r="r" b="b"/>
                    <a:pathLst>
                      <a:path w="401" h="934">
                        <a:moveTo>
                          <a:pt x="401" y="0"/>
                        </a:moveTo>
                        <a:lnTo>
                          <a:pt x="376"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8"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9"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0" name=""/>
                  <p:cNvSpPr/>
                  <p:nvPr/>
                </p:nvSpPr>
                <p:spPr>
                  <a:xfrm>
                    <a:off x="6588000" y="2209680"/>
                    <a:ext cx="81000" cy="382680"/>
                  </a:xfrm>
                  <a:custGeom>
                    <a:avLst/>
                    <a:gdLst/>
                    <a:ahLst/>
                    <a:rect l="l" t="t" r="r" b="b"/>
                    <a:pathLst>
                      <a:path w="51" h="241">
                        <a:moveTo>
                          <a:pt x="31" y="0"/>
                        </a:moveTo>
                        <a:lnTo>
                          <a:pt x="51" y="25"/>
                        </a:lnTo>
                        <a:lnTo>
                          <a:pt x="0" y="80"/>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1"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332"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33" name=""/>
                  <p:cNvSpPr/>
                  <p:nvPr/>
                </p:nvSpPr>
                <p:spPr>
                  <a:xfrm>
                    <a:off x="5824440" y="3205080"/>
                    <a:ext cx="1019160" cy="351000"/>
                  </a:xfrm>
                  <a:custGeom>
                    <a:avLst/>
                    <a:gdLst/>
                    <a:ahLst/>
                    <a:rect l="l" t="t" r="r" b="b"/>
                    <a:pathLst>
                      <a:path w="642" h="221">
                        <a:moveTo>
                          <a:pt x="642" y="0"/>
                        </a:moveTo>
                        <a:lnTo>
                          <a:pt x="537"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4"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5"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6"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337"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338"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9"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0"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341"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2" name=""/>
                  <p:cNvSpPr/>
                  <p:nvPr/>
                </p:nvSpPr>
                <p:spPr>
                  <a:xfrm>
                    <a:off x="5592600" y="2990880"/>
                    <a:ext cx="662040" cy="955800"/>
                  </a:xfrm>
                  <a:custGeom>
                    <a:avLst/>
                    <a:gdLst/>
                    <a:ahLst/>
                    <a:rect l="l" t="t" r="r" b="b"/>
                    <a:pathLst>
                      <a:path w="417" h="602">
                        <a:moveTo>
                          <a:pt x="0" y="602"/>
                        </a:moveTo>
                        <a:lnTo>
                          <a:pt x="5" y="522"/>
                        </a:lnTo>
                        <a:lnTo>
                          <a:pt x="5" y="497"/>
                        </a:lnTo>
                        <a:lnTo>
                          <a:pt x="40" y="431"/>
                        </a:lnTo>
                        <a:lnTo>
                          <a:pt x="35" y="401"/>
                        </a:lnTo>
                        <a:lnTo>
                          <a:pt x="96" y="386"/>
                        </a:lnTo>
                        <a:lnTo>
                          <a:pt x="181" y="291"/>
                        </a:lnTo>
                        <a:lnTo>
                          <a:pt x="216" y="241"/>
                        </a:lnTo>
                        <a:lnTo>
                          <a:pt x="286" y="196"/>
                        </a:lnTo>
                        <a:lnTo>
                          <a:pt x="377" y="110"/>
                        </a:lnTo>
                        <a:lnTo>
                          <a:pt x="41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3"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4"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5"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6" name=""/>
                  <p:cNvSpPr/>
                  <p:nvPr/>
                </p:nvSpPr>
                <p:spPr>
                  <a:xfrm>
                    <a:off x="5640480" y="2576520"/>
                    <a:ext cx="884160" cy="1370160"/>
                  </a:xfrm>
                  <a:custGeom>
                    <a:avLst/>
                    <a:gdLst/>
                    <a:ahLst/>
                    <a:rect l="l" t="t" r="r" b="b"/>
                    <a:pathLst>
                      <a:path w="557" h="863">
                        <a:moveTo>
                          <a:pt x="497" y="0"/>
                        </a:moveTo>
                        <a:lnTo>
                          <a:pt x="557" y="65"/>
                        </a:lnTo>
                        <a:lnTo>
                          <a:pt x="497" y="125"/>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7"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6"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8" name=""/>
                  <p:cNvSpPr/>
                  <p:nvPr/>
                </p:nvSpPr>
                <p:spPr>
                  <a:xfrm>
                    <a:off x="4238640" y="3508200"/>
                    <a:ext cx="923760" cy="366840"/>
                  </a:xfrm>
                  <a:custGeom>
                    <a:avLst/>
                    <a:gdLst/>
                    <a:ahLst/>
                    <a:rect l="l" t="t" r="r" b="b"/>
                    <a:pathLst>
                      <a:path w="582" h="231">
                        <a:moveTo>
                          <a:pt x="0" y="0"/>
                        </a:moveTo>
                        <a:lnTo>
                          <a:pt x="106" y="100"/>
                        </a:lnTo>
                        <a:lnTo>
                          <a:pt x="186" y="151"/>
                        </a:lnTo>
                        <a:lnTo>
                          <a:pt x="522" y="226"/>
                        </a:lnTo>
                        <a:lnTo>
                          <a:pt x="552" y="201"/>
                        </a:lnTo>
                        <a:lnTo>
                          <a:pt x="582"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sp>
          <p:nvSpPr>
            <p:cNvPr id="1349" name=""/>
            <p:cNvSpPr/>
            <p:nvPr/>
          </p:nvSpPr>
          <p:spPr>
            <a:xfrm flipH="1">
              <a:off x="5226120" y="1692360"/>
              <a:ext cx="31680" cy="23760"/>
            </a:xfrm>
            <a:prstGeom prst="line">
              <a:avLst/>
            </a:prstGeom>
            <a:ln cap="rnd" w="792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350"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1"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2"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3"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354"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5" name=""/>
            <p:cNvSpPr/>
            <p:nvPr/>
          </p:nvSpPr>
          <p:spPr>
            <a:xfrm>
              <a:off x="6811920" y="1541520"/>
              <a:ext cx="565200" cy="95040"/>
            </a:xfrm>
            <a:custGeom>
              <a:avLst/>
              <a:gdLst/>
              <a:ahLst/>
              <a:rect l="l" t="t" r="r" b="b"/>
              <a:pathLst>
                <a:path w="356" h="60">
                  <a:moveTo>
                    <a:pt x="0" y="25"/>
                  </a:moveTo>
                  <a:lnTo>
                    <a:pt x="65" y="15"/>
                  </a:lnTo>
                  <a:lnTo>
                    <a:pt x="150" y="45"/>
                  </a:lnTo>
                  <a:lnTo>
                    <a:pt x="226" y="60"/>
                  </a:lnTo>
                  <a:lnTo>
                    <a:pt x="266" y="50"/>
                  </a:lnTo>
                  <a:lnTo>
                    <a:pt x="291" y="45"/>
                  </a:lnTo>
                  <a:lnTo>
                    <a:pt x="331" y="0"/>
                  </a:lnTo>
                  <a:lnTo>
                    <a:pt x="346" y="0"/>
                  </a:lnTo>
                  <a:lnTo>
                    <a:pt x="356"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6" name=""/>
            <p:cNvSpPr/>
            <p:nvPr/>
          </p:nvSpPr>
          <p:spPr>
            <a:xfrm>
              <a:off x="5991120" y="2082960"/>
              <a:ext cx="319320" cy="269640"/>
            </a:xfrm>
            <a:custGeom>
              <a:avLst/>
              <a:gdLst/>
              <a:ahLst/>
              <a:rect l="l" t="t" r="r" b="b"/>
              <a:pathLst>
                <a:path w="201" h="170">
                  <a:moveTo>
                    <a:pt x="0" y="80"/>
                  </a:moveTo>
                  <a:lnTo>
                    <a:pt x="0" y="170"/>
                  </a:lnTo>
                  <a:lnTo>
                    <a:pt x="90" y="155"/>
                  </a:lnTo>
                  <a:lnTo>
                    <a:pt x="146"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7"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8"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359"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360" name=""/>
            <p:cNvSpPr/>
            <p:nvPr/>
          </p:nvSpPr>
          <p:spPr>
            <a:xfrm>
              <a:off x="6469200" y="2249640"/>
              <a:ext cx="318960" cy="79200"/>
            </a:xfrm>
            <a:custGeom>
              <a:avLst/>
              <a:gdLst/>
              <a:ahLst/>
              <a:rect l="l" t="t" r="r" b="b"/>
              <a:pathLst>
                <a:path w="201" h="50">
                  <a:moveTo>
                    <a:pt x="0" y="0"/>
                  </a:moveTo>
                  <a:lnTo>
                    <a:pt x="75"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361"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2"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363"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364"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5"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366"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367"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368"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1369"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nvGrpSpPr>
          <p:cNvPr id="1370" name=""/>
          <p:cNvGrpSpPr/>
          <p:nvPr/>
        </p:nvGrpSpPr>
        <p:grpSpPr>
          <a:xfrm>
            <a:off x="2709720" y="887400"/>
            <a:ext cx="4946760" cy="3386160"/>
            <a:chOff x="2709720" y="887400"/>
            <a:chExt cx="4946760" cy="3386160"/>
          </a:xfrm>
        </p:grpSpPr>
        <p:sp>
          <p:nvSpPr>
            <p:cNvPr id="1371" name=""/>
            <p:cNvSpPr/>
            <p:nvPr/>
          </p:nvSpPr>
          <p:spPr>
            <a:xfrm flipV="1">
              <a:off x="6022800" y="3811320"/>
              <a:ext cx="3204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372" name=""/>
            <p:cNvGrpSpPr/>
            <p:nvPr/>
          </p:nvGrpSpPr>
          <p:grpSpPr>
            <a:xfrm>
              <a:off x="2709720" y="1380960"/>
              <a:ext cx="4883040" cy="2813040"/>
              <a:chOff x="2709720" y="1380960"/>
              <a:chExt cx="4883040" cy="2813040"/>
            </a:xfrm>
          </p:grpSpPr>
          <p:sp>
            <p:nvSpPr>
              <p:cNvPr id="1373" name=""/>
              <p:cNvSpPr/>
              <p:nvPr/>
            </p:nvSpPr>
            <p:spPr>
              <a:xfrm flipH="1">
                <a:off x="7536960" y="1922400"/>
                <a:ext cx="55800" cy="15840"/>
              </a:xfrm>
              <a:prstGeom prst="line">
                <a:avLst/>
              </a:prstGeom>
              <a:ln cap="rnd" w="792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nvGrpSpPr>
              <p:cNvPr id="1374" name=""/>
              <p:cNvGrpSpPr/>
              <p:nvPr/>
            </p:nvGrpSpPr>
            <p:grpSpPr>
              <a:xfrm>
                <a:off x="2709720" y="1380960"/>
                <a:ext cx="3727440" cy="2813040"/>
                <a:chOff x="2709720" y="1380960"/>
                <a:chExt cx="3727440" cy="2813040"/>
              </a:xfrm>
            </p:grpSpPr>
            <p:sp>
              <p:nvSpPr>
                <p:cNvPr id="1375" name=""/>
                <p:cNvSpPr/>
                <p:nvPr/>
              </p:nvSpPr>
              <p:spPr>
                <a:xfrm flipH="1">
                  <a:off x="4518000" y="3500280"/>
                  <a:ext cx="63360" cy="319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6" name=""/>
                <p:cNvSpPr/>
                <p:nvPr/>
              </p:nvSpPr>
              <p:spPr>
                <a:xfrm>
                  <a:off x="2797200" y="1380960"/>
                  <a:ext cx="797040" cy="509760"/>
                </a:xfrm>
                <a:custGeom>
                  <a:avLst/>
                  <a:gdLst/>
                  <a:ahLst/>
                  <a:rect l="l" t="t" r="r" b="b"/>
                  <a:pathLst>
                    <a:path w="502" h="321">
                      <a:moveTo>
                        <a:pt x="15" y="321"/>
                      </a:moveTo>
                      <a:lnTo>
                        <a:pt x="0" y="286"/>
                      </a:lnTo>
                      <a:lnTo>
                        <a:pt x="100" y="141"/>
                      </a:lnTo>
                      <a:lnTo>
                        <a:pt x="130" y="126"/>
                      </a:lnTo>
                      <a:lnTo>
                        <a:pt x="156" y="116"/>
                      </a:lnTo>
                      <a:lnTo>
                        <a:pt x="226" y="141"/>
                      </a:lnTo>
                      <a:lnTo>
                        <a:pt x="386" y="15"/>
                      </a:lnTo>
                      <a:lnTo>
                        <a:pt x="437" y="0"/>
                      </a:lnTo>
                      <a:lnTo>
                        <a:pt x="502" y="3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7" name=""/>
                <p:cNvSpPr/>
                <p:nvPr/>
              </p:nvSpPr>
              <p:spPr>
                <a:xfrm>
                  <a:off x="2757600" y="2003400"/>
                  <a:ext cx="190440" cy="198360"/>
                </a:xfrm>
                <a:custGeom>
                  <a:avLst/>
                  <a:gdLst/>
                  <a:ahLst/>
                  <a:rect l="l" t="t" r="r" b="b"/>
                  <a:pathLst>
                    <a:path w="120" h="125">
                      <a:moveTo>
                        <a:pt x="20" y="0"/>
                      </a:moveTo>
                      <a:lnTo>
                        <a:pt x="0" y="60"/>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8"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9" name=""/>
                <p:cNvSpPr/>
                <p:nvPr/>
              </p:nvSpPr>
              <p:spPr>
                <a:xfrm>
                  <a:off x="2963880" y="2552760"/>
                  <a:ext cx="73080" cy="342720"/>
                </a:xfrm>
                <a:custGeom>
                  <a:avLst/>
                  <a:gdLst/>
                  <a:ahLst/>
                  <a:rect l="l" t="t" r="r" b="b"/>
                  <a:pathLst>
                    <a:path w="46" h="216">
                      <a:moveTo>
                        <a:pt x="0" y="0"/>
                      </a:moveTo>
                      <a:lnTo>
                        <a:pt x="46" y="10"/>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0"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1" name=""/>
                <p:cNvSpPr/>
                <p:nvPr/>
              </p:nvSpPr>
              <p:spPr>
                <a:xfrm>
                  <a:off x="2924280" y="2782800"/>
                  <a:ext cx="18396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2"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3"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4" name=""/>
                <p:cNvSpPr/>
                <p:nvPr/>
              </p:nvSpPr>
              <p:spPr>
                <a:xfrm>
                  <a:off x="5075280" y="3954600"/>
                  <a:ext cx="200160" cy="239400"/>
                </a:xfrm>
                <a:custGeom>
                  <a:avLst/>
                  <a:gdLst/>
                  <a:ahLst/>
                  <a:rect l="l" t="t" r="r" b="b"/>
                  <a:pathLst>
                    <a:path w="126" h="151">
                      <a:moveTo>
                        <a:pt x="5" y="151"/>
                      </a:moveTo>
                      <a:lnTo>
                        <a:pt x="0" y="90"/>
                      </a:lnTo>
                      <a:lnTo>
                        <a:pt x="20" y="65"/>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5"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1386"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nvGrpSpPr>
            <p:cNvPr id="1387" name=""/>
            <p:cNvGrpSpPr/>
            <p:nvPr/>
          </p:nvGrpSpPr>
          <p:grpSpPr>
            <a:xfrm>
              <a:off x="3156120" y="2170080"/>
              <a:ext cx="3568320" cy="1641600"/>
              <a:chOff x="3156120" y="2170080"/>
              <a:chExt cx="3568320" cy="1641600"/>
            </a:xfrm>
          </p:grpSpPr>
          <p:sp>
            <p:nvSpPr>
              <p:cNvPr id="1388" name=""/>
              <p:cNvSpPr/>
              <p:nvPr/>
            </p:nvSpPr>
            <p:spPr>
              <a:xfrm>
                <a:off x="3156120" y="3014640"/>
                <a:ext cx="269640" cy="39600"/>
              </a:xfrm>
              <a:custGeom>
                <a:avLst/>
                <a:gdLst/>
                <a:ahLst/>
                <a:rect l="l" t="t" r="r" b="b"/>
                <a:pathLst>
                  <a:path w="170" h="25">
                    <a:moveTo>
                      <a:pt x="15" y="20"/>
                    </a:moveTo>
                    <a:lnTo>
                      <a:pt x="145" y="25"/>
                    </a:lnTo>
                    <a:lnTo>
                      <a:pt x="170" y="5"/>
                    </a:lnTo>
                    <a:lnTo>
                      <a:pt x="120" y="0"/>
                    </a:lnTo>
                    <a:lnTo>
                      <a:pt x="0" y="5"/>
                    </a:lnTo>
                  </a:path>
                </a:pathLst>
              </a:custGeom>
              <a:noFill/>
              <a:ln cap="rnd" w="792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389" name=""/>
              <p:cNvSpPr/>
              <p:nvPr/>
            </p:nvSpPr>
            <p:spPr>
              <a:xfrm>
                <a:off x="4262400" y="3524400"/>
                <a:ext cx="598680" cy="287280"/>
              </a:xfrm>
              <a:custGeom>
                <a:avLst/>
                <a:gdLst/>
                <a:ahLst/>
                <a:rect l="l" t="t" r="r" b="b"/>
                <a:pathLst>
                  <a:path w="377" h="181">
                    <a:moveTo>
                      <a:pt x="0" y="0"/>
                    </a:moveTo>
                    <a:lnTo>
                      <a:pt x="196" y="121"/>
                    </a:lnTo>
                    <a:lnTo>
                      <a:pt x="377" y="18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0" name=""/>
              <p:cNvSpPr/>
              <p:nvPr/>
            </p:nvSpPr>
            <p:spPr>
              <a:xfrm flipH="1">
                <a:off x="4365720" y="2170080"/>
                <a:ext cx="2520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1" name=""/>
              <p:cNvSpPr/>
              <p:nvPr/>
            </p:nvSpPr>
            <p:spPr>
              <a:xfrm>
                <a:off x="4317840" y="2313000"/>
                <a:ext cx="1920960" cy="1187280"/>
              </a:xfrm>
              <a:custGeom>
                <a:avLst/>
                <a:gdLst/>
                <a:ahLst/>
                <a:rect l="l" t="t" r="r" b="b"/>
                <a:pathLst>
                  <a:path w="1210" h="748">
                    <a:moveTo>
                      <a:pt x="0" y="748"/>
                    </a:moveTo>
                    <a:lnTo>
                      <a:pt x="51" y="713"/>
                    </a:lnTo>
                    <a:lnTo>
                      <a:pt x="196" y="587"/>
                    </a:lnTo>
                    <a:lnTo>
                      <a:pt x="251" y="452"/>
                    </a:lnTo>
                    <a:lnTo>
                      <a:pt x="317" y="392"/>
                    </a:lnTo>
                    <a:lnTo>
                      <a:pt x="653" y="51"/>
                    </a:lnTo>
                    <a:lnTo>
                      <a:pt x="944" y="0"/>
                    </a:lnTo>
                    <a:lnTo>
                      <a:pt x="1089" y="35"/>
                    </a:lnTo>
                    <a:lnTo>
                      <a:pt x="1129" y="211"/>
                    </a:lnTo>
                    <a:lnTo>
                      <a:pt x="1164" y="231"/>
                    </a:lnTo>
                    <a:lnTo>
                      <a:pt x="1210" y="35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2" name=""/>
              <p:cNvSpPr/>
              <p:nvPr/>
            </p:nvSpPr>
            <p:spPr>
              <a:xfrm>
                <a:off x="5035680" y="2568600"/>
                <a:ext cx="23760" cy="150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3" name=""/>
              <p:cNvSpPr/>
              <p:nvPr/>
            </p:nvSpPr>
            <p:spPr>
              <a:xfrm>
                <a:off x="4438800" y="3141720"/>
                <a:ext cx="660240" cy="461880"/>
              </a:xfrm>
              <a:custGeom>
                <a:avLst/>
                <a:gdLst/>
                <a:ahLst/>
                <a:rect l="l" t="t" r="r" b="b"/>
                <a:pathLst>
                  <a:path w="416" h="291">
                    <a:moveTo>
                      <a:pt x="0" y="291"/>
                    </a:moveTo>
                    <a:lnTo>
                      <a:pt x="125" y="236"/>
                    </a:lnTo>
                    <a:lnTo>
                      <a:pt x="185" y="0"/>
                    </a:lnTo>
                    <a:lnTo>
                      <a:pt x="416" y="1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4"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395" name=""/>
              <p:cNvSpPr/>
              <p:nvPr/>
            </p:nvSpPr>
            <p:spPr>
              <a:xfrm>
                <a:off x="6183360" y="3317760"/>
                <a:ext cx="23760" cy="103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6" name=""/>
              <p:cNvSpPr/>
              <p:nvPr/>
            </p:nvSpPr>
            <p:spPr>
              <a:xfrm>
                <a:off x="6006960" y="3397320"/>
                <a:ext cx="39960" cy="102960"/>
              </a:xfrm>
              <a:custGeom>
                <a:avLst/>
                <a:gdLst/>
                <a:ahLst/>
                <a:rect l="l" t="t" r="r" b="b"/>
                <a:pathLst>
                  <a:path w="25" h="65">
                    <a:moveTo>
                      <a:pt x="25" y="65"/>
                    </a:moveTo>
                    <a:lnTo>
                      <a:pt x="20" y="40"/>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7" name=""/>
              <p:cNvSpPr/>
              <p:nvPr/>
            </p:nvSpPr>
            <p:spPr>
              <a:xfrm flipH="1" flipV="1">
                <a:off x="6413040" y="2457000"/>
                <a:ext cx="311400" cy="1112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8" name=""/>
              <p:cNvSpPr/>
              <p:nvPr/>
            </p:nvSpPr>
            <p:spPr>
              <a:xfrm flipH="1">
                <a:off x="5711400" y="3157560"/>
                <a:ext cx="25560" cy="223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9" name=""/>
              <p:cNvSpPr/>
              <p:nvPr/>
            </p:nvSpPr>
            <p:spPr>
              <a:xfrm>
                <a:off x="5624640" y="3294000"/>
                <a:ext cx="39600" cy="1350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0"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401" name=""/>
              <p:cNvSpPr/>
              <p:nvPr/>
            </p:nvSpPr>
            <p:spPr>
              <a:xfrm>
                <a:off x="6175440" y="2798640"/>
                <a:ext cx="166680" cy="65160"/>
              </a:xfrm>
              <a:custGeom>
                <a:avLst/>
                <a:gdLst/>
                <a:ahLst/>
                <a:rect l="l" t="t" r="r" b="b"/>
                <a:pathLst>
                  <a:path w="105" h="41">
                    <a:moveTo>
                      <a:pt x="105" y="5"/>
                    </a:moveTo>
                    <a:lnTo>
                      <a:pt x="70" y="41"/>
                    </a:lnTo>
                    <a:lnTo>
                      <a:pt x="0" y="0"/>
                    </a:lnTo>
                  </a:path>
                </a:pathLst>
              </a:custGeom>
              <a:noFill/>
              <a:ln cap="rnd" w="792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402"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403"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grpSp>
          <p:nvGrpSpPr>
            <p:cNvPr id="1404" name=""/>
            <p:cNvGrpSpPr/>
            <p:nvPr/>
          </p:nvGrpSpPr>
          <p:grpSpPr>
            <a:xfrm>
              <a:off x="2844720" y="887400"/>
              <a:ext cx="4811760" cy="3386160"/>
              <a:chOff x="2844720" y="887400"/>
              <a:chExt cx="4811760" cy="3386160"/>
            </a:xfrm>
          </p:grpSpPr>
          <p:grpSp>
            <p:nvGrpSpPr>
              <p:cNvPr id="1405" name=""/>
              <p:cNvGrpSpPr/>
              <p:nvPr/>
            </p:nvGrpSpPr>
            <p:grpSpPr>
              <a:xfrm>
                <a:off x="4103640" y="1827360"/>
                <a:ext cx="3552840" cy="2190600"/>
                <a:chOff x="4103640" y="1827360"/>
                <a:chExt cx="3552840" cy="2190600"/>
              </a:xfrm>
            </p:grpSpPr>
            <p:sp>
              <p:nvSpPr>
                <p:cNvPr id="1406"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7"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408"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9"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0" name=""/>
                <p:cNvSpPr/>
                <p:nvPr/>
              </p:nvSpPr>
              <p:spPr>
                <a:xfrm>
                  <a:off x="4869000" y="2320920"/>
                  <a:ext cx="1233360" cy="566640"/>
                </a:xfrm>
                <a:custGeom>
                  <a:avLst/>
                  <a:gdLst/>
                  <a:ahLst/>
                  <a:rect l="l" t="t" r="r" b="b"/>
                  <a:pathLst>
                    <a:path w="777" h="357">
                      <a:moveTo>
                        <a:pt x="777" y="0"/>
                      </a:moveTo>
                      <a:lnTo>
                        <a:pt x="557" y="51"/>
                      </a:lnTo>
                      <a:lnTo>
                        <a:pt x="321"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1" name=""/>
                <p:cNvSpPr/>
                <p:nvPr/>
              </p:nvSpPr>
              <p:spPr>
                <a:xfrm>
                  <a:off x="7520040" y="1827360"/>
                  <a:ext cx="4140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412" name=""/>
                <p:cNvSpPr/>
                <p:nvPr/>
              </p:nvSpPr>
              <p:spPr>
                <a:xfrm>
                  <a:off x="7537320" y="1955880"/>
                  <a:ext cx="119160" cy="47520"/>
                </a:xfrm>
                <a:custGeom>
                  <a:avLst/>
                  <a:gdLst/>
                  <a:ahLst/>
                  <a:rect l="l" t="t" r="r" b="b"/>
                  <a:pathLst>
                    <a:path w="75" h="30">
                      <a:moveTo>
                        <a:pt x="75" y="15"/>
                      </a:moveTo>
                      <a:lnTo>
                        <a:pt x="30" y="30"/>
                      </a:lnTo>
                      <a:lnTo>
                        <a:pt x="0" y="0"/>
                      </a:lnTo>
                    </a:path>
                  </a:pathLst>
                </a:custGeom>
                <a:noFill/>
                <a:ln cap="rnd" w="792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413"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4" name=""/>
                <p:cNvSpPr/>
                <p:nvPr/>
              </p:nvSpPr>
              <p:spPr>
                <a:xfrm>
                  <a:off x="6804000" y="1971720"/>
                  <a:ext cx="636480" cy="237960"/>
                </a:xfrm>
                <a:custGeom>
                  <a:avLst/>
                  <a:gdLst/>
                  <a:ahLst/>
                  <a:rect l="l" t="t" r="r" b="b"/>
                  <a:pathLst>
                    <a:path w="401" h="150">
                      <a:moveTo>
                        <a:pt x="0" y="150"/>
                      </a:moveTo>
                      <a:lnTo>
                        <a:pt x="20" y="130"/>
                      </a:lnTo>
                      <a:lnTo>
                        <a:pt x="90" y="110"/>
                      </a:lnTo>
                      <a:lnTo>
                        <a:pt x="160" y="115"/>
                      </a:lnTo>
                      <a:lnTo>
                        <a:pt x="236" y="95"/>
                      </a:lnTo>
                      <a:lnTo>
                        <a:pt x="276" y="105"/>
                      </a:lnTo>
                      <a:lnTo>
                        <a:pt x="341" y="130"/>
                      </a:lnTo>
                      <a:lnTo>
                        <a:pt x="386" y="95"/>
                      </a:lnTo>
                      <a:lnTo>
                        <a:pt x="401" y="80"/>
                      </a:lnTo>
                      <a:lnTo>
                        <a:pt x="396" y="55"/>
                      </a:lnTo>
                      <a:lnTo>
                        <a:pt x="4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5"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6" name=""/>
                <p:cNvSpPr/>
                <p:nvPr/>
              </p:nvSpPr>
              <p:spPr>
                <a:xfrm>
                  <a:off x="6039000" y="2336760"/>
                  <a:ext cx="725400" cy="1625760"/>
                </a:xfrm>
                <a:custGeom>
                  <a:avLst/>
                  <a:gdLst/>
                  <a:ahLst/>
                  <a:rect l="l" t="t" r="r" b="b"/>
                  <a:pathLst>
                    <a:path w="457" h="1024">
                      <a:moveTo>
                        <a:pt x="457" y="0"/>
                      </a:moveTo>
                      <a:lnTo>
                        <a:pt x="392" y="51"/>
                      </a:lnTo>
                      <a:lnTo>
                        <a:pt x="356" y="141"/>
                      </a:lnTo>
                      <a:lnTo>
                        <a:pt x="266" y="281"/>
                      </a:lnTo>
                      <a:lnTo>
                        <a:pt x="236" y="367"/>
                      </a:lnTo>
                      <a:lnTo>
                        <a:pt x="86" y="532"/>
                      </a:lnTo>
                      <a:lnTo>
                        <a:pt x="40" y="643"/>
                      </a:lnTo>
                      <a:lnTo>
                        <a:pt x="45" y="748"/>
                      </a:lnTo>
                      <a:lnTo>
                        <a:pt x="5" y="954"/>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7"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8"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9" name=""/>
                <p:cNvSpPr/>
                <p:nvPr/>
              </p:nvSpPr>
              <p:spPr>
                <a:xfrm>
                  <a:off x="5927760" y="2489040"/>
                  <a:ext cx="733320" cy="739800"/>
                </a:xfrm>
                <a:custGeom>
                  <a:avLst/>
                  <a:gdLst/>
                  <a:ahLst/>
                  <a:rect l="l" t="t" r="r" b="b"/>
                  <a:pathLst>
                    <a:path w="462" h="466">
                      <a:moveTo>
                        <a:pt x="462" y="0"/>
                      </a:moveTo>
                      <a:lnTo>
                        <a:pt x="411" y="80"/>
                      </a:lnTo>
                      <a:lnTo>
                        <a:pt x="376" y="165"/>
                      </a:lnTo>
                      <a:lnTo>
                        <a:pt x="211"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0"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1"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2" name=""/>
                <p:cNvSpPr/>
                <p:nvPr/>
              </p:nvSpPr>
              <p:spPr>
                <a:xfrm>
                  <a:off x="5792760" y="3006720"/>
                  <a:ext cx="238320" cy="414360"/>
                </a:xfrm>
                <a:custGeom>
                  <a:avLst/>
                  <a:gdLst/>
                  <a:ahLst/>
                  <a:rect l="l" t="t" r="r" b="b"/>
                  <a:pathLst>
                    <a:path w="150" h="261">
                      <a:moveTo>
                        <a:pt x="0" y="261"/>
                      </a:moveTo>
                      <a:lnTo>
                        <a:pt x="10" y="216"/>
                      </a:lnTo>
                      <a:lnTo>
                        <a:pt x="85" y="160"/>
                      </a:lnTo>
                      <a:lnTo>
                        <a:pt x="150" y="20"/>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3" name=""/>
                <p:cNvSpPr/>
                <p:nvPr/>
              </p:nvSpPr>
              <p:spPr>
                <a:xfrm>
                  <a:off x="5346720" y="3349800"/>
                  <a:ext cx="469800" cy="317160"/>
                </a:xfrm>
                <a:custGeom>
                  <a:avLst/>
                  <a:gdLst/>
                  <a:ahLst/>
                  <a:rect l="l" t="t" r="r" b="b"/>
                  <a:pathLst>
                    <a:path w="296" h="200">
                      <a:moveTo>
                        <a:pt x="0" y="200"/>
                      </a:moveTo>
                      <a:lnTo>
                        <a:pt x="95" y="150"/>
                      </a:lnTo>
                      <a:lnTo>
                        <a:pt x="200" y="65"/>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424" name=""/>
              <p:cNvGrpSpPr/>
              <p:nvPr/>
            </p:nvGrpSpPr>
            <p:grpSpPr>
              <a:xfrm>
                <a:off x="2844720" y="887400"/>
                <a:ext cx="4748400" cy="3386160"/>
                <a:chOff x="2844720" y="887400"/>
                <a:chExt cx="4748400" cy="3386160"/>
              </a:xfrm>
            </p:grpSpPr>
            <p:sp>
              <p:nvSpPr>
                <p:cNvPr id="1425" name=""/>
                <p:cNvSpPr/>
                <p:nvPr/>
              </p:nvSpPr>
              <p:spPr>
                <a:xfrm>
                  <a:off x="5162400" y="3046320"/>
                  <a:ext cx="247680" cy="868320"/>
                </a:xfrm>
                <a:custGeom>
                  <a:avLst/>
                  <a:gdLst/>
                  <a:ahLst/>
                  <a:rect l="l" t="t" r="r" b="b"/>
                  <a:pathLst>
                    <a:path w="156" h="547">
                      <a:moveTo>
                        <a:pt x="0" y="0"/>
                      </a:moveTo>
                      <a:lnTo>
                        <a:pt x="55" y="311"/>
                      </a:lnTo>
                      <a:lnTo>
                        <a:pt x="141" y="427"/>
                      </a:lnTo>
                      <a:lnTo>
                        <a:pt x="131" y="507"/>
                      </a:lnTo>
                      <a:lnTo>
                        <a:pt x="156" y="54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6"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7" name=""/>
                <p:cNvSpPr/>
                <p:nvPr/>
              </p:nvSpPr>
              <p:spPr>
                <a:xfrm>
                  <a:off x="2884320" y="974880"/>
                  <a:ext cx="955800" cy="1689120"/>
                </a:xfrm>
                <a:custGeom>
                  <a:avLst/>
                  <a:gdLst/>
                  <a:ahLst/>
                  <a:rect l="l" t="t" r="r" b="b"/>
                  <a:pathLst>
                    <a:path w="602" h="1064">
                      <a:moveTo>
                        <a:pt x="562" y="0"/>
                      </a:moveTo>
                      <a:lnTo>
                        <a:pt x="587" y="66"/>
                      </a:lnTo>
                      <a:lnTo>
                        <a:pt x="602" y="136"/>
                      </a:lnTo>
                      <a:lnTo>
                        <a:pt x="452" y="186"/>
                      </a:lnTo>
                      <a:lnTo>
                        <a:pt x="442" y="226"/>
                      </a:lnTo>
                      <a:lnTo>
                        <a:pt x="392" y="266"/>
                      </a:lnTo>
                      <a:lnTo>
                        <a:pt x="216" y="412"/>
                      </a:lnTo>
                      <a:lnTo>
                        <a:pt x="35" y="567"/>
                      </a:lnTo>
                      <a:lnTo>
                        <a:pt x="65"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8"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9" name=""/>
                <p:cNvSpPr/>
                <p:nvPr/>
              </p:nvSpPr>
              <p:spPr>
                <a:xfrm>
                  <a:off x="3816360" y="1087560"/>
                  <a:ext cx="453960" cy="277560"/>
                </a:xfrm>
                <a:custGeom>
                  <a:avLst/>
                  <a:gdLst/>
                  <a:ahLst/>
                  <a:rect l="l" t="t" r="r" b="b"/>
                  <a:pathLst>
                    <a:path w="286" h="175">
                      <a:moveTo>
                        <a:pt x="286" y="175"/>
                      </a:moveTo>
                      <a:lnTo>
                        <a:pt x="201"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0"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1"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2"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3" name=""/>
                <p:cNvSpPr/>
                <p:nvPr/>
              </p:nvSpPr>
              <p:spPr>
                <a:xfrm>
                  <a:off x="2844720" y="2552760"/>
                  <a:ext cx="812880" cy="733320"/>
                </a:xfrm>
                <a:custGeom>
                  <a:avLst/>
                  <a:gdLst/>
                  <a:ahLst/>
                  <a:rect l="l" t="t" r="r" b="b"/>
                  <a:pathLst>
                    <a:path w="512" h="462">
                      <a:moveTo>
                        <a:pt x="80" y="0"/>
                      </a:moveTo>
                      <a:lnTo>
                        <a:pt x="65" y="70"/>
                      </a:lnTo>
                      <a:lnTo>
                        <a:pt x="45" y="100"/>
                      </a:lnTo>
                      <a:lnTo>
                        <a:pt x="50" y="145"/>
                      </a:lnTo>
                      <a:lnTo>
                        <a:pt x="0" y="176"/>
                      </a:lnTo>
                      <a:lnTo>
                        <a:pt x="15" y="261"/>
                      </a:lnTo>
                      <a:lnTo>
                        <a:pt x="75" y="281"/>
                      </a:lnTo>
                      <a:lnTo>
                        <a:pt x="211" y="391"/>
                      </a:lnTo>
                      <a:lnTo>
                        <a:pt x="346" y="416"/>
                      </a:lnTo>
                      <a:lnTo>
                        <a:pt x="512"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4"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5"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6"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7" name=""/>
                <p:cNvSpPr/>
                <p:nvPr/>
              </p:nvSpPr>
              <p:spPr>
                <a:xfrm>
                  <a:off x="4016520" y="2233440"/>
                  <a:ext cx="1130040" cy="932040"/>
                </a:xfrm>
                <a:custGeom>
                  <a:avLst/>
                  <a:gdLst/>
                  <a:ahLst/>
                  <a:rect l="l" t="t" r="r" b="b"/>
                  <a:pathLst>
                    <a:path w="712" h="587">
                      <a:moveTo>
                        <a:pt x="0" y="0"/>
                      </a:moveTo>
                      <a:lnTo>
                        <a:pt x="40" y="30"/>
                      </a:lnTo>
                      <a:lnTo>
                        <a:pt x="80" y="15"/>
                      </a:lnTo>
                      <a:lnTo>
                        <a:pt x="236" y="55"/>
                      </a:lnTo>
                      <a:lnTo>
                        <a:pt x="276" y="106"/>
                      </a:lnTo>
                      <a:lnTo>
                        <a:pt x="306" y="111"/>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8" name=""/>
                <p:cNvSpPr/>
                <p:nvPr/>
              </p:nvSpPr>
              <p:spPr>
                <a:xfrm>
                  <a:off x="4087800" y="2273400"/>
                  <a:ext cx="1496880" cy="669960"/>
                </a:xfrm>
                <a:custGeom>
                  <a:avLst/>
                  <a:gdLst/>
                  <a:ahLst/>
                  <a:rect l="l" t="t" r="r" b="b"/>
                  <a:pathLst>
                    <a:path w="943" h="422">
                      <a:moveTo>
                        <a:pt x="0" y="0"/>
                      </a:moveTo>
                      <a:lnTo>
                        <a:pt x="120" y="25"/>
                      </a:lnTo>
                      <a:lnTo>
                        <a:pt x="165" y="45"/>
                      </a:lnTo>
                      <a:lnTo>
                        <a:pt x="226" y="70"/>
                      </a:lnTo>
                      <a:lnTo>
                        <a:pt x="261" y="106"/>
                      </a:lnTo>
                      <a:lnTo>
                        <a:pt x="276" y="301"/>
                      </a:lnTo>
                      <a:lnTo>
                        <a:pt x="356" y="417"/>
                      </a:lnTo>
                      <a:lnTo>
                        <a:pt x="692" y="422"/>
                      </a:lnTo>
                      <a:lnTo>
                        <a:pt x="843" y="417"/>
                      </a:lnTo>
                      <a:lnTo>
                        <a:pt x="943"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9"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0"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1" name=""/>
                <p:cNvSpPr/>
                <p:nvPr/>
              </p:nvSpPr>
              <p:spPr>
                <a:xfrm flipH="1" flipV="1">
                  <a:off x="4684680" y="3634920"/>
                  <a:ext cx="23184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442" name=""/>
                <p:cNvSpPr/>
                <p:nvPr/>
              </p:nvSpPr>
              <p:spPr>
                <a:xfrm>
                  <a:off x="5138640" y="2584440"/>
                  <a:ext cx="279360" cy="517680"/>
                </a:xfrm>
                <a:custGeom>
                  <a:avLst/>
                  <a:gdLst/>
                  <a:ahLst/>
                  <a:rect l="l" t="t" r="r" b="b"/>
                  <a:pathLst>
                    <a:path w="176" h="326">
                      <a:moveTo>
                        <a:pt x="176" y="0"/>
                      </a:moveTo>
                      <a:lnTo>
                        <a:pt x="166"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3" name=""/>
                <p:cNvSpPr/>
                <p:nvPr/>
              </p:nvSpPr>
              <p:spPr>
                <a:xfrm>
                  <a:off x="4861080" y="2911320"/>
                  <a:ext cx="317520" cy="270000"/>
                </a:xfrm>
                <a:custGeom>
                  <a:avLst/>
                  <a:gdLst/>
                  <a:ahLst/>
                  <a:rect l="l" t="t" r="r" b="b"/>
                  <a:pathLst>
                    <a:path w="200" h="170">
                      <a:moveTo>
                        <a:pt x="35" y="170"/>
                      </a:moveTo>
                      <a:lnTo>
                        <a:pt x="200"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4"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5" name=""/>
                <p:cNvSpPr/>
                <p:nvPr/>
              </p:nvSpPr>
              <p:spPr>
                <a:xfrm>
                  <a:off x="5481720" y="3046320"/>
                  <a:ext cx="150840" cy="135000"/>
                </a:xfrm>
                <a:custGeom>
                  <a:avLst/>
                  <a:gdLst/>
                  <a:ahLst/>
                  <a:rect l="l" t="t" r="r" b="b"/>
                  <a:pathLst>
                    <a:path w="95" h="85">
                      <a:moveTo>
                        <a:pt x="0" y="0"/>
                      </a:moveTo>
                      <a:lnTo>
                        <a:pt x="35" y="45"/>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6" name=""/>
                <p:cNvSpPr/>
                <p:nvPr/>
              </p:nvSpPr>
              <p:spPr>
                <a:xfrm>
                  <a:off x="4884840" y="2241720"/>
                  <a:ext cx="1154160" cy="645840"/>
                </a:xfrm>
                <a:custGeom>
                  <a:avLst/>
                  <a:gdLst/>
                  <a:ahLst/>
                  <a:rect l="l" t="t" r="r" b="b"/>
                  <a:pathLst>
                    <a:path w="727" h="407">
                      <a:moveTo>
                        <a:pt x="727" y="0"/>
                      </a:moveTo>
                      <a:lnTo>
                        <a:pt x="607" y="70"/>
                      </a:lnTo>
                      <a:lnTo>
                        <a:pt x="542" y="90"/>
                      </a:lnTo>
                      <a:lnTo>
                        <a:pt x="296" y="116"/>
                      </a:lnTo>
                      <a:lnTo>
                        <a:pt x="0" y="40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7"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8" name=""/>
                <p:cNvSpPr/>
                <p:nvPr/>
              </p:nvSpPr>
              <p:spPr>
                <a:xfrm>
                  <a:off x="5202360" y="1428840"/>
                  <a:ext cx="973080" cy="358560"/>
                </a:xfrm>
                <a:custGeom>
                  <a:avLst/>
                  <a:gdLst/>
                  <a:ahLst/>
                  <a:rect l="l" t="t" r="r" b="b"/>
                  <a:pathLst>
                    <a:path w="613" h="226">
                      <a:moveTo>
                        <a:pt x="0" y="0"/>
                      </a:moveTo>
                      <a:lnTo>
                        <a:pt x="111" y="126"/>
                      </a:lnTo>
                      <a:lnTo>
                        <a:pt x="196" y="126"/>
                      </a:lnTo>
                      <a:lnTo>
                        <a:pt x="216" y="171"/>
                      </a:lnTo>
                      <a:lnTo>
                        <a:pt x="261" y="191"/>
                      </a:lnTo>
                      <a:lnTo>
                        <a:pt x="387" y="191"/>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9"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0"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1"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2"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3" name=""/>
                <p:cNvSpPr/>
                <p:nvPr/>
              </p:nvSpPr>
              <p:spPr>
                <a:xfrm>
                  <a:off x="6175440" y="1708200"/>
                  <a:ext cx="349200" cy="453960"/>
                </a:xfrm>
                <a:custGeom>
                  <a:avLst/>
                  <a:gdLst/>
                  <a:ahLst/>
                  <a:rect l="l" t="t" r="r" b="b"/>
                  <a:pathLst>
                    <a:path w="220" h="286">
                      <a:moveTo>
                        <a:pt x="0" y="0"/>
                      </a:moveTo>
                      <a:lnTo>
                        <a:pt x="35" y="5"/>
                      </a:lnTo>
                      <a:lnTo>
                        <a:pt x="80" y="226"/>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4" name=""/>
                <p:cNvSpPr/>
                <p:nvPr/>
              </p:nvSpPr>
              <p:spPr>
                <a:xfrm>
                  <a:off x="5832360" y="1890720"/>
                  <a:ext cx="182520" cy="318960"/>
                </a:xfrm>
                <a:custGeom>
                  <a:avLst/>
                  <a:gdLst/>
                  <a:ahLst/>
                  <a:rect l="l" t="t" r="r" b="b"/>
                  <a:pathLst>
                    <a:path w="115" h="201">
                      <a:moveTo>
                        <a:pt x="20" y="61"/>
                      </a:moveTo>
                      <a:lnTo>
                        <a:pt x="0" y="30"/>
                      </a:lnTo>
                      <a:lnTo>
                        <a:pt x="0" y="15"/>
                      </a:lnTo>
                      <a:lnTo>
                        <a:pt x="15"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5"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6"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457" name=""/>
                <p:cNvSpPr/>
                <p:nvPr/>
              </p:nvSpPr>
              <p:spPr>
                <a:xfrm>
                  <a:off x="6931080" y="2154240"/>
                  <a:ext cx="342720" cy="87480"/>
                </a:xfrm>
                <a:custGeom>
                  <a:avLst/>
                  <a:gdLst/>
                  <a:ahLst/>
                  <a:rect l="l" t="t" r="r" b="b"/>
                  <a:pathLst>
                    <a:path w="216" h="55">
                      <a:moveTo>
                        <a:pt x="0" y="0"/>
                      </a:moveTo>
                      <a:lnTo>
                        <a:pt x="25"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458"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62"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9"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0" name=""/>
                <p:cNvSpPr/>
                <p:nvPr/>
              </p:nvSpPr>
              <p:spPr>
                <a:xfrm>
                  <a:off x="5394240" y="2249640"/>
                  <a:ext cx="636840" cy="1482480"/>
                </a:xfrm>
                <a:custGeom>
                  <a:avLst/>
                  <a:gdLst/>
                  <a:ahLst/>
                  <a:rect l="l" t="t" r="r" b="b"/>
                  <a:pathLst>
                    <a:path w="401" h="934">
                      <a:moveTo>
                        <a:pt x="401" y="0"/>
                      </a:moveTo>
                      <a:lnTo>
                        <a:pt x="376"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1"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2"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3" name=""/>
                <p:cNvSpPr/>
                <p:nvPr/>
              </p:nvSpPr>
              <p:spPr>
                <a:xfrm>
                  <a:off x="6588000" y="2209680"/>
                  <a:ext cx="81000" cy="382680"/>
                </a:xfrm>
                <a:custGeom>
                  <a:avLst/>
                  <a:gdLst/>
                  <a:ahLst/>
                  <a:rect l="l" t="t" r="r" b="b"/>
                  <a:pathLst>
                    <a:path w="51" h="241">
                      <a:moveTo>
                        <a:pt x="31" y="0"/>
                      </a:moveTo>
                      <a:lnTo>
                        <a:pt x="51" y="25"/>
                      </a:lnTo>
                      <a:lnTo>
                        <a:pt x="0" y="80"/>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4"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465"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466" name=""/>
                <p:cNvSpPr/>
                <p:nvPr/>
              </p:nvSpPr>
              <p:spPr>
                <a:xfrm>
                  <a:off x="5824440" y="3205080"/>
                  <a:ext cx="1019160" cy="351000"/>
                </a:xfrm>
                <a:custGeom>
                  <a:avLst/>
                  <a:gdLst/>
                  <a:ahLst/>
                  <a:rect l="l" t="t" r="r" b="b"/>
                  <a:pathLst>
                    <a:path w="642" h="221">
                      <a:moveTo>
                        <a:pt x="642" y="0"/>
                      </a:moveTo>
                      <a:lnTo>
                        <a:pt x="537"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7"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8"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9"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470"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471"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2"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3"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474"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5" name=""/>
                <p:cNvSpPr/>
                <p:nvPr/>
              </p:nvSpPr>
              <p:spPr>
                <a:xfrm>
                  <a:off x="5592600" y="2990880"/>
                  <a:ext cx="662040" cy="955800"/>
                </a:xfrm>
                <a:custGeom>
                  <a:avLst/>
                  <a:gdLst/>
                  <a:ahLst/>
                  <a:rect l="l" t="t" r="r" b="b"/>
                  <a:pathLst>
                    <a:path w="417" h="602">
                      <a:moveTo>
                        <a:pt x="0" y="602"/>
                      </a:moveTo>
                      <a:lnTo>
                        <a:pt x="5" y="522"/>
                      </a:lnTo>
                      <a:lnTo>
                        <a:pt x="5" y="497"/>
                      </a:lnTo>
                      <a:lnTo>
                        <a:pt x="40" y="431"/>
                      </a:lnTo>
                      <a:lnTo>
                        <a:pt x="35" y="401"/>
                      </a:lnTo>
                      <a:lnTo>
                        <a:pt x="96" y="386"/>
                      </a:lnTo>
                      <a:lnTo>
                        <a:pt x="181" y="291"/>
                      </a:lnTo>
                      <a:lnTo>
                        <a:pt x="216" y="241"/>
                      </a:lnTo>
                      <a:lnTo>
                        <a:pt x="286" y="196"/>
                      </a:lnTo>
                      <a:lnTo>
                        <a:pt x="377" y="110"/>
                      </a:lnTo>
                      <a:lnTo>
                        <a:pt x="41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6"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7"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8"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9" name=""/>
                <p:cNvSpPr/>
                <p:nvPr/>
              </p:nvSpPr>
              <p:spPr>
                <a:xfrm>
                  <a:off x="5640480" y="2576520"/>
                  <a:ext cx="884160" cy="1370160"/>
                </a:xfrm>
                <a:custGeom>
                  <a:avLst/>
                  <a:gdLst/>
                  <a:ahLst/>
                  <a:rect l="l" t="t" r="r" b="b"/>
                  <a:pathLst>
                    <a:path w="557" h="863">
                      <a:moveTo>
                        <a:pt x="497" y="0"/>
                      </a:moveTo>
                      <a:lnTo>
                        <a:pt x="557" y="65"/>
                      </a:lnTo>
                      <a:lnTo>
                        <a:pt x="497" y="125"/>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0"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6"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1" name=""/>
                <p:cNvSpPr/>
                <p:nvPr/>
              </p:nvSpPr>
              <p:spPr>
                <a:xfrm>
                  <a:off x="4238640" y="3508200"/>
                  <a:ext cx="923760" cy="366840"/>
                </a:xfrm>
                <a:custGeom>
                  <a:avLst/>
                  <a:gdLst/>
                  <a:ahLst/>
                  <a:rect l="l" t="t" r="r" b="b"/>
                  <a:pathLst>
                    <a:path w="582" h="231">
                      <a:moveTo>
                        <a:pt x="0" y="0"/>
                      </a:moveTo>
                      <a:lnTo>
                        <a:pt x="106" y="100"/>
                      </a:lnTo>
                      <a:lnTo>
                        <a:pt x="186" y="151"/>
                      </a:lnTo>
                      <a:lnTo>
                        <a:pt x="522" y="226"/>
                      </a:lnTo>
                      <a:lnTo>
                        <a:pt x="552" y="201"/>
                      </a:lnTo>
                      <a:lnTo>
                        <a:pt x="582"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sp>
        <p:nvSpPr>
          <p:cNvPr id="1482" name=""/>
          <p:cNvSpPr/>
          <p:nvPr/>
        </p:nvSpPr>
        <p:spPr>
          <a:xfrm flipH="1">
            <a:off x="5226120" y="1692360"/>
            <a:ext cx="31680" cy="23760"/>
          </a:xfrm>
          <a:prstGeom prst="line">
            <a:avLst/>
          </a:prstGeom>
          <a:ln cap="rnd" w="792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483"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4"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5"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6"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487"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8"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9"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0"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1"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492"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493"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494" name=""/>
          <p:cNvSpPr/>
          <p:nvPr/>
        </p:nvSpPr>
        <p:spPr>
          <a:xfrm>
            <a:off x="6365880" y="3086280"/>
            <a:ext cx="79200" cy="166680"/>
          </a:xfrm>
          <a:custGeom>
            <a:avLst/>
            <a:gdLst/>
            <a:ahLst/>
            <a:rect l="l" t="t" r="r" b="b"/>
            <a:pathLst>
              <a:path w="50" h="105">
                <a:moveTo>
                  <a:pt x="0" y="0"/>
                </a:moveTo>
                <a:lnTo>
                  <a:pt x="50" y="45"/>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5" name=""/>
          <p:cNvSpPr/>
          <p:nvPr/>
        </p:nvSpPr>
        <p:spPr>
          <a:xfrm>
            <a:off x="6342120" y="3181320"/>
            <a:ext cx="15840" cy="88920"/>
          </a:xfrm>
          <a:custGeom>
            <a:avLst/>
            <a:gdLst/>
            <a:ahLst/>
            <a:rect l="l" t="t" r="r" b="b"/>
            <a:pathLst>
              <a:path w="10" h="56">
                <a:moveTo>
                  <a:pt x="10" y="0"/>
                </a:moveTo>
                <a:lnTo>
                  <a:pt x="0" y="25"/>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496"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497"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8"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499"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0" name=""/>
          <p:cNvSpPr/>
          <p:nvPr/>
        </p:nvSpPr>
        <p:spPr>
          <a:xfrm flipV="1">
            <a:off x="6022800" y="3811680"/>
            <a:ext cx="32040" cy="1188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501" name=""/>
          <p:cNvGrpSpPr/>
          <p:nvPr/>
        </p:nvGrpSpPr>
        <p:grpSpPr>
          <a:xfrm>
            <a:off x="2709720" y="1373040"/>
            <a:ext cx="4883040" cy="2820960"/>
            <a:chOff x="2709720" y="1373040"/>
            <a:chExt cx="4883040" cy="2820960"/>
          </a:xfrm>
        </p:grpSpPr>
        <p:sp>
          <p:nvSpPr>
            <p:cNvPr id="1502" name=""/>
            <p:cNvSpPr/>
            <p:nvPr/>
          </p:nvSpPr>
          <p:spPr>
            <a:xfrm flipH="1">
              <a:off x="7536960" y="1922400"/>
              <a:ext cx="55800" cy="15840"/>
            </a:xfrm>
            <a:prstGeom prst="line">
              <a:avLst/>
            </a:prstGeom>
            <a:ln cap="rnd" w="792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nvGrpSpPr>
            <p:cNvPr id="1503" name=""/>
            <p:cNvGrpSpPr/>
            <p:nvPr/>
          </p:nvGrpSpPr>
          <p:grpSpPr>
            <a:xfrm>
              <a:off x="2709720" y="1373040"/>
              <a:ext cx="3727440" cy="2820960"/>
              <a:chOff x="2709720" y="1373040"/>
              <a:chExt cx="3727440" cy="2820960"/>
            </a:xfrm>
          </p:grpSpPr>
          <p:sp>
            <p:nvSpPr>
              <p:cNvPr id="1504" name=""/>
              <p:cNvSpPr/>
              <p:nvPr/>
            </p:nvSpPr>
            <p:spPr>
              <a:xfrm flipH="1">
                <a:off x="4517640" y="3500280"/>
                <a:ext cx="71640" cy="3114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5" name=""/>
              <p:cNvSpPr/>
              <p:nvPr/>
            </p:nvSpPr>
            <p:spPr>
              <a:xfrm>
                <a:off x="2797200" y="1373040"/>
                <a:ext cx="797040" cy="517680"/>
              </a:xfrm>
              <a:custGeom>
                <a:avLst/>
                <a:gdLst/>
                <a:ahLst/>
                <a:rect l="l" t="t" r="r" b="b"/>
                <a:pathLst>
                  <a:path w="502" h="326">
                    <a:moveTo>
                      <a:pt x="15" y="326"/>
                    </a:moveTo>
                    <a:lnTo>
                      <a:pt x="0" y="291"/>
                    </a:lnTo>
                    <a:lnTo>
                      <a:pt x="100" y="146"/>
                    </a:lnTo>
                    <a:lnTo>
                      <a:pt x="130" y="131"/>
                    </a:lnTo>
                    <a:lnTo>
                      <a:pt x="156" y="121"/>
                    </a:lnTo>
                    <a:lnTo>
                      <a:pt x="226" y="146"/>
                    </a:lnTo>
                    <a:lnTo>
                      <a:pt x="386" y="20"/>
                    </a:lnTo>
                    <a:lnTo>
                      <a:pt x="437" y="0"/>
                    </a:lnTo>
                    <a:lnTo>
                      <a:pt x="502" y="3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6" name=""/>
              <p:cNvSpPr/>
              <p:nvPr/>
            </p:nvSpPr>
            <p:spPr>
              <a:xfrm>
                <a:off x="2757600" y="2003400"/>
                <a:ext cx="190440" cy="198360"/>
              </a:xfrm>
              <a:custGeom>
                <a:avLst/>
                <a:gdLst/>
                <a:ahLst/>
                <a:rect l="l" t="t" r="r" b="b"/>
                <a:pathLst>
                  <a:path w="120" h="125">
                    <a:moveTo>
                      <a:pt x="20" y="0"/>
                    </a:moveTo>
                    <a:lnTo>
                      <a:pt x="0" y="55"/>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7"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8" name=""/>
              <p:cNvSpPr/>
              <p:nvPr/>
            </p:nvSpPr>
            <p:spPr>
              <a:xfrm>
                <a:off x="2963880" y="2552760"/>
                <a:ext cx="73080" cy="342720"/>
              </a:xfrm>
              <a:custGeom>
                <a:avLst/>
                <a:gdLst/>
                <a:ahLst/>
                <a:rect l="l" t="t" r="r" b="b"/>
                <a:pathLst>
                  <a:path w="46" h="216">
                    <a:moveTo>
                      <a:pt x="0" y="0"/>
                    </a:moveTo>
                    <a:lnTo>
                      <a:pt x="46" y="5"/>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9"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0" name=""/>
              <p:cNvSpPr/>
              <p:nvPr/>
            </p:nvSpPr>
            <p:spPr>
              <a:xfrm>
                <a:off x="2924280" y="2782800"/>
                <a:ext cx="18396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1"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2" name=""/>
              <p:cNvSpPr/>
              <p:nvPr/>
            </p:nvSpPr>
            <p:spPr>
              <a:xfrm flipH="1">
                <a:off x="490860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3" name=""/>
              <p:cNvSpPr/>
              <p:nvPr/>
            </p:nvSpPr>
            <p:spPr>
              <a:xfrm>
                <a:off x="5075280" y="3954600"/>
                <a:ext cx="200160" cy="239400"/>
              </a:xfrm>
              <a:custGeom>
                <a:avLst/>
                <a:gdLst/>
                <a:ahLst/>
                <a:rect l="l" t="t" r="r" b="b"/>
                <a:pathLst>
                  <a:path w="126" h="151">
                    <a:moveTo>
                      <a:pt x="5" y="151"/>
                    </a:moveTo>
                    <a:lnTo>
                      <a:pt x="0" y="90"/>
                    </a:lnTo>
                    <a:lnTo>
                      <a:pt x="20" y="65"/>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4"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1515"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nvGrpSpPr>
          <p:cNvPr id="1516" name=""/>
          <p:cNvGrpSpPr/>
          <p:nvPr/>
        </p:nvGrpSpPr>
        <p:grpSpPr>
          <a:xfrm>
            <a:off x="3156120" y="2170080"/>
            <a:ext cx="3568320" cy="1641600"/>
            <a:chOff x="3156120" y="2170080"/>
            <a:chExt cx="3568320" cy="1641600"/>
          </a:xfrm>
        </p:grpSpPr>
        <p:sp>
          <p:nvSpPr>
            <p:cNvPr id="1517" name=""/>
            <p:cNvSpPr/>
            <p:nvPr/>
          </p:nvSpPr>
          <p:spPr>
            <a:xfrm>
              <a:off x="3156120" y="3014640"/>
              <a:ext cx="269640" cy="39600"/>
            </a:xfrm>
            <a:custGeom>
              <a:avLst/>
              <a:gdLst/>
              <a:ahLst/>
              <a:rect l="l" t="t" r="r" b="b"/>
              <a:pathLst>
                <a:path w="170" h="25">
                  <a:moveTo>
                    <a:pt x="15" y="20"/>
                  </a:moveTo>
                  <a:lnTo>
                    <a:pt x="145" y="25"/>
                  </a:lnTo>
                  <a:lnTo>
                    <a:pt x="170" y="5"/>
                  </a:lnTo>
                  <a:lnTo>
                    <a:pt x="120" y="0"/>
                  </a:lnTo>
                  <a:lnTo>
                    <a:pt x="0" y="5"/>
                  </a:lnTo>
                </a:path>
              </a:pathLst>
            </a:custGeom>
            <a:noFill/>
            <a:ln cap="rnd" w="792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518" name=""/>
            <p:cNvSpPr/>
            <p:nvPr/>
          </p:nvSpPr>
          <p:spPr>
            <a:xfrm>
              <a:off x="4262400" y="3524400"/>
              <a:ext cx="598680" cy="287280"/>
            </a:xfrm>
            <a:custGeom>
              <a:avLst/>
              <a:gdLst/>
              <a:ahLst/>
              <a:rect l="l" t="t" r="r" b="b"/>
              <a:pathLst>
                <a:path w="377" h="181">
                  <a:moveTo>
                    <a:pt x="0" y="0"/>
                  </a:moveTo>
                  <a:lnTo>
                    <a:pt x="196" y="121"/>
                  </a:lnTo>
                  <a:lnTo>
                    <a:pt x="377" y="18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9" name=""/>
            <p:cNvSpPr/>
            <p:nvPr/>
          </p:nvSpPr>
          <p:spPr>
            <a:xfrm flipH="1">
              <a:off x="4365720" y="2170080"/>
              <a:ext cx="2520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0" name=""/>
            <p:cNvSpPr/>
            <p:nvPr/>
          </p:nvSpPr>
          <p:spPr>
            <a:xfrm>
              <a:off x="4317840" y="2313000"/>
              <a:ext cx="1920960" cy="1187280"/>
            </a:xfrm>
            <a:custGeom>
              <a:avLst/>
              <a:gdLst/>
              <a:ahLst/>
              <a:rect l="l" t="t" r="r" b="b"/>
              <a:pathLst>
                <a:path w="1210" h="748">
                  <a:moveTo>
                    <a:pt x="0" y="748"/>
                  </a:moveTo>
                  <a:lnTo>
                    <a:pt x="51" y="713"/>
                  </a:lnTo>
                  <a:lnTo>
                    <a:pt x="196" y="587"/>
                  </a:lnTo>
                  <a:lnTo>
                    <a:pt x="251" y="452"/>
                  </a:lnTo>
                  <a:lnTo>
                    <a:pt x="317" y="392"/>
                  </a:lnTo>
                  <a:lnTo>
                    <a:pt x="653" y="51"/>
                  </a:lnTo>
                  <a:lnTo>
                    <a:pt x="944" y="0"/>
                  </a:lnTo>
                  <a:lnTo>
                    <a:pt x="1089" y="35"/>
                  </a:lnTo>
                  <a:lnTo>
                    <a:pt x="1129" y="211"/>
                  </a:lnTo>
                  <a:lnTo>
                    <a:pt x="1164" y="231"/>
                  </a:lnTo>
                  <a:lnTo>
                    <a:pt x="1210" y="35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1" name=""/>
            <p:cNvSpPr/>
            <p:nvPr/>
          </p:nvSpPr>
          <p:spPr>
            <a:xfrm>
              <a:off x="5035680" y="2568600"/>
              <a:ext cx="23760" cy="150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2" name=""/>
            <p:cNvSpPr/>
            <p:nvPr/>
          </p:nvSpPr>
          <p:spPr>
            <a:xfrm>
              <a:off x="4438800" y="3141720"/>
              <a:ext cx="660240" cy="461880"/>
            </a:xfrm>
            <a:custGeom>
              <a:avLst/>
              <a:gdLst/>
              <a:ahLst/>
              <a:rect l="l" t="t" r="r" b="b"/>
              <a:pathLst>
                <a:path w="416" h="291">
                  <a:moveTo>
                    <a:pt x="0" y="291"/>
                  </a:moveTo>
                  <a:lnTo>
                    <a:pt x="125" y="236"/>
                  </a:lnTo>
                  <a:lnTo>
                    <a:pt x="185" y="0"/>
                  </a:lnTo>
                  <a:lnTo>
                    <a:pt x="416" y="1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3"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524" name=""/>
            <p:cNvSpPr/>
            <p:nvPr/>
          </p:nvSpPr>
          <p:spPr>
            <a:xfrm>
              <a:off x="6183360" y="3317760"/>
              <a:ext cx="23760" cy="103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5" name=""/>
            <p:cNvSpPr/>
            <p:nvPr/>
          </p:nvSpPr>
          <p:spPr>
            <a:xfrm>
              <a:off x="6006960" y="3397320"/>
              <a:ext cx="39960" cy="102960"/>
            </a:xfrm>
            <a:custGeom>
              <a:avLst/>
              <a:gdLst/>
              <a:ahLst/>
              <a:rect l="l" t="t" r="r" b="b"/>
              <a:pathLst>
                <a:path w="25" h="65">
                  <a:moveTo>
                    <a:pt x="25" y="65"/>
                  </a:moveTo>
                  <a:lnTo>
                    <a:pt x="20" y="40"/>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6" name=""/>
            <p:cNvSpPr/>
            <p:nvPr/>
          </p:nvSpPr>
          <p:spPr>
            <a:xfrm flipH="1" flipV="1">
              <a:off x="6413040" y="2457000"/>
              <a:ext cx="311400" cy="1112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7" name=""/>
            <p:cNvSpPr/>
            <p:nvPr/>
          </p:nvSpPr>
          <p:spPr>
            <a:xfrm flipH="1">
              <a:off x="5711400" y="3157560"/>
              <a:ext cx="25560" cy="223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8" name=""/>
            <p:cNvSpPr/>
            <p:nvPr/>
          </p:nvSpPr>
          <p:spPr>
            <a:xfrm>
              <a:off x="5624640" y="3294000"/>
              <a:ext cx="47520" cy="1350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9"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530" name=""/>
            <p:cNvSpPr/>
            <p:nvPr/>
          </p:nvSpPr>
          <p:spPr>
            <a:xfrm>
              <a:off x="6175440" y="2798640"/>
              <a:ext cx="166680" cy="65160"/>
            </a:xfrm>
            <a:custGeom>
              <a:avLst/>
              <a:gdLst/>
              <a:ahLst/>
              <a:rect l="l" t="t" r="r" b="b"/>
              <a:pathLst>
                <a:path w="105" h="41">
                  <a:moveTo>
                    <a:pt x="105" y="5"/>
                  </a:moveTo>
                  <a:lnTo>
                    <a:pt x="70" y="41"/>
                  </a:lnTo>
                  <a:lnTo>
                    <a:pt x="0" y="0"/>
                  </a:lnTo>
                </a:path>
              </a:pathLst>
            </a:custGeom>
            <a:noFill/>
            <a:ln cap="rnd" w="792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531"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532"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grpSp>
        <p:nvGrpSpPr>
          <p:cNvPr id="1533" name=""/>
          <p:cNvGrpSpPr/>
          <p:nvPr/>
        </p:nvGrpSpPr>
        <p:grpSpPr>
          <a:xfrm>
            <a:off x="2844720" y="887400"/>
            <a:ext cx="4811760" cy="3386160"/>
            <a:chOff x="2844720" y="887400"/>
            <a:chExt cx="4811760" cy="3386160"/>
          </a:xfrm>
        </p:grpSpPr>
        <p:grpSp>
          <p:nvGrpSpPr>
            <p:cNvPr id="1534" name=""/>
            <p:cNvGrpSpPr/>
            <p:nvPr/>
          </p:nvGrpSpPr>
          <p:grpSpPr>
            <a:xfrm>
              <a:off x="4095720" y="1827360"/>
              <a:ext cx="3560760" cy="2190600"/>
              <a:chOff x="4095720" y="1827360"/>
              <a:chExt cx="3560760" cy="2190600"/>
            </a:xfrm>
          </p:grpSpPr>
          <p:sp>
            <p:nvSpPr>
              <p:cNvPr id="1535" name=""/>
              <p:cNvSpPr/>
              <p:nvPr/>
            </p:nvSpPr>
            <p:spPr>
              <a:xfrm>
                <a:off x="4095720" y="2489040"/>
                <a:ext cx="79560" cy="166680"/>
              </a:xfrm>
              <a:custGeom>
                <a:avLst/>
                <a:gdLst/>
                <a:ahLst/>
                <a:rect l="l" t="t" r="r" b="b"/>
                <a:pathLst>
                  <a:path w="50" h="105">
                    <a:moveTo>
                      <a:pt x="50"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6"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537"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8"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9" name=""/>
              <p:cNvSpPr/>
              <p:nvPr/>
            </p:nvSpPr>
            <p:spPr>
              <a:xfrm>
                <a:off x="4861080" y="2320920"/>
                <a:ext cx="1241280" cy="566640"/>
              </a:xfrm>
              <a:custGeom>
                <a:avLst/>
                <a:gdLst/>
                <a:ahLst/>
                <a:rect l="l" t="t" r="r" b="b"/>
                <a:pathLst>
                  <a:path w="782" h="357">
                    <a:moveTo>
                      <a:pt x="782" y="0"/>
                    </a:moveTo>
                    <a:lnTo>
                      <a:pt x="562" y="51"/>
                    </a:lnTo>
                    <a:lnTo>
                      <a:pt x="326"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0" name=""/>
              <p:cNvSpPr/>
              <p:nvPr/>
            </p:nvSpPr>
            <p:spPr>
              <a:xfrm>
                <a:off x="7520040" y="1827360"/>
                <a:ext cx="4140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541" name=""/>
              <p:cNvSpPr/>
              <p:nvPr/>
            </p:nvSpPr>
            <p:spPr>
              <a:xfrm>
                <a:off x="7537320" y="1955880"/>
                <a:ext cx="119160" cy="47520"/>
              </a:xfrm>
              <a:custGeom>
                <a:avLst/>
                <a:gdLst/>
                <a:ahLst/>
                <a:rect l="l" t="t" r="r" b="b"/>
                <a:pathLst>
                  <a:path w="75" h="30">
                    <a:moveTo>
                      <a:pt x="75" y="15"/>
                    </a:moveTo>
                    <a:lnTo>
                      <a:pt x="30" y="30"/>
                    </a:lnTo>
                    <a:lnTo>
                      <a:pt x="0" y="0"/>
                    </a:lnTo>
                  </a:path>
                </a:pathLst>
              </a:custGeom>
              <a:noFill/>
              <a:ln cap="rnd" w="792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542"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3" name=""/>
              <p:cNvSpPr/>
              <p:nvPr/>
            </p:nvSpPr>
            <p:spPr>
              <a:xfrm>
                <a:off x="6804000" y="1971720"/>
                <a:ext cx="636480" cy="237960"/>
              </a:xfrm>
              <a:custGeom>
                <a:avLst/>
                <a:gdLst/>
                <a:ahLst/>
                <a:rect l="l" t="t" r="r" b="b"/>
                <a:pathLst>
                  <a:path w="401" h="150">
                    <a:moveTo>
                      <a:pt x="0" y="150"/>
                    </a:moveTo>
                    <a:lnTo>
                      <a:pt x="20" y="130"/>
                    </a:lnTo>
                    <a:lnTo>
                      <a:pt x="90" y="110"/>
                    </a:lnTo>
                    <a:lnTo>
                      <a:pt x="160" y="115"/>
                    </a:lnTo>
                    <a:lnTo>
                      <a:pt x="236" y="95"/>
                    </a:lnTo>
                    <a:lnTo>
                      <a:pt x="276" y="105"/>
                    </a:lnTo>
                    <a:lnTo>
                      <a:pt x="341" y="130"/>
                    </a:lnTo>
                    <a:lnTo>
                      <a:pt x="386" y="95"/>
                    </a:lnTo>
                    <a:lnTo>
                      <a:pt x="401" y="80"/>
                    </a:lnTo>
                    <a:lnTo>
                      <a:pt x="396" y="55"/>
                    </a:lnTo>
                    <a:lnTo>
                      <a:pt x="4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4"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5" name=""/>
              <p:cNvSpPr/>
              <p:nvPr/>
            </p:nvSpPr>
            <p:spPr>
              <a:xfrm>
                <a:off x="6039000" y="2336760"/>
                <a:ext cx="725400" cy="1625760"/>
              </a:xfrm>
              <a:custGeom>
                <a:avLst/>
                <a:gdLst/>
                <a:ahLst/>
                <a:rect l="l" t="t" r="r" b="b"/>
                <a:pathLst>
                  <a:path w="457" h="1024">
                    <a:moveTo>
                      <a:pt x="457" y="0"/>
                    </a:moveTo>
                    <a:lnTo>
                      <a:pt x="392" y="51"/>
                    </a:lnTo>
                    <a:lnTo>
                      <a:pt x="351" y="141"/>
                    </a:lnTo>
                    <a:lnTo>
                      <a:pt x="266" y="281"/>
                    </a:lnTo>
                    <a:lnTo>
                      <a:pt x="236" y="367"/>
                    </a:lnTo>
                    <a:lnTo>
                      <a:pt x="86" y="532"/>
                    </a:lnTo>
                    <a:lnTo>
                      <a:pt x="40" y="643"/>
                    </a:lnTo>
                    <a:lnTo>
                      <a:pt x="45" y="748"/>
                    </a:lnTo>
                    <a:lnTo>
                      <a:pt x="5" y="954"/>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6"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7"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8" name=""/>
              <p:cNvSpPr/>
              <p:nvPr/>
            </p:nvSpPr>
            <p:spPr>
              <a:xfrm>
                <a:off x="5927760" y="2489040"/>
                <a:ext cx="733320" cy="739800"/>
              </a:xfrm>
              <a:custGeom>
                <a:avLst/>
                <a:gdLst/>
                <a:ahLst/>
                <a:rect l="l" t="t" r="r" b="b"/>
                <a:pathLst>
                  <a:path w="462" h="466">
                    <a:moveTo>
                      <a:pt x="462" y="0"/>
                    </a:moveTo>
                    <a:lnTo>
                      <a:pt x="411" y="80"/>
                    </a:lnTo>
                    <a:lnTo>
                      <a:pt x="376" y="165"/>
                    </a:lnTo>
                    <a:lnTo>
                      <a:pt x="206"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9"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0"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1" name=""/>
              <p:cNvSpPr/>
              <p:nvPr/>
            </p:nvSpPr>
            <p:spPr>
              <a:xfrm>
                <a:off x="5792760" y="3006720"/>
                <a:ext cx="238320" cy="414360"/>
              </a:xfrm>
              <a:custGeom>
                <a:avLst/>
                <a:gdLst/>
                <a:ahLst/>
                <a:rect l="l" t="t" r="r" b="b"/>
                <a:pathLst>
                  <a:path w="150" h="261">
                    <a:moveTo>
                      <a:pt x="0" y="261"/>
                    </a:moveTo>
                    <a:lnTo>
                      <a:pt x="5" y="216"/>
                    </a:lnTo>
                    <a:lnTo>
                      <a:pt x="85" y="160"/>
                    </a:lnTo>
                    <a:lnTo>
                      <a:pt x="150" y="20"/>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2" name=""/>
              <p:cNvSpPr/>
              <p:nvPr/>
            </p:nvSpPr>
            <p:spPr>
              <a:xfrm>
                <a:off x="5346720" y="3349800"/>
                <a:ext cx="469800" cy="317160"/>
              </a:xfrm>
              <a:custGeom>
                <a:avLst/>
                <a:gdLst/>
                <a:ahLst/>
                <a:rect l="l" t="t" r="r" b="b"/>
                <a:pathLst>
                  <a:path w="296" h="200">
                    <a:moveTo>
                      <a:pt x="0" y="200"/>
                    </a:moveTo>
                    <a:lnTo>
                      <a:pt x="95" y="150"/>
                    </a:lnTo>
                    <a:lnTo>
                      <a:pt x="200" y="65"/>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553" name=""/>
            <p:cNvGrpSpPr/>
            <p:nvPr/>
          </p:nvGrpSpPr>
          <p:grpSpPr>
            <a:xfrm>
              <a:off x="2844720" y="887400"/>
              <a:ext cx="4748400" cy="3386160"/>
              <a:chOff x="2844720" y="887400"/>
              <a:chExt cx="4748400" cy="3386160"/>
            </a:xfrm>
          </p:grpSpPr>
          <p:sp>
            <p:nvSpPr>
              <p:cNvPr id="1554" name=""/>
              <p:cNvSpPr/>
              <p:nvPr/>
            </p:nvSpPr>
            <p:spPr>
              <a:xfrm>
                <a:off x="5162400" y="3046320"/>
                <a:ext cx="247680" cy="868320"/>
              </a:xfrm>
              <a:custGeom>
                <a:avLst/>
                <a:gdLst/>
                <a:ahLst/>
                <a:rect l="l" t="t" r="r" b="b"/>
                <a:pathLst>
                  <a:path w="156" h="547">
                    <a:moveTo>
                      <a:pt x="0" y="0"/>
                    </a:moveTo>
                    <a:lnTo>
                      <a:pt x="55" y="311"/>
                    </a:lnTo>
                    <a:lnTo>
                      <a:pt x="141" y="427"/>
                    </a:lnTo>
                    <a:lnTo>
                      <a:pt x="131" y="507"/>
                    </a:lnTo>
                    <a:lnTo>
                      <a:pt x="156" y="54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5"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6" name=""/>
              <p:cNvSpPr/>
              <p:nvPr/>
            </p:nvSpPr>
            <p:spPr>
              <a:xfrm>
                <a:off x="2884320" y="974880"/>
                <a:ext cx="955800" cy="1689120"/>
              </a:xfrm>
              <a:custGeom>
                <a:avLst/>
                <a:gdLst/>
                <a:ahLst/>
                <a:rect l="l" t="t" r="r" b="b"/>
                <a:pathLst>
                  <a:path w="602" h="1064">
                    <a:moveTo>
                      <a:pt x="557" y="0"/>
                    </a:moveTo>
                    <a:lnTo>
                      <a:pt x="587" y="66"/>
                    </a:lnTo>
                    <a:lnTo>
                      <a:pt x="602" y="136"/>
                    </a:lnTo>
                    <a:lnTo>
                      <a:pt x="452" y="186"/>
                    </a:lnTo>
                    <a:lnTo>
                      <a:pt x="437" y="226"/>
                    </a:lnTo>
                    <a:lnTo>
                      <a:pt x="392" y="266"/>
                    </a:lnTo>
                    <a:lnTo>
                      <a:pt x="216" y="412"/>
                    </a:lnTo>
                    <a:lnTo>
                      <a:pt x="35" y="567"/>
                    </a:lnTo>
                    <a:lnTo>
                      <a:pt x="60"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7"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8" name=""/>
              <p:cNvSpPr/>
              <p:nvPr/>
            </p:nvSpPr>
            <p:spPr>
              <a:xfrm>
                <a:off x="3816360" y="1087560"/>
                <a:ext cx="453960" cy="277560"/>
              </a:xfrm>
              <a:custGeom>
                <a:avLst/>
                <a:gdLst/>
                <a:ahLst/>
                <a:rect l="l" t="t" r="r" b="b"/>
                <a:pathLst>
                  <a:path w="286" h="175">
                    <a:moveTo>
                      <a:pt x="286" y="175"/>
                    </a:moveTo>
                    <a:lnTo>
                      <a:pt x="196"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9"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0"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1"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2" name=""/>
              <p:cNvSpPr/>
              <p:nvPr/>
            </p:nvSpPr>
            <p:spPr>
              <a:xfrm>
                <a:off x="2844720" y="2552760"/>
                <a:ext cx="804960" cy="733320"/>
              </a:xfrm>
              <a:custGeom>
                <a:avLst/>
                <a:gdLst/>
                <a:ahLst/>
                <a:rect l="l" t="t" r="r" b="b"/>
                <a:pathLst>
                  <a:path w="507" h="462">
                    <a:moveTo>
                      <a:pt x="80" y="0"/>
                    </a:moveTo>
                    <a:lnTo>
                      <a:pt x="65" y="70"/>
                    </a:lnTo>
                    <a:lnTo>
                      <a:pt x="40" y="100"/>
                    </a:lnTo>
                    <a:lnTo>
                      <a:pt x="50" y="145"/>
                    </a:lnTo>
                    <a:lnTo>
                      <a:pt x="0" y="176"/>
                    </a:lnTo>
                    <a:lnTo>
                      <a:pt x="15" y="261"/>
                    </a:lnTo>
                    <a:lnTo>
                      <a:pt x="75" y="281"/>
                    </a:lnTo>
                    <a:lnTo>
                      <a:pt x="206" y="391"/>
                    </a:lnTo>
                    <a:lnTo>
                      <a:pt x="341" y="416"/>
                    </a:lnTo>
                    <a:lnTo>
                      <a:pt x="507"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3"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4"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5"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6" name=""/>
              <p:cNvSpPr/>
              <p:nvPr/>
            </p:nvSpPr>
            <p:spPr>
              <a:xfrm>
                <a:off x="4016520" y="2233440"/>
                <a:ext cx="1130040" cy="932040"/>
              </a:xfrm>
              <a:custGeom>
                <a:avLst/>
                <a:gdLst/>
                <a:ahLst/>
                <a:rect l="l" t="t" r="r" b="b"/>
                <a:pathLst>
                  <a:path w="712" h="587">
                    <a:moveTo>
                      <a:pt x="0" y="0"/>
                    </a:moveTo>
                    <a:lnTo>
                      <a:pt x="40" y="30"/>
                    </a:lnTo>
                    <a:lnTo>
                      <a:pt x="80" y="15"/>
                    </a:lnTo>
                    <a:lnTo>
                      <a:pt x="236" y="55"/>
                    </a:lnTo>
                    <a:lnTo>
                      <a:pt x="276" y="106"/>
                    </a:lnTo>
                    <a:lnTo>
                      <a:pt x="306" y="111"/>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7" name=""/>
              <p:cNvSpPr/>
              <p:nvPr/>
            </p:nvSpPr>
            <p:spPr>
              <a:xfrm>
                <a:off x="4079880" y="2273400"/>
                <a:ext cx="1504800" cy="669960"/>
              </a:xfrm>
              <a:custGeom>
                <a:avLst/>
                <a:gdLst/>
                <a:ahLst/>
                <a:rect l="l" t="t" r="r" b="b"/>
                <a:pathLst>
                  <a:path w="948" h="422">
                    <a:moveTo>
                      <a:pt x="0" y="0"/>
                    </a:moveTo>
                    <a:lnTo>
                      <a:pt x="125" y="25"/>
                    </a:lnTo>
                    <a:lnTo>
                      <a:pt x="165" y="45"/>
                    </a:lnTo>
                    <a:lnTo>
                      <a:pt x="231" y="70"/>
                    </a:lnTo>
                    <a:lnTo>
                      <a:pt x="266" y="106"/>
                    </a:lnTo>
                    <a:lnTo>
                      <a:pt x="281" y="301"/>
                    </a:lnTo>
                    <a:lnTo>
                      <a:pt x="361" y="417"/>
                    </a:lnTo>
                    <a:lnTo>
                      <a:pt x="697" y="422"/>
                    </a:lnTo>
                    <a:lnTo>
                      <a:pt x="848" y="417"/>
                    </a:lnTo>
                    <a:lnTo>
                      <a:pt x="948"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8"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9"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0" name=""/>
              <p:cNvSpPr/>
              <p:nvPr/>
            </p:nvSpPr>
            <p:spPr>
              <a:xfrm flipH="1" flipV="1">
                <a:off x="4684680" y="3634920"/>
                <a:ext cx="22392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571" name=""/>
              <p:cNvSpPr/>
              <p:nvPr/>
            </p:nvSpPr>
            <p:spPr>
              <a:xfrm>
                <a:off x="5138640" y="2584440"/>
                <a:ext cx="279360" cy="517680"/>
              </a:xfrm>
              <a:custGeom>
                <a:avLst/>
                <a:gdLst/>
                <a:ahLst/>
                <a:rect l="l" t="t" r="r" b="b"/>
                <a:pathLst>
                  <a:path w="176" h="326">
                    <a:moveTo>
                      <a:pt x="176" y="0"/>
                    </a:moveTo>
                    <a:lnTo>
                      <a:pt x="161"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2" name=""/>
              <p:cNvSpPr/>
              <p:nvPr/>
            </p:nvSpPr>
            <p:spPr>
              <a:xfrm>
                <a:off x="4861080" y="2911320"/>
                <a:ext cx="309240" cy="270000"/>
              </a:xfrm>
              <a:custGeom>
                <a:avLst/>
                <a:gdLst/>
                <a:ahLst/>
                <a:rect l="l" t="t" r="r" b="b"/>
                <a:pathLst>
                  <a:path w="195" h="170">
                    <a:moveTo>
                      <a:pt x="35" y="170"/>
                    </a:moveTo>
                    <a:lnTo>
                      <a:pt x="195"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3"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4" name=""/>
              <p:cNvSpPr/>
              <p:nvPr/>
            </p:nvSpPr>
            <p:spPr>
              <a:xfrm>
                <a:off x="5481720" y="3046320"/>
                <a:ext cx="150840" cy="135000"/>
              </a:xfrm>
              <a:custGeom>
                <a:avLst/>
                <a:gdLst/>
                <a:ahLst/>
                <a:rect l="l" t="t" r="r" b="b"/>
                <a:pathLst>
                  <a:path w="95" h="85">
                    <a:moveTo>
                      <a:pt x="0" y="0"/>
                    </a:moveTo>
                    <a:lnTo>
                      <a:pt x="35" y="45"/>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5" name=""/>
              <p:cNvSpPr/>
              <p:nvPr/>
            </p:nvSpPr>
            <p:spPr>
              <a:xfrm>
                <a:off x="4884840" y="2241720"/>
                <a:ext cx="1154160" cy="645840"/>
              </a:xfrm>
              <a:custGeom>
                <a:avLst/>
                <a:gdLst/>
                <a:ahLst/>
                <a:rect l="l" t="t" r="r" b="b"/>
                <a:pathLst>
                  <a:path w="727" h="407">
                    <a:moveTo>
                      <a:pt x="727" y="0"/>
                    </a:moveTo>
                    <a:lnTo>
                      <a:pt x="607" y="70"/>
                    </a:lnTo>
                    <a:lnTo>
                      <a:pt x="542" y="90"/>
                    </a:lnTo>
                    <a:lnTo>
                      <a:pt x="296" y="116"/>
                    </a:lnTo>
                    <a:lnTo>
                      <a:pt x="0" y="40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6"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7" name=""/>
              <p:cNvSpPr/>
              <p:nvPr/>
            </p:nvSpPr>
            <p:spPr>
              <a:xfrm>
                <a:off x="5202360" y="1428840"/>
                <a:ext cx="973080" cy="358560"/>
              </a:xfrm>
              <a:custGeom>
                <a:avLst/>
                <a:gdLst/>
                <a:ahLst/>
                <a:rect l="l" t="t" r="r" b="b"/>
                <a:pathLst>
                  <a:path w="613" h="226">
                    <a:moveTo>
                      <a:pt x="0" y="0"/>
                    </a:moveTo>
                    <a:lnTo>
                      <a:pt x="111" y="126"/>
                    </a:lnTo>
                    <a:lnTo>
                      <a:pt x="191" y="126"/>
                    </a:lnTo>
                    <a:lnTo>
                      <a:pt x="216" y="171"/>
                    </a:lnTo>
                    <a:lnTo>
                      <a:pt x="261" y="191"/>
                    </a:lnTo>
                    <a:lnTo>
                      <a:pt x="387" y="191"/>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8" name=""/>
              <p:cNvSpPr/>
              <p:nvPr/>
            </p:nvSpPr>
            <p:spPr>
              <a:xfrm>
                <a:off x="6811920" y="1541520"/>
                <a:ext cx="565200" cy="95040"/>
              </a:xfrm>
              <a:custGeom>
                <a:avLst/>
                <a:gdLst/>
                <a:ahLst/>
                <a:rect l="l" t="t" r="r" b="b"/>
                <a:pathLst>
                  <a:path w="356" h="60">
                    <a:moveTo>
                      <a:pt x="0" y="25"/>
                    </a:moveTo>
                    <a:lnTo>
                      <a:pt x="65" y="15"/>
                    </a:lnTo>
                    <a:lnTo>
                      <a:pt x="150" y="45"/>
                    </a:lnTo>
                    <a:lnTo>
                      <a:pt x="226" y="60"/>
                    </a:lnTo>
                    <a:lnTo>
                      <a:pt x="266" y="50"/>
                    </a:lnTo>
                    <a:lnTo>
                      <a:pt x="291" y="45"/>
                    </a:lnTo>
                    <a:lnTo>
                      <a:pt x="331" y="0"/>
                    </a:lnTo>
                    <a:lnTo>
                      <a:pt x="351" y="0"/>
                    </a:lnTo>
                    <a:lnTo>
                      <a:pt x="356"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9"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0"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1"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2" name=""/>
              <p:cNvSpPr/>
              <p:nvPr/>
            </p:nvSpPr>
            <p:spPr>
              <a:xfrm>
                <a:off x="6175440" y="1708200"/>
                <a:ext cx="349200" cy="453960"/>
              </a:xfrm>
              <a:custGeom>
                <a:avLst/>
                <a:gdLst/>
                <a:ahLst/>
                <a:rect l="l" t="t" r="r" b="b"/>
                <a:pathLst>
                  <a:path w="220" h="286">
                    <a:moveTo>
                      <a:pt x="0" y="0"/>
                    </a:moveTo>
                    <a:lnTo>
                      <a:pt x="35" y="5"/>
                    </a:lnTo>
                    <a:lnTo>
                      <a:pt x="80" y="226"/>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3" name=""/>
              <p:cNvSpPr/>
              <p:nvPr/>
            </p:nvSpPr>
            <p:spPr>
              <a:xfrm>
                <a:off x="5832360" y="1890720"/>
                <a:ext cx="182520" cy="318960"/>
              </a:xfrm>
              <a:custGeom>
                <a:avLst/>
                <a:gdLst/>
                <a:ahLst/>
                <a:rect l="l" t="t" r="r" b="b"/>
                <a:pathLst>
                  <a:path w="115" h="201">
                    <a:moveTo>
                      <a:pt x="15" y="61"/>
                    </a:moveTo>
                    <a:lnTo>
                      <a:pt x="0" y="30"/>
                    </a:lnTo>
                    <a:lnTo>
                      <a:pt x="0" y="15"/>
                    </a:lnTo>
                    <a:lnTo>
                      <a:pt x="10"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4" name=""/>
              <p:cNvSpPr/>
              <p:nvPr/>
            </p:nvSpPr>
            <p:spPr>
              <a:xfrm>
                <a:off x="5991120" y="2082960"/>
                <a:ext cx="319320" cy="269640"/>
              </a:xfrm>
              <a:custGeom>
                <a:avLst/>
                <a:gdLst/>
                <a:ahLst/>
                <a:rect l="l" t="t" r="r" b="b"/>
                <a:pathLst>
                  <a:path w="201" h="170">
                    <a:moveTo>
                      <a:pt x="0" y="80"/>
                    </a:moveTo>
                    <a:lnTo>
                      <a:pt x="0" y="170"/>
                    </a:lnTo>
                    <a:lnTo>
                      <a:pt x="90" y="155"/>
                    </a:lnTo>
                    <a:lnTo>
                      <a:pt x="146"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5"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586"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587"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57"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8"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9" name=""/>
              <p:cNvSpPr/>
              <p:nvPr/>
            </p:nvSpPr>
            <p:spPr>
              <a:xfrm>
                <a:off x="5394240" y="2249640"/>
                <a:ext cx="636840" cy="1482480"/>
              </a:xfrm>
              <a:custGeom>
                <a:avLst/>
                <a:gdLst/>
                <a:ahLst/>
                <a:rect l="l" t="t" r="r" b="b"/>
                <a:pathLst>
                  <a:path w="401" h="934">
                    <a:moveTo>
                      <a:pt x="401" y="0"/>
                    </a:moveTo>
                    <a:lnTo>
                      <a:pt x="371"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0"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1"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2" name=""/>
              <p:cNvSpPr/>
              <p:nvPr/>
            </p:nvSpPr>
            <p:spPr>
              <a:xfrm>
                <a:off x="6588000" y="2209680"/>
                <a:ext cx="81000" cy="382680"/>
              </a:xfrm>
              <a:custGeom>
                <a:avLst/>
                <a:gdLst/>
                <a:ahLst/>
                <a:rect l="l" t="t" r="r" b="b"/>
                <a:pathLst>
                  <a:path w="51" h="241">
                    <a:moveTo>
                      <a:pt x="31" y="0"/>
                    </a:moveTo>
                    <a:lnTo>
                      <a:pt x="51" y="25"/>
                    </a:lnTo>
                    <a:lnTo>
                      <a:pt x="0" y="80"/>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3" name=""/>
              <p:cNvSpPr/>
              <p:nvPr/>
            </p:nvSpPr>
            <p:spPr>
              <a:xfrm>
                <a:off x="6469200" y="2249640"/>
                <a:ext cx="318960" cy="79200"/>
              </a:xfrm>
              <a:custGeom>
                <a:avLst/>
                <a:gdLst/>
                <a:ahLst/>
                <a:rect l="l" t="t" r="r" b="b"/>
                <a:pathLst>
                  <a:path w="201" h="50">
                    <a:moveTo>
                      <a:pt x="0" y="0"/>
                    </a:moveTo>
                    <a:lnTo>
                      <a:pt x="75"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594"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595" name=""/>
              <p:cNvSpPr/>
              <p:nvPr/>
            </p:nvSpPr>
            <p:spPr>
              <a:xfrm>
                <a:off x="5824440" y="3205080"/>
                <a:ext cx="1019160" cy="351000"/>
              </a:xfrm>
              <a:custGeom>
                <a:avLst/>
                <a:gdLst/>
                <a:ahLst/>
                <a:rect l="l" t="t" r="r" b="b"/>
                <a:pathLst>
                  <a:path w="642" h="221">
                    <a:moveTo>
                      <a:pt x="642" y="0"/>
                    </a:moveTo>
                    <a:lnTo>
                      <a:pt x="532"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6"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7"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8"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599"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600"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1"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2"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603"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4" name=""/>
              <p:cNvSpPr/>
              <p:nvPr/>
            </p:nvSpPr>
            <p:spPr>
              <a:xfrm>
                <a:off x="5584680" y="2990880"/>
                <a:ext cx="669960" cy="955800"/>
              </a:xfrm>
              <a:custGeom>
                <a:avLst/>
                <a:gdLst/>
                <a:ahLst/>
                <a:rect l="l" t="t" r="r" b="b"/>
                <a:pathLst>
                  <a:path w="422" h="602">
                    <a:moveTo>
                      <a:pt x="0" y="602"/>
                    </a:moveTo>
                    <a:lnTo>
                      <a:pt x="10" y="522"/>
                    </a:lnTo>
                    <a:lnTo>
                      <a:pt x="10" y="497"/>
                    </a:lnTo>
                    <a:lnTo>
                      <a:pt x="40" y="431"/>
                    </a:lnTo>
                    <a:lnTo>
                      <a:pt x="35" y="401"/>
                    </a:lnTo>
                    <a:lnTo>
                      <a:pt x="101" y="386"/>
                    </a:lnTo>
                    <a:lnTo>
                      <a:pt x="186" y="291"/>
                    </a:lnTo>
                    <a:lnTo>
                      <a:pt x="216" y="241"/>
                    </a:lnTo>
                    <a:lnTo>
                      <a:pt x="291" y="196"/>
                    </a:lnTo>
                    <a:lnTo>
                      <a:pt x="382" y="110"/>
                    </a:lnTo>
                    <a:lnTo>
                      <a:pt x="42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5"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6"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7"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8" name=""/>
              <p:cNvSpPr/>
              <p:nvPr/>
            </p:nvSpPr>
            <p:spPr>
              <a:xfrm>
                <a:off x="5640480" y="2576520"/>
                <a:ext cx="884160" cy="1370160"/>
              </a:xfrm>
              <a:custGeom>
                <a:avLst/>
                <a:gdLst/>
                <a:ahLst/>
                <a:rect l="l" t="t" r="r" b="b"/>
                <a:pathLst>
                  <a:path w="557" h="863">
                    <a:moveTo>
                      <a:pt x="497" y="0"/>
                    </a:moveTo>
                    <a:lnTo>
                      <a:pt x="557" y="65"/>
                    </a:lnTo>
                    <a:lnTo>
                      <a:pt x="497" y="125"/>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9"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1"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0" name=""/>
              <p:cNvSpPr/>
              <p:nvPr/>
            </p:nvSpPr>
            <p:spPr>
              <a:xfrm>
                <a:off x="4238640" y="3508200"/>
                <a:ext cx="923760" cy="366840"/>
              </a:xfrm>
              <a:custGeom>
                <a:avLst/>
                <a:gdLst/>
                <a:ahLst/>
                <a:rect l="l" t="t" r="r" b="b"/>
                <a:pathLst>
                  <a:path w="582" h="231">
                    <a:moveTo>
                      <a:pt x="0" y="0"/>
                    </a:moveTo>
                    <a:lnTo>
                      <a:pt x="106" y="100"/>
                    </a:lnTo>
                    <a:lnTo>
                      <a:pt x="186" y="151"/>
                    </a:lnTo>
                    <a:lnTo>
                      <a:pt x="522" y="226"/>
                    </a:lnTo>
                    <a:lnTo>
                      <a:pt x="552" y="201"/>
                    </a:lnTo>
                    <a:lnTo>
                      <a:pt x="582"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1611" name=""/>
          <p:cNvSpPr/>
          <p:nvPr/>
        </p:nvSpPr>
        <p:spPr>
          <a:xfrm flipV="1">
            <a:off x="6022800" y="3811680"/>
            <a:ext cx="32040" cy="1188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2" name=""/>
          <p:cNvSpPr/>
          <p:nvPr/>
        </p:nvSpPr>
        <p:spPr>
          <a:xfrm flipH="1">
            <a:off x="7536960" y="1922400"/>
            <a:ext cx="55800" cy="15840"/>
          </a:xfrm>
          <a:prstGeom prst="line">
            <a:avLst/>
          </a:prstGeom>
          <a:ln cap="rnd" w="792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nvGrpSpPr>
          <p:cNvPr id="1613" name=""/>
          <p:cNvGrpSpPr/>
          <p:nvPr/>
        </p:nvGrpSpPr>
        <p:grpSpPr>
          <a:xfrm>
            <a:off x="2709720" y="1373040"/>
            <a:ext cx="3727440" cy="2820960"/>
            <a:chOff x="2709720" y="1373040"/>
            <a:chExt cx="3727440" cy="2820960"/>
          </a:xfrm>
        </p:grpSpPr>
        <p:sp>
          <p:nvSpPr>
            <p:cNvPr id="1614" name=""/>
            <p:cNvSpPr/>
            <p:nvPr/>
          </p:nvSpPr>
          <p:spPr>
            <a:xfrm flipH="1">
              <a:off x="4518000" y="3500280"/>
              <a:ext cx="63360" cy="3114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5" name=""/>
            <p:cNvSpPr/>
            <p:nvPr/>
          </p:nvSpPr>
          <p:spPr>
            <a:xfrm>
              <a:off x="2797200" y="1373040"/>
              <a:ext cx="797040" cy="517680"/>
            </a:xfrm>
            <a:custGeom>
              <a:avLst/>
              <a:gdLst/>
              <a:ahLst/>
              <a:rect l="l" t="t" r="r" b="b"/>
              <a:pathLst>
                <a:path w="502" h="326">
                  <a:moveTo>
                    <a:pt x="15" y="326"/>
                  </a:moveTo>
                  <a:lnTo>
                    <a:pt x="0" y="291"/>
                  </a:lnTo>
                  <a:lnTo>
                    <a:pt x="100" y="146"/>
                  </a:lnTo>
                  <a:lnTo>
                    <a:pt x="130" y="131"/>
                  </a:lnTo>
                  <a:lnTo>
                    <a:pt x="156" y="121"/>
                  </a:lnTo>
                  <a:lnTo>
                    <a:pt x="226" y="146"/>
                  </a:lnTo>
                  <a:lnTo>
                    <a:pt x="386" y="20"/>
                  </a:lnTo>
                  <a:lnTo>
                    <a:pt x="437" y="0"/>
                  </a:lnTo>
                  <a:lnTo>
                    <a:pt x="502" y="3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6" name=""/>
            <p:cNvSpPr/>
            <p:nvPr/>
          </p:nvSpPr>
          <p:spPr>
            <a:xfrm>
              <a:off x="2757600" y="2003400"/>
              <a:ext cx="190440" cy="198360"/>
            </a:xfrm>
            <a:custGeom>
              <a:avLst/>
              <a:gdLst/>
              <a:ahLst/>
              <a:rect l="l" t="t" r="r" b="b"/>
              <a:pathLst>
                <a:path w="120" h="125">
                  <a:moveTo>
                    <a:pt x="20" y="0"/>
                  </a:moveTo>
                  <a:lnTo>
                    <a:pt x="0" y="55"/>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7"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8" name=""/>
            <p:cNvSpPr/>
            <p:nvPr/>
          </p:nvSpPr>
          <p:spPr>
            <a:xfrm>
              <a:off x="2963880" y="2552760"/>
              <a:ext cx="73080" cy="342720"/>
            </a:xfrm>
            <a:custGeom>
              <a:avLst/>
              <a:gdLst/>
              <a:ahLst/>
              <a:rect l="l" t="t" r="r" b="b"/>
              <a:pathLst>
                <a:path w="46" h="216">
                  <a:moveTo>
                    <a:pt x="0" y="0"/>
                  </a:moveTo>
                  <a:lnTo>
                    <a:pt x="46" y="5"/>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9"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0" name=""/>
            <p:cNvSpPr/>
            <p:nvPr/>
          </p:nvSpPr>
          <p:spPr>
            <a:xfrm>
              <a:off x="2924280" y="2782800"/>
              <a:ext cx="18396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1"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2"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3" name=""/>
            <p:cNvSpPr/>
            <p:nvPr/>
          </p:nvSpPr>
          <p:spPr>
            <a:xfrm>
              <a:off x="5075280" y="3954600"/>
              <a:ext cx="200160" cy="239400"/>
            </a:xfrm>
            <a:custGeom>
              <a:avLst/>
              <a:gdLst/>
              <a:ahLst/>
              <a:rect l="l" t="t" r="r" b="b"/>
              <a:pathLst>
                <a:path w="126" h="151">
                  <a:moveTo>
                    <a:pt x="5" y="151"/>
                  </a:moveTo>
                  <a:lnTo>
                    <a:pt x="0" y="90"/>
                  </a:lnTo>
                  <a:lnTo>
                    <a:pt x="20" y="65"/>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4"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625" name=""/>
          <p:cNvSpPr/>
          <p:nvPr/>
        </p:nvSpPr>
        <p:spPr>
          <a:xfrm flipH="1">
            <a:off x="7536960" y="1922400"/>
            <a:ext cx="55800" cy="15840"/>
          </a:xfrm>
          <a:prstGeom prst="line">
            <a:avLst/>
          </a:prstGeom>
          <a:ln cap="rnd" w="792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1626" name=""/>
          <p:cNvSpPr/>
          <p:nvPr/>
        </p:nvSpPr>
        <p:spPr>
          <a:xfrm flipH="1">
            <a:off x="4518000" y="3500280"/>
            <a:ext cx="63360" cy="3114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7" name=""/>
          <p:cNvSpPr/>
          <p:nvPr/>
        </p:nvSpPr>
        <p:spPr>
          <a:xfrm>
            <a:off x="2797200" y="1373040"/>
            <a:ext cx="797040" cy="517680"/>
          </a:xfrm>
          <a:custGeom>
            <a:avLst/>
            <a:gdLst/>
            <a:ahLst/>
            <a:rect l="l" t="t" r="r" b="b"/>
            <a:pathLst>
              <a:path w="502" h="326">
                <a:moveTo>
                  <a:pt x="15" y="326"/>
                </a:moveTo>
                <a:lnTo>
                  <a:pt x="0" y="291"/>
                </a:lnTo>
                <a:lnTo>
                  <a:pt x="100" y="146"/>
                </a:lnTo>
                <a:lnTo>
                  <a:pt x="130" y="131"/>
                </a:lnTo>
                <a:lnTo>
                  <a:pt x="156" y="121"/>
                </a:lnTo>
                <a:lnTo>
                  <a:pt x="226" y="146"/>
                </a:lnTo>
                <a:lnTo>
                  <a:pt x="386" y="20"/>
                </a:lnTo>
                <a:lnTo>
                  <a:pt x="432" y="0"/>
                </a:lnTo>
                <a:lnTo>
                  <a:pt x="502" y="3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8" name=""/>
          <p:cNvSpPr/>
          <p:nvPr/>
        </p:nvSpPr>
        <p:spPr>
          <a:xfrm>
            <a:off x="2757600" y="2003400"/>
            <a:ext cx="190440" cy="198360"/>
          </a:xfrm>
          <a:custGeom>
            <a:avLst/>
            <a:gdLst/>
            <a:ahLst/>
            <a:rect l="l" t="t" r="r" b="b"/>
            <a:pathLst>
              <a:path w="120" h="125">
                <a:moveTo>
                  <a:pt x="20" y="0"/>
                </a:moveTo>
                <a:lnTo>
                  <a:pt x="0" y="60"/>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9"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0" name=""/>
          <p:cNvSpPr/>
          <p:nvPr/>
        </p:nvSpPr>
        <p:spPr>
          <a:xfrm>
            <a:off x="2963880" y="2552760"/>
            <a:ext cx="73080" cy="342720"/>
          </a:xfrm>
          <a:custGeom>
            <a:avLst/>
            <a:gdLst/>
            <a:ahLst/>
            <a:rect l="l" t="t" r="r" b="b"/>
            <a:pathLst>
              <a:path w="46" h="216">
                <a:moveTo>
                  <a:pt x="0" y="0"/>
                </a:moveTo>
                <a:lnTo>
                  <a:pt x="46" y="5"/>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1"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2" name=""/>
          <p:cNvSpPr/>
          <p:nvPr/>
        </p:nvSpPr>
        <p:spPr>
          <a:xfrm>
            <a:off x="2916360" y="2782800"/>
            <a:ext cx="19188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3"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4"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5" name=""/>
          <p:cNvSpPr/>
          <p:nvPr/>
        </p:nvSpPr>
        <p:spPr>
          <a:xfrm>
            <a:off x="5075280" y="3954600"/>
            <a:ext cx="200160" cy="239400"/>
          </a:xfrm>
          <a:custGeom>
            <a:avLst/>
            <a:gdLst/>
            <a:ahLst/>
            <a:rect l="l" t="t" r="r" b="b"/>
            <a:pathLst>
              <a:path w="126" h="151">
                <a:moveTo>
                  <a:pt x="5" y="151"/>
                </a:moveTo>
                <a:lnTo>
                  <a:pt x="0" y="90"/>
                </a:lnTo>
                <a:lnTo>
                  <a:pt x="20" y="60"/>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6"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7" name=""/>
          <p:cNvSpPr/>
          <p:nvPr/>
        </p:nvSpPr>
        <p:spPr>
          <a:xfrm flipH="1">
            <a:off x="4518000" y="3500280"/>
            <a:ext cx="63360" cy="3114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8" name=""/>
          <p:cNvSpPr/>
          <p:nvPr/>
        </p:nvSpPr>
        <p:spPr>
          <a:xfrm>
            <a:off x="2797200" y="1373040"/>
            <a:ext cx="797040" cy="517680"/>
          </a:xfrm>
          <a:custGeom>
            <a:avLst/>
            <a:gdLst/>
            <a:ahLst/>
            <a:rect l="l" t="t" r="r" b="b"/>
            <a:pathLst>
              <a:path w="502" h="326">
                <a:moveTo>
                  <a:pt x="15" y="326"/>
                </a:moveTo>
                <a:lnTo>
                  <a:pt x="0" y="291"/>
                </a:lnTo>
                <a:lnTo>
                  <a:pt x="100" y="146"/>
                </a:lnTo>
                <a:lnTo>
                  <a:pt x="130" y="131"/>
                </a:lnTo>
                <a:lnTo>
                  <a:pt x="156" y="121"/>
                </a:lnTo>
                <a:lnTo>
                  <a:pt x="226" y="146"/>
                </a:lnTo>
                <a:lnTo>
                  <a:pt x="386" y="20"/>
                </a:lnTo>
                <a:lnTo>
                  <a:pt x="432" y="0"/>
                </a:lnTo>
                <a:lnTo>
                  <a:pt x="502" y="3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9" name=""/>
          <p:cNvSpPr/>
          <p:nvPr/>
        </p:nvSpPr>
        <p:spPr>
          <a:xfrm>
            <a:off x="2757600" y="2003400"/>
            <a:ext cx="190440" cy="198360"/>
          </a:xfrm>
          <a:custGeom>
            <a:avLst/>
            <a:gdLst/>
            <a:ahLst/>
            <a:rect l="l" t="t" r="r" b="b"/>
            <a:pathLst>
              <a:path w="120" h="125">
                <a:moveTo>
                  <a:pt x="20" y="0"/>
                </a:moveTo>
                <a:lnTo>
                  <a:pt x="0" y="60"/>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0"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1" name=""/>
          <p:cNvSpPr/>
          <p:nvPr/>
        </p:nvSpPr>
        <p:spPr>
          <a:xfrm>
            <a:off x="2963880" y="2552760"/>
            <a:ext cx="73080" cy="342720"/>
          </a:xfrm>
          <a:custGeom>
            <a:avLst/>
            <a:gdLst/>
            <a:ahLst/>
            <a:rect l="l" t="t" r="r" b="b"/>
            <a:pathLst>
              <a:path w="46" h="216">
                <a:moveTo>
                  <a:pt x="0" y="0"/>
                </a:moveTo>
                <a:lnTo>
                  <a:pt x="46" y="5"/>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2"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3" name=""/>
          <p:cNvSpPr/>
          <p:nvPr/>
        </p:nvSpPr>
        <p:spPr>
          <a:xfrm>
            <a:off x="2916360" y="2782800"/>
            <a:ext cx="19188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4"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5"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6" name=""/>
          <p:cNvSpPr/>
          <p:nvPr/>
        </p:nvSpPr>
        <p:spPr>
          <a:xfrm>
            <a:off x="5075280" y="3954600"/>
            <a:ext cx="200160" cy="239400"/>
          </a:xfrm>
          <a:custGeom>
            <a:avLst/>
            <a:gdLst/>
            <a:ahLst/>
            <a:rect l="l" t="t" r="r" b="b"/>
            <a:pathLst>
              <a:path w="126" h="151">
                <a:moveTo>
                  <a:pt x="5" y="151"/>
                </a:moveTo>
                <a:lnTo>
                  <a:pt x="0" y="90"/>
                </a:lnTo>
                <a:lnTo>
                  <a:pt x="20" y="60"/>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7"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8"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1649" name=""/>
          <p:cNvSpPr/>
          <p:nvPr/>
        </p:nvSpPr>
        <p:spPr>
          <a:xfrm>
            <a:off x="3156120" y="3014640"/>
            <a:ext cx="269640" cy="39600"/>
          </a:xfrm>
          <a:custGeom>
            <a:avLst/>
            <a:gdLst/>
            <a:ahLst/>
            <a:rect l="l" t="t" r="r" b="b"/>
            <a:pathLst>
              <a:path w="170" h="25">
                <a:moveTo>
                  <a:pt x="15" y="20"/>
                </a:moveTo>
                <a:lnTo>
                  <a:pt x="145" y="25"/>
                </a:lnTo>
                <a:lnTo>
                  <a:pt x="170" y="5"/>
                </a:lnTo>
                <a:lnTo>
                  <a:pt x="120" y="0"/>
                </a:lnTo>
                <a:lnTo>
                  <a:pt x="0" y="5"/>
                </a:lnTo>
              </a:path>
            </a:pathLst>
          </a:custGeom>
          <a:noFill/>
          <a:ln cap="rnd" w="792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650" name=""/>
          <p:cNvSpPr/>
          <p:nvPr/>
        </p:nvSpPr>
        <p:spPr>
          <a:xfrm>
            <a:off x="4262400" y="3524400"/>
            <a:ext cx="598680" cy="287280"/>
          </a:xfrm>
          <a:custGeom>
            <a:avLst/>
            <a:gdLst/>
            <a:ahLst/>
            <a:rect l="l" t="t" r="r" b="b"/>
            <a:pathLst>
              <a:path w="377" h="181">
                <a:moveTo>
                  <a:pt x="0" y="0"/>
                </a:moveTo>
                <a:lnTo>
                  <a:pt x="196" y="116"/>
                </a:lnTo>
                <a:lnTo>
                  <a:pt x="377" y="18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1" name=""/>
          <p:cNvSpPr/>
          <p:nvPr/>
        </p:nvSpPr>
        <p:spPr>
          <a:xfrm flipH="1">
            <a:off x="4365720" y="2170080"/>
            <a:ext cx="2520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2" name=""/>
          <p:cNvSpPr/>
          <p:nvPr/>
        </p:nvSpPr>
        <p:spPr>
          <a:xfrm>
            <a:off x="4317840" y="2313000"/>
            <a:ext cx="1920960" cy="1187280"/>
          </a:xfrm>
          <a:custGeom>
            <a:avLst/>
            <a:gdLst/>
            <a:ahLst/>
            <a:rect l="l" t="t" r="r" b="b"/>
            <a:pathLst>
              <a:path w="1210" h="748">
                <a:moveTo>
                  <a:pt x="0" y="748"/>
                </a:moveTo>
                <a:lnTo>
                  <a:pt x="51" y="713"/>
                </a:lnTo>
                <a:lnTo>
                  <a:pt x="196" y="587"/>
                </a:lnTo>
                <a:lnTo>
                  <a:pt x="251" y="452"/>
                </a:lnTo>
                <a:lnTo>
                  <a:pt x="317" y="392"/>
                </a:lnTo>
                <a:lnTo>
                  <a:pt x="653" y="51"/>
                </a:lnTo>
                <a:lnTo>
                  <a:pt x="944" y="0"/>
                </a:lnTo>
                <a:lnTo>
                  <a:pt x="1089" y="35"/>
                </a:lnTo>
                <a:lnTo>
                  <a:pt x="1129" y="211"/>
                </a:lnTo>
                <a:lnTo>
                  <a:pt x="1164" y="231"/>
                </a:lnTo>
                <a:lnTo>
                  <a:pt x="1210" y="35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3" name=""/>
          <p:cNvSpPr/>
          <p:nvPr/>
        </p:nvSpPr>
        <p:spPr>
          <a:xfrm>
            <a:off x="5035680" y="2568600"/>
            <a:ext cx="23760" cy="150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4" name=""/>
          <p:cNvSpPr/>
          <p:nvPr/>
        </p:nvSpPr>
        <p:spPr>
          <a:xfrm>
            <a:off x="4438800" y="3141720"/>
            <a:ext cx="660240" cy="461880"/>
          </a:xfrm>
          <a:custGeom>
            <a:avLst/>
            <a:gdLst/>
            <a:ahLst/>
            <a:rect l="l" t="t" r="r" b="b"/>
            <a:pathLst>
              <a:path w="416" h="291">
                <a:moveTo>
                  <a:pt x="0" y="291"/>
                </a:moveTo>
                <a:lnTo>
                  <a:pt x="125" y="236"/>
                </a:lnTo>
                <a:lnTo>
                  <a:pt x="185" y="0"/>
                </a:lnTo>
                <a:lnTo>
                  <a:pt x="416" y="1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5"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656" name=""/>
          <p:cNvSpPr/>
          <p:nvPr/>
        </p:nvSpPr>
        <p:spPr>
          <a:xfrm>
            <a:off x="6183360" y="3317760"/>
            <a:ext cx="23760" cy="103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7" name=""/>
          <p:cNvSpPr/>
          <p:nvPr/>
        </p:nvSpPr>
        <p:spPr>
          <a:xfrm>
            <a:off x="6006960" y="3397320"/>
            <a:ext cx="39960" cy="102960"/>
          </a:xfrm>
          <a:custGeom>
            <a:avLst/>
            <a:gdLst/>
            <a:ahLst/>
            <a:rect l="l" t="t" r="r" b="b"/>
            <a:pathLst>
              <a:path w="25" h="65">
                <a:moveTo>
                  <a:pt x="25" y="65"/>
                </a:moveTo>
                <a:lnTo>
                  <a:pt x="20" y="40"/>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8" name=""/>
          <p:cNvSpPr/>
          <p:nvPr/>
        </p:nvSpPr>
        <p:spPr>
          <a:xfrm flipH="1" flipV="1">
            <a:off x="6413040" y="2457000"/>
            <a:ext cx="311400" cy="1112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9" name=""/>
          <p:cNvSpPr/>
          <p:nvPr/>
        </p:nvSpPr>
        <p:spPr>
          <a:xfrm flipH="1">
            <a:off x="5711400" y="3157560"/>
            <a:ext cx="25560" cy="223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0" name=""/>
          <p:cNvSpPr/>
          <p:nvPr/>
        </p:nvSpPr>
        <p:spPr>
          <a:xfrm>
            <a:off x="5624640" y="3294000"/>
            <a:ext cx="39600" cy="1350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1"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662" name=""/>
          <p:cNvSpPr/>
          <p:nvPr/>
        </p:nvSpPr>
        <p:spPr>
          <a:xfrm>
            <a:off x="6175440" y="2798640"/>
            <a:ext cx="166680" cy="65160"/>
          </a:xfrm>
          <a:custGeom>
            <a:avLst/>
            <a:gdLst/>
            <a:ahLst/>
            <a:rect l="l" t="t" r="r" b="b"/>
            <a:pathLst>
              <a:path w="105" h="41">
                <a:moveTo>
                  <a:pt x="105" y="5"/>
                </a:moveTo>
                <a:lnTo>
                  <a:pt x="70" y="41"/>
                </a:lnTo>
                <a:lnTo>
                  <a:pt x="0" y="0"/>
                </a:lnTo>
              </a:path>
            </a:pathLst>
          </a:custGeom>
          <a:noFill/>
          <a:ln cap="rnd" w="792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663"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664"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665" name=""/>
          <p:cNvSpPr/>
          <p:nvPr/>
        </p:nvSpPr>
        <p:spPr>
          <a:xfrm>
            <a:off x="3156120" y="3014640"/>
            <a:ext cx="269640" cy="39600"/>
          </a:xfrm>
          <a:custGeom>
            <a:avLst/>
            <a:gdLst/>
            <a:ahLst/>
            <a:rect l="l" t="t" r="r" b="b"/>
            <a:pathLst>
              <a:path w="170" h="25">
                <a:moveTo>
                  <a:pt x="15" y="20"/>
                </a:moveTo>
                <a:lnTo>
                  <a:pt x="145" y="25"/>
                </a:lnTo>
                <a:lnTo>
                  <a:pt x="170" y="5"/>
                </a:lnTo>
                <a:lnTo>
                  <a:pt x="120" y="0"/>
                </a:lnTo>
                <a:lnTo>
                  <a:pt x="0" y="5"/>
                </a:lnTo>
              </a:path>
            </a:pathLst>
          </a:custGeom>
          <a:noFill/>
          <a:ln cap="rnd" w="792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666" name=""/>
          <p:cNvSpPr/>
          <p:nvPr/>
        </p:nvSpPr>
        <p:spPr>
          <a:xfrm>
            <a:off x="4262400" y="3524400"/>
            <a:ext cx="598680" cy="287280"/>
          </a:xfrm>
          <a:custGeom>
            <a:avLst/>
            <a:gdLst/>
            <a:ahLst/>
            <a:rect l="l" t="t" r="r" b="b"/>
            <a:pathLst>
              <a:path w="377" h="181">
                <a:moveTo>
                  <a:pt x="0" y="0"/>
                </a:moveTo>
                <a:lnTo>
                  <a:pt x="196" y="116"/>
                </a:lnTo>
                <a:lnTo>
                  <a:pt x="377" y="18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7" name=""/>
          <p:cNvSpPr/>
          <p:nvPr/>
        </p:nvSpPr>
        <p:spPr>
          <a:xfrm flipH="1">
            <a:off x="4365720" y="2170080"/>
            <a:ext cx="2520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8" name=""/>
          <p:cNvSpPr/>
          <p:nvPr/>
        </p:nvSpPr>
        <p:spPr>
          <a:xfrm>
            <a:off x="4317840" y="2313000"/>
            <a:ext cx="1920960" cy="1187280"/>
          </a:xfrm>
          <a:custGeom>
            <a:avLst/>
            <a:gdLst/>
            <a:ahLst/>
            <a:rect l="l" t="t" r="r" b="b"/>
            <a:pathLst>
              <a:path w="1210" h="748">
                <a:moveTo>
                  <a:pt x="0" y="748"/>
                </a:moveTo>
                <a:lnTo>
                  <a:pt x="51" y="713"/>
                </a:lnTo>
                <a:lnTo>
                  <a:pt x="196" y="587"/>
                </a:lnTo>
                <a:lnTo>
                  <a:pt x="251" y="452"/>
                </a:lnTo>
                <a:lnTo>
                  <a:pt x="317" y="392"/>
                </a:lnTo>
                <a:lnTo>
                  <a:pt x="653" y="51"/>
                </a:lnTo>
                <a:lnTo>
                  <a:pt x="944" y="0"/>
                </a:lnTo>
                <a:lnTo>
                  <a:pt x="1089" y="35"/>
                </a:lnTo>
                <a:lnTo>
                  <a:pt x="1129" y="211"/>
                </a:lnTo>
                <a:lnTo>
                  <a:pt x="1164" y="231"/>
                </a:lnTo>
                <a:lnTo>
                  <a:pt x="1210" y="35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9" name=""/>
          <p:cNvSpPr/>
          <p:nvPr/>
        </p:nvSpPr>
        <p:spPr>
          <a:xfrm>
            <a:off x="5035680" y="2568600"/>
            <a:ext cx="23760" cy="150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0" name=""/>
          <p:cNvSpPr/>
          <p:nvPr/>
        </p:nvSpPr>
        <p:spPr>
          <a:xfrm>
            <a:off x="4438800" y="3141720"/>
            <a:ext cx="660240" cy="461880"/>
          </a:xfrm>
          <a:custGeom>
            <a:avLst/>
            <a:gdLst/>
            <a:ahLst/>
            <a:rect l="l" t="t" r="r" b="b"/>
            <a:pathLst>
              <a:path w="416" h="291">
                <a:moveTo>
                  <a:pt x="0" y="291"/>
                </a:moveTo>
                <a:lnTo>
                  <a:pt x="125" y="236"/>
                </a:lnTo>
                <a:lnTo>
                  <a:pt x="185" y="0"/>
                </a:lnTo>
                <a:lnTo>
                  <a:pt x="416" y="1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1"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672" name=""/>
          <p:cNvSpPr/>
          <p:nvPr/>
        </p:nvSpPr>
        <p:spPr>
          <a:xfrm>
            <a:off x="6183360" y="3317760"/>
            <a:ext cx="23760" cy="103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3" name=""/>
          <p:cNvSpPr/>
          <p:nvPr/>
        </p:nvSpPr>
        <p:spPr>
          <a:xfrm>
            <a:off x="6006960" y="3397320"/>
            <a:ext cx="39960" cy="102960"/>
          </a:xfrm>
          <a:custGeom>
            <a:avLst/>
            <a:gdLst/>
            <a:ahLst/>
            <a:rect l="l" t="t" r="r" b="b"/>
            <a:pathLst>
              <a:path w="25" h="65">
                <a:moveTo>
                  <a:pt x="25" y="65"/>
                </a:moveTo>
                <a:lnTo>
                  <a:pt x="20" y="40"/>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4" name=""/>
          <p:cNvSpPr/>
          <p:nvPr/>
        </p:nvSpPr>
        <p:spPr>
          <a:xfrm flipH="1" flipV="1">
            <a:off x="6413040" y="2457000"/>
            <a:ext cx="311400" cy="1112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5" name=""/>
          <p:cNvSpPr/>
          <p:nvPr/>
        </p:nvSpPr>
        <p:spPr>
          <a:xfrm flipH="1">
            <a:off x="5711400" y="3157560"/>
            <a:ext cx="25560" cy="223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6" name=""/>
          <p:cNvSpPr/>
          <p:nvPr/>
        </p:nvSpPr>
        <p:spPr>
          <a:xfrm>
            <a:off x="5624640" y="3294000"/>
            <a:ext cx="39600" cy="1350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7"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678" name=""/>
          <p:cNvSpPr/>
          <p:nvPr/>
        </p:nvSpPr>
        <p:spPr>
          <a:xfrm>
            <a:off x="6175440" y="2798640"/>
            <a:ext cx="166680" cy="65160"/>
          </a:xfrm>
          <a:custGeom>
            <a:avLst/>
            <a:gdLst/>
            <a:ahLst/>
            <a:rect l="l" t="t" r="r" b="b"/>
            <a:pathLst>
              <a:path w="105" h="41">
                <a:moveTo>
                  <a:pt x="105" y="5"/>
                </a:moveTo>
                <a:lnTo>
                  <a:pt x="70" y="41"/>
                </a:lnTo>
                <a:lnTo>
                  <a:pt x="0" y="0"/>
                </a:lnTo>
              </a:path>
            </a:pathLst>
          </a:custGeom>
          <a:noFill/>
          <a:ln cap="rnd" w="792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679"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680"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nvGrpSpPr>
          <p:cNvPr id="1681" name=""/>
          <p:cNvGrpSpPr/>
          <p:nvPr/>
        </p:nvGrpSpPr>
        <p:grpSpPr>
          <a:xfrm>
            <a:off x="4103640" y="1827360"/>
            <a:ext cx="3552840" cy="2190600"/>
            <a:chOff x="4103640" y="1827360"/>
            <a:chExt cx="3552840" cy="2190600"/>
          </a:xfrm>
        </p:grpSpPr>
        <p:sp>
          <p:nvSpPr>
            <p:cNvPr id="1682"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3"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684"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5"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6" name=""/>
            <p:cNvSpPr/>
            <p:nvPr/>
          </p:nvSpPr>
          <p:spPr>
            <a:xfrm>
              <a:off x="4869000" y="2320920"/>
              <a:ext cx="1233360" cy="566640"/>
            </a:xfrm>
            <a:custGeom>
              <a:avLst/>
              <a:gdLst/>
              <a:ahLst/>
              <a:rect l="l" t="t" r="r" b="b"/>
              <a:pathLst>
                <a:path w="777" h="357">
                  <a:moveTo>
                    <a:pt x="777" y="0"/>
                  </a:moveTo>
                  <a:lnTo>
                    <a:pt x="557" y="51"/>
                  </a:lnTo>
                  <a:lnTo>
                    <a:pt x="321"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7" name=""/>
            <p:cNvSpPr/>
            <p:nvPr/>
          </p:nvSpPr>
          <p:spPr>
            <a:xfrm>
              <a:off x="7520040" y="1827360"/>
              <a:ext cx="4140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688" name=""/>
            <p:cNvSpPr/>
            <p:nvPr/>
          </p:nvSpPr>
          <p:spPr>
            <a:xfrm>
              <a:off x="7537320" y="1947960"/>
              <a:ext cx="119160" cy="55440"/>
            </a:xfrm>
            <a:custGeom>
              <a:avLst/>
              <a:gdLst/>
              <a:ahLst/>
              <a:rect l="l" t="t" r="r" b="b"/>
              <a:pathLst>
                <a:path w="75" h="35">
                  <a:moveTo>
                    <a:pt x="75" y="20"/>
                  </a:moveTo>
                  <a:lnTo>
                    <a:pt x="30" y="35"/>
                  </a:lnTo>
                  <a:lnTo>
                    <a:pt x="0" y="0"/>
                  </a:lnTo>
                </a:path>
              </a:pathLst>
            </a:custGeom>
            <a:noFill/>
            <a:ln cap="rnd" w="792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689"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0" name=""/>
            <p:cNvSpPr/>
            <p:nvPr/>
          </p:nvSpPr>
          <p:spPr>
            <a:xfrm>
              <a:off x="6804000" y="1971720"/>
              <a:ext cx="636480" cy="237960"/>
            </a:xfrm>
            <a:custGeom>
              <a:avLst/>
              <a:gdLst/>
              <a:ahLst/>
              <a:rect l="l" t="t" r="r" b="b"/>
              <a:pathLst>
                <a:path w="401" h="150">
                  <a:moveTo>
                    <a:pt x="0" y="150"/>
                  </a:moveTo>
                  <a:lnTo>
                    <a:pt x="20" y="130"/>
                  </a:lnTo>
                  <a:lnTo>
                    <a:pt x="90" y="110"/>
                  </a:lnTo>
                  <a:lnTo>
                    <a:pt x="160" y="115"/>
                  </a:lnTo>
                  <a:lnTo>
                    <a:pt x="236" y="95"/>
                  </a:lnTo>
                  <a:lnTo>
                    <a:pt x="276" y="105"/>
                  </a:lnTo>
                  <a:lnTo>
                    <a:pt x="341" y="130"/>
                  </a:lnTo>
                  <a:lnTo>
                    <a:pt x="386" y="95"/>
                  </a:lnTo>
                  <a:lnTo>
                    <a:pt x="401" y="80"/>
                  </a:lnTo>
                  <a:lnTo>
                    <a:pt x="396" y="55"/>
                  </a:lnTo>
                  <a:lnTo>
                    <a:pt x="4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1"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2" name=""/>
            <p:cNvSpPr/>
            <p:nvPr/>
          </p:nvSpPr>
          <p:spPr>
            <a:xfrm>
              <a:off x="6039000" y="2336760"/>
              <a:ext cx="725400" cy="1625760"/>
            </a:xfrm>
            <a:custGeom>
              <a:avLst/>
              <a:gdLst/>
              <a:ahLst/>
              <a:rect l="l" t="t" r="r" b="b"/>
              <a:pathLst>
                <a:path w="457" h="1024">
                  <a:moveTo>
                    <a:pt x="457" y="0"/>
                  </a:moveTo>
                  <a:lnTo>
                    <a:pt x="392" y="51"/>
                  </a:lnTo>
                  <a:lnTo>
                    <a:pt x="356" y="141"/>
                  </a:lnTo>
                  <a:lnTo>
                    <a:pt x="266" y="281"/>
                  </a:lnTo>
                  <a:lnTo>
                    <a:pt x="236" y="367"/>
                  </a:lnTo>
                  <a:lnTo>
                    <a:pt x="86" y="532"/>
                  </a:lnTo>
                  <a:lnTo>
                    <a:pt x="40" y="643"/>
                  </a:lnTo>
                  <a:lnTo>
                    <a:pt x="45" y="748"/>
                  </a:lnTo>
                  <a:lnTo>
                    <a:pt x="5" y="949"/>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3"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4"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5" name=""/>
            <p:cNvSpPr/>
            <p:nvPr/>
          </p:nvSpPr>
          <p:spPr>
            <a:xfrm>
              <a:off x="5927760" y="2489040"/>
              <a:ext cx="733320" cy="739800"/>
            </a:xfrm>
            <a:custGeom>
              <a:avLst/>
              <a:gdLst/>
              <a:ahLst/>
              <a:rect l="l" t="t" r="r" b="b"/>
              <a:pathLst>
                <a:path w="462" h="466">
                  <a:moveTo>
                    <a:pt x="462" y="0"/>
                  </a:moveTo>
                  <a:lnTo>
                    <a:pt x="411" y="80"/>
                  </a:lnTo>
                  <a:lnTo>
                    <a:pt x="376" y="165"/>
                  </a:lnTo>
                  <a:lnTo>
                    <a:pt x="211"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6"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7"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8" name=""/>
            <p:cNvSpPr/>
            <p:nvPr/>
          </p:nvSpPr>
          <p:spPr>
            <a:xfrm>
              <a:off x="5792760" y="3006720"/>
              <a:ext cx="238320" cy="414360"/>
            </a:xfrm>
            <a:custGeom>
              <a:avLst/>
              <a:gdLst/>
              <a:ahLst/>
              <a:rect l="l" t="t" r="r" b="b"/>
              <a:pathLst>
                <a:path w="150" h="261">
                  <a:moveTo>
                    <a:pt x="0" y="261"/>
                  </a:moveTo>
                  <a:lnTo>
                    <a:pt x="10" y="216"/>
                  </a:lnTo>
                  <a:lnTo>
                    <a:pt x="85" y="160"/>
                  </a:lnTo>
                  <a:lnTo>
                    <a:pt x="150" y="15"/>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9"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00" name=""/>
          <p:cNvGrpSpPr/>
          <p:nvPr/>
        </p:nvGrpSpPr>
        <p:grpSpPr>
          <a:xfrm>
            <a:off x="2844720" y="887400"/>
            <a:ext cx="4748400" cy="3386160"/>
            <a:chOff x="2844720" y="887400"/>
            <a:chExt cx="4748400" cy="3386160"/>
          </a:xfrm>
        </p:grpSpPr>
        <p:sp>
          <p:nvSpPr>
            <p:cNvPr id="1701" name=""/>
            <p:cNvSpPr/>
            <p:nvPr/>
          </p:nvSpPr>
          <p:spPr>
            <a:xfrm>
              <a:off x="5162400" y="3046320"/>
              <a:ext cx="247680" cy="868320"/>
            </a:xfrm>
            <a:custGeom>
              <a:avLst/>
              <a:gdLst/>
              <a:ahLst/>
              <a:rect l="l" t="t" r="r" b="b"/>
              <a:pathLst>
                <a:path w="156" h="547">
                  <a:moveTo>
                    <a:pt x="0" y="0"/>
                  </a:moveTo>
                  <a:lnTo>
                    <a:pt x="55" y="311"/>
                  </a:lnTo>
                  <a:lnTo>
                    <a:pt x="141" y="427"/>
                  </a:lnTo>
                  <a:lnTo>
                    <a:pt x="131" y="507"/>
                  </a:lnTo>
                  <a:lnTo>
                    <a:pt x="156" y="54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2"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3" name=""/>
            <p:cNvSpPr/>
            <p:nvPr/>
          </p:nvSpPr>
          <p:spPr>
            <a:xfrm>
              <a:off x="2884320" y="974880"/>
              <a:ext cx="955800" cy="1689120"/>
            </a:xfrm>
            <a:custGeom>
              <a:avLst/>
              <a:gdLst/>
              <a:ahLst/>
              <a:rect l="l" t="t" r="r" b="b"/>
              <a:pathLst>
                <a:path w="602" h="1064">
                  <a:moveTo>
                    <a:pt x="557" y="0"/>
                  </a:moveTo>
                  <a:lnTo>
                    <a:pt x="587" y="66"/>
                  </a:lnTo>
                  <a:lnTo>
                    <a:pt x="602" y="136"/>
                  </a:lnTo>
                  <a:lnTo>
                    <a:pt x="452" y="186"/>
                  </a:lnTo>
                  <a:lnTo>
                    <a:pt x="437" y="226"/>
                  </a:lnTo>
                  <a:lnTo>
                    <a:pt x="392" y="266"/>
                  </a:lnTo>
                  <a:lnTo>
                    <a:pt x="216" y="412"/>
                  </a:lnTo>
                  <a:lnTo>
                    <a:pt x="35" y="567"/>
                  </a:lnTo>
                  <a:lnTo>
                    <a:pt x="60"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4"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5" name=""/>
            <p:cNvSpPr/>
            <p:nvPr/>
          </p:nvSpPr>
          <p:spPr>
            <a:xfrm>
              <a:off x="3816360" y="1087560"/>
              <a:ext cx="453960" cy="277560"/>
            </a:xfrm>
            <a:custGeom>
              <a:avLst/>
              <a:gdLst/>
              <a:ahLst/>
              <a:rect l="l" t="t" r="r" b="b"/>
              <a:pathLst>
                <a:path w="286" h="175">
                  <a:moveTo>
                    <a:pt x="286" y="175"/>
                  </a:moveTo>
                  <a:lnTo>
                    <a:pt x="196"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6"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7"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8"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9" name=""/>
            <p:cNvSpPr/>
            <p:nvPr/>
          </p:nvSpPr>
          <p:spPr>
            <a:xfrm>
              <a:off x="2844720" y="2552760"/>
              <a:ext cx="804960" cy="733320"/>
            </a:xfrm>
            <a:custGeom>
              <a:avLst/>
              <a:gdLst/>
              <a:ahLst/>
              <a:rect l="l" t="t" r="r" b="b"/>
              <a:pathLst>
                <a:path w="507" h="462">
                  <a:moveTo>
                    <a:pt x="80" y="0"/>
                  </a:moveTo>
                  <a:lnTo>
                    <a:pt x="65" y="70"/>
                  </a:lnTo>
                  <a:lnTo>
                    <a:pt x="40" y="100"/>
                  </a:lnTo>
                  <a:lnTo>
                    <a:pt x="50" y="145"/>
                  </a:lnTo>
                  <a:lnTo>
                    <a:pt x="0" y="176"/>
                  </a:lnTo>
                  <a:lnTo>
                    <a:pt x="15" y="261"/>
                  </a:lnTo>
                  <a:lnTo>
                    <a:pt x="75" y="281"/>
                  </a:lnTo>
                  <a:lnTo>
                    <a:pt x="206" y="391"/>
                  </a:lnTo>
                  <a:lnTo>
                    <a:pt x="341" y="416"/>
                  </a:lnTo>
                  <a:lnTo>
                    <a:pt x="507"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0"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1"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2"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3" name=""/>
            <p:cNvSpPr/>
            <p:nvPr/>
          </p:nvSpPr>
          <p:spPr>
            <a:xfrm>
              <a:off x="4016520" y="2233440"/>
              <a:ext cx="1130040" cy="932040"/>
            </a:xfrm>
            <a:custGeom>
              <a:avLst/>
              <a:gdLst/>
              <a:ahLst/>
              <a:rect l="l" t="t" r="r" b="b"/>
              <a:pathLst>
                <a:path w="712" h="587">
                  <a:moveTo>
                    <a:pt x="0" y="0"/>
                  </a:moveTo>
                  <a:lnTo>
                    <a:pt x="40" y="30"/>
                  </a:lnTo>
                  <a:lnTo>
                    <a:pt x="80" y="15"/>
                  </a:lnTo>
                  <a:lnTo>
                    <a:pt x="236" y="55"/>
                  </a:lnTo>
                  <a:lnTo>
                    <a:pt x="276" y="106"/>
                  </a:lnTo>
                  <a:lnTo>
                    <a:pt x="306" y="111"/>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4" name=""/>
            <p:cNvSpPr/>
            <p:nvPr/>
          </p:nvSpPr>
          <p:spPr>
            <a:xfrm>
              <a:off x="4079880" y="2273400"/>
              <a:ext cx="1504800" cy="669960"/>
            </a:xfrm>
            <a:custGeom>
              <a:avLst/>
              <a:gdLst/>
              <a:ahLst/>
              <a:rect l="l" t="t" r="r" b="b"/>
              <a:pathLst>
                <a:path w="948" h="422">
                  <a:moveTo>
                    <a:pt x="0" y="0"/>
                  </a:moveTo>
                  <a:lnTo>
                    <a:pt x="125" y="25"/>
                  </a:lnTo>
                  <a:lnTo>
                    <a:pt x="165" y="45"/>
                  </a:lnTo>
                  <a:lnTo>
                    <a:pt x="231" y="70"/>
                  </a:lnTo>
                  <a:lnTo>
                    <a:pt x="266" y="106"/>
                  </a:lnTo>
                  <a:lnTo>
                    <a:pt x="281" y="301"/>
                  </a:lnTo>
                  <a:lnTo>
                    <a:pt x="361" y="417"/>
                  </a:lnTo>
                  <a:lnTo>
                    <a:pt x="697" y="422"/>
                  </a:lnTo>
                  <a:lnTo>
                    <a:pt x="848" y="417"/>
                  </a:lnTo>
                  <a:lnTo>
                    <a:pt x="948"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5"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6"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7" name=""/>
            <p:cNvSpPr/>
            <p:nvPr/>
          </p:nvSpPr>
          <p:spPr>
            <a:xfrm flipH="1" flipV="1">
              <a:off x="4684680" y="3634920"/>
              <a:ext cx="22392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718" name=""/>
            <p:cNvSpPr/>
            <p:nvPr/>
          </p:nvSpPr>
          <p:spPr>
            <a:xfrm>
              <a:off x="5138640" y="2584440"/>
              <a:ext cx="279360" cy="517680"/>
            </a:xfrm>
            <a:custGeom>
              <a:avLst/>
              <a:gdLst/>
              <a:ahLst/>
              <a:rect l="l" t="t" r="r" b="b"/>
              <a:pathLst>
                <a:path w="176" h="326">
                  <a:moveTo>
                    <a:pt x="176" y="0"/>
                  </a:moveTo>
                  <a:lnTo>
                    <a:pt x="161"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9" name=""/>
            <p:cNvSpPr/>
            <p:nvPr/>
          </p:nvSpPr>
          <p:spPr>
            <a:xfrm>
              <a:off x="4861080" y="2911320"/>
              <a:ext cx="309240" cy="270000"/>
            </a:xfrm>
            <a:custGeom>
              <a:avLst/>
              <a:gdLst/>
              <a:ahLst/>
              <a:rect l="l" t="t" r="r" b="b"/>
              <a:pathLst>
                <a:path w="195" h="170">
                  <a:moveTo>
                    <a:pt x="35" y="170"/>
                  </a:moveTo>
                  <a:lnTo>
                    <a:pt x="195"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0"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1" name=""/>
            <p:cNvSpPr/>
            <p:nvPr/>
          </p:nvSpPr>
          <p:spPr>
            <a:xfrm>
              <a:off x="5481720" y="3046320"/>
              <a:ext cx="150840" cy="135000"/>
            </a:xfrm>
            <a:custGeom>
              <a:avLst/>
              <a:gdLst/>
              <a:ahLst/>
              <a:rect l="l" t="t" r="r" b="b"/>
              <a:pathLst>
                <a:path w="95" h="85">
                  <a:moveTo>
                    <a:pt x="0" y="0"/>
                  </a:moveTo>
                  <a:lnTo>
                    <a:pt x="35" y="45"/>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2" name=""/>
            <p:cNvSpPr/>
            <p:nvPr/>
          </p:nvSpPr>
          <p:spPr>
            <a:xfrm>
              <a:off x="4884840" y="2241720"/>
              <a:ext cx="1154160" cy="645840"/>
            </a:xfrm>
            <a:custGeom>
              <a:avLst/>
              <a:gdLst/>
              <a:ahLst/>
              <a:rect l="l" t="t" r="r" b="b"/>
              <a:pathLst>
                <a:path w="727" h="407">
                  <a:moveTo>
                    <a:pt x="727" y="0"/>
                  </a:moveTo>
                  <a:lnTo>
                    <a:pt x="607" y="70"/>
                  </a:lnTo>
                  <a:lnTo>
                    <a:pt x="542" y="90"/>
                  </a:lnTo>
                  <a:lnTo>
                    <a:pt x="296" y="116"/>
                  </a:lnTo>
                  <a:lnTo>
                    <a:pt x="0" y="40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3"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4" name=""/>
            <p:cNvSpPr/>
            <p:nvPr/>
          </p:nvSpPr>
          <p:spPr>
            <a:xfrm>
              <a:off x="5202360" y="1428840"/>
              <a:ext cx="973080" cy="358560"/>
            </a:xfrm>
            <a:custGeom>
              <a:avLst/>
              <a:gdLst/>
              <a:ahLst/>
              <a:rect l="l" t="t" r="r" b="b"/>
              <a:pathLst>
                <a:path w="613" h="226">
                  <a:moveTo>
                    <a:pt x="0" y="0"/>
                  </a:moveTo>
                  <a:lnTo>
                    <a:pt x="111" y="126"/>
                  </a:lnTo>
                  <a:lnTo>
                    <a:pt x="191" y="126"/>
                  </a:lnTo>
                  <a:lnTo>
                    <a:pt x="216" y="171"/>
                  </a:lnTo>
                  <a:lnTo>
                    <a:pt x="261" y="191"/>
                  </a:lnTo>
                  <a:lnTo>
                    <a:pt x="387" y="191"/>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5" name=""/>
            <p:cNvSpPr/>
            <p:nvPr/>
          </p:nvSpPr>
          <p:spPr>
            <a:xfrm>
              <a:off x="6811920" y="1541520"/>
              <a:ext cx="565200" cy="95040"/>
            </a:xfrm>
            <a:custGeom>
              <a:avLst/>
              <a:gdLst/>
              <a:ahLst/>
              <a:rect l="l" t="t" r="r" b="b"/>
              <a:pathLst>
                <a:path w="356" h="60">
                  <a:moveTo>
                    <a:pt x="0" y="25"/>
                  </a:moveTo>
                  <a:lnTo>
                    <a:pt x="65" y="15"/>
                  </a:lnTo>
                  <a:lnTo>
                    <a:pt x="150" y="45"/>
                  </a:lnTo>
                  <a:lnTo>
                    <a:pt x="226" y="60"/>
                  </a:lnTo>
                  <a:lnTo>
                    <a:pt x="266" y="50"/>
                  </a:lnTo>
                  <a:lnTo>
                    <a:pt x="291" y="45"/>
                  </a:lnTo>
                  <a:lnTo>
                    <a:pt x="331" y="0"/>
                  </a:lnTo>
                  <a:lnTo>
                    <a:pt x="351" y="0"/>
                  </a:lnTo>
                  <a:lnTo>
                    <a:pt x="356"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6"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7"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8"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9" name=""/>
            <p:cNvSpPr/>
            <p:nvPr/>
          </p:nvSpPr>
          <p:spPr>
            <a:xfrm>
              <a:off x="6175440" y="1708200"/>
              <a:ext cx="349200" cy="453960"/>
            </a:xfrm>
            <a:custGeom>
              <a:avLst/>
              <a:gdLst/>
              <a:ahLst/>
              <a:rect l="l" t="t" r="r" b="b"/>
              <a:pathLst>
                <a:path w="220" h="286">
                  <a:moveTo>
                    <a:pt x="0" y="0"/>
                  </a:moveTo>
                  <a:lnTo>
                    <a:pt x="35" y="5"/>
                  </a:lnTo>
                  <a:lnTo>
                    <a:pt x="80" y="226"/>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0" name=""/>
            <p:cNvSpPr/>
            <p:nvPr/>
          </p:nvSpPr>
          <p:spPr>
            <a:xfrm>
              <a:off x="5832360" y="1890720"/>
              <a:ext cx="182520" cy="318960"/>
            </a:xfrm>
            <a:custGeom>
              <a:avLst/>
              <a:gdLst/>
              <a:ahLst/>
              <a:rect l="l" t="t" r="r" b="b"/>
              <a:pathLst>
                <a:path w="115" h="201">
                  <a:moveTo>
                    <a:pt x="15" y="61"/>
                  </a:moveTo>
                  <a:lnTo>
                    <a:pt x="0" y="30"/>
                  </a:lnTo>
                  <a:lnTo>
                    <a:pt x="0" y="15"/>
                  </a:lnTo>
                  <a:lnTo>
                    <a:pt x="10"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1" name=""/>
            <p:cNvSpPr/>
            <p:nvPr/>
          </p:nvSpPr>
          <p:spPr>
            <a:xfrm>
              <a:off x="5991120" y="2082960"/>
              <a:ext cx="319320" cy="269640"/>
            </a:xfrm>
            <a:custGeom>
              <a:avLst/>
              <a:gdLst/>
              <a:ahLst/>
              <a:rect l="l" t="t" r="r" b="b"/>
              <a:pathLst>
                <a:path w="201" h="170">
                  <a:moveTo>
                    <a:pt x="0" y="80"/>
                  </a:moveTo>
                  <a:lnTo>
                    <a:pt x="0" y="170"/>
                  </a:lnTo>
                  <a:lnTo>
                    <a:pt x="90" y="155"/>
                  </a:lnTo>
                  <a:lnTo>
                    <a:pt x="146"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2"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733"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734"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57"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5"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6" name=""/>
            <p:cNvSpPr/>
            <p:nvPr/>
          </p:nvSpPr>
          <p:spPr>
            <a:xfrm>
              <a:off x="5394240" y="2249640"/>
              <a:ext cx="636840" cy="1482480"/>
            </a:xfrm>
            <a:custGeom>
              <a:avLst/>
              <a:gdLst/>
              <a:ahLst/>
              <a:rect l="l" t="t" r="r" b="b"/>
              <a:pathLst>
                <a:path w="401" h="934">
                  <a:moveTo>
                    <a:pt x="401" y="0"/>
                  </a:moveTo>
                  <a:lnTo>
                    <a:pt x="371"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7"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8"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9" name=""/>
            <p:cNvSpPr/>
            <p:nvPr/>
          </p:nvSpPr>
          <p:spPr>
            <a:xfrm>
              <a:off x="6588000" y="2209680"/>
              <a:ext cx="81000" cy="382680"/>
            </a:xfrm>
            <a:custGeom>
              <a:avLst/>
              <a:gdLst/>
              <a:ahLst/>
              <a:rect l="l" t="t" r="r" b="b"/>
              <a:pathLst>
                <a:path w="51" h="241">
                  <a:moveTo>
                    <a:pt x="31" y="0"/>
                  </a:moveTo>
                  <a:lnTo>
                    <a:pt x="51" y="25"/>
                  </a:lnTo>
                  <a:lnTo>
                    <a:pt x="0" y="80"/>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0" name=""/>
            <p:cNvSpPr/>
            <p:nvPr/>
          </p:nvSpPr>
          <p:spPr>
            <a:xfrm>
              <a:off x="6469200" y="2249640"/>
              <a:ext cx="318960" cy="79200"/>
            </a:xfrm>
            <a:custGeom>
              <a:avLst/>
              <a:gdLst/>
              <a:ahLst/>
              <a:rect l="l" t="t" r="r" b="b"/>
              <a:pathLst>
                <a:path w="201" h="50">
                  <a:moveTo>
                    <a:pt x="0" y="0"/>
                  </a:moveTo>
                  <a:lnTo>
                    <a:pt x="75"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741"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742" name=""/>
            <p:cNvSpPr/>
            <p:nvPr/>
          </p:nvSpPr>
          <p:spPr>
            <a:xfrm>
              <a:off x="5824440" y="3205080"/>
              <a:ext cx="1019160" cy="351000"/>
            </a:xfrm>
            <a:custGeom>
              <a:avLst/>
              <a:gdLst/>
              <a:ahLst/>
              <a:rect l="l" t="t" r="r" b="b"/>
              <a:pathLst>
                <a:path w="642" h="221">
                  <a:moveTo>
                    <a:pt x="642" y="0"/>
                  </a:moveTo>
                  <a:lnTo>
                    <a:pt x="532"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3"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4"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5"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746"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747"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8"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9"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750"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1" name=""/>
            <p:cNvSpPr/>
            <p:nvPr/>
          </p:nvSpPr>
          <p:spPr>
            <a:xfrm>
              <a:off x="5584680" y="2990880"/>
              <a:ext cx="669960" cy="955800"/>
            </a:xfrm>
            <a:custGeom>
              <a:avLst/>
              <a:gdLst/>
              <a:ahLst/>
              <a:rect l="l" t="t" r="r" b="b"/>
              <a:pathLst>
                <a:path w="422" h="602">
                  <a:moveTo>
                    <a:pt x="0" y="602"/>
                  </a:moveTo>
                  <a:lnTo>
                    <a:pt x="10" y="522"/>
                  </a:lnTo>
                  <a:lnTo>
                    <a:pt x="10" y="497"/>
                  </a:lnTo>
                  <a:lnTo>
                    <a:pt x="40" y="431"/>
                  </a:lnTo>
                  <a:lnTo>
                    <a:pt x="35" y="401"/>
                  </a:lnTo>
                  <a:lnTo>
                    <a:pt x="101" y="386"/>
                  </a:lnTo>
                  <a:lnTo>
                    <a:pt x="186" y="291"/>
                  </a:lnTo>
                  <a:lnTo>
                    <a:pt x="216" y="241"/>
                  </a:lnTo>
                  <a:lnTo>
                    <a:pt x="291" y="196"/>
                  </a:lnTo>
                  <a:lnTo>
                    <a:pt x="382" y="110"/>
                  </a:lnTo>
                  <a:lnTo>
                    <a:pt x="42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2"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3"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4"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5" name=""/>
            <p:cNvSpPr/>
            <p:nvPr/>
          </p:nvSpPr>
          <p:spPr>
            <a:xfrm>
              <a:off x="5640480" y="2576520"/>
              <a:ext cx="884160" cy="1370160"/>
            </a:xfrm>
            <a:custGeom>
              <a:avLst/>
              <a:gdLst/>
              <a:ahLst/>
              <a:rect l="l" t="t" r="r" b="b"/>
              <a:pathLst>
                <a:path w="557" h="863">
                  <a:moveTo>
                    <a:pt x="497" y="0"/>
                  </a:moveTo>
                  <a:lnTo>
                    <a:pt x="557" y="65"/>
                  </a:lnTo>
                  <a:lnTo>
                    <a:pt x="497" y="125"/>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6"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1"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7" name=""/>
            <p:cNvSpPr/>
            <p:nvPr/>
          </p:nvSpPr>
          <p:spPr>
            <a:xfrm>
              <a:off x="4238640" y="3508200"/>
              <a:ext cx="923760" cy="366840"/>
            </a:xfrm>
            <a:custGeom>
              <a:avLst/>
              <a:gdLst/>
              <a:ahLst/>
              <a:rect l="l" t="t" r="r" b="b"/>
              <a:pathLst>
                <a:path w="582" h="231">
                  <a:moveTo>
                    <a:pt x="0" y="0"/>
                  </a:moveTo>
                  <a:lnTo>
                    <a:pt x="106" y="100"/>
                  </a:lnTo>
                  <a:lnTo>
                    <a:pt x="186" y="151"/>
                  </a:lnTo>
                  <a:lnTo>
                    <a:pt x="522" y="226"/>
                  </a:lnTo>
                  <a:lnTo>
                    <a:pt x="552" y="201"/>
                  </a:lnTo>
                  <a:lnTo>
                    <a:pt x="582"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758"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9"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760"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1"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2" name=""/>
          <p:cNvSpPr/>
          <p:nvPr/>
        </p:nvSpPr>
        <p:spPr>
          <a:xfrm>
            <a:off x="4869000" y="2320920"/>
            <a:ext cx="1233360" cy="566640"/>
          </a:xfrm>
          <a:custGeom>
            <a:avLst/>
            <a:gdLst/>
            <a:ahLst/>
            <a:rect l="l" t="t" r="r" b="b"/>
            <a:pathLst>
              <a:path w="777" h="357">
                <a:moveTo>
                  <a:pt x="777" y="0"/>
                </a:moveTo>
                <a:lnTo>
                  <a:pt x="557" y="51"/>
                </a:lnTo>
                <a:lnTo>
                  <a:pt x="321"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3" name=""/>
          <p:cNvSpPr/>
          <p:nvPr/>
        </p:nvSpPr>
        <p:spPr>
          <a:xfrm>
            <a:off x="7537320" y="1947960"/>
            <a:ext cx="119160" cy="55440"/>
          </a:xfrm>
          <a:custGeom>
            <a:avLst/>
            <a:gdLst/>
            <a:ahLst/>
            <a:rect l="l" t="t" r="r" b="b"/>
            <a:pathLst>
              <a:path w="75" h="35">
                <a:moveTo>
                  <a:pt x="75" y="20"/>
                </a:moveTo>
                <a:lnTo>
                  <a:pt x="30" y="35"/>
                </a:lnTo>
                <a:lnTo>
                  <a:pt x="0" y="0"/>
                </a:lnTo>
              </a:path>
            </a:pathLst>
          </a:custGeom>
          <a:noFill/>
          <a:ln cap="rnd" w="792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764"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5" name=""/>
          <p:cNvSpPr/>
          <p:nvPr/>
        </p:nvSpPr>
        <p:spPr>
          <a:xfrm>
            <a:off x="6804000" y="1971720"/>
            <a:ext cx="644400" cy="237960"/>
          </a:xfrm>
          <a:custGeom>
            <a:avLst/>
            <a:gdLst/>
            <a:ahLst/>
            <a:rect l="l" t="t" r="r" b="b"/>
            <a:pathLst>
              <a:path w="406" h="150">
                <a:moveTo>
                  <a:pt x="0" y="150"/>
                </a:moveTo>
                <a:lnTo>
                  <a:pt x="20" y="130"/>
                </a:lnTo>
                <a:lnTo>
                  <a:pt x="90" y="110"/>
                </a:lnTo>
                <a:lnTo>
                  <a:pt x="160" y="115"/>
                </a:lnTo>
                <a:lnTo>
                  <a:pt x="236" y="95"/>
                </a:lnTo>
                <a:lnTo>
                  <a:pt x="276" y="105"/>
                </a:lnTo>
                <a:lnTo>
                  <a:pt x="341" y="130"/>
                </a:lnTo>
                <a:lnTo>
                  <a:pt x="386" y="95"/>
                </a:lnTo>
                <a:lnTo>
                  <a:pt x="401" y="80"/>
                </a:lnTo>
                <a:lnTo>
                  <a:pt x="396" y="55"/>
                </a:lnTo>
                <a:lnTo>
                  <a:pt x="40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6"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7" name=""/>
          <p:cNvSpPr/>
          <p:nvPr/>
        </p:nvSpPr>
        <p:spPr>
          <a:xfrm>
            <a:off x="6039000" y="2336760"/>
            <a:ext cx="725400" cy="1625760"/>
          </a:xfrm>
          <a:custGeom>
            <a:avLst/>
            <a:gdLst/>
            <a:ahLst/>
            <a:rect l="l" t="t" r="r" b="b"/>
            <a:pathLst>
              <a:path w="457" h="1024">
                <a:moveTo>
                  <a:pt x="457" y="0"/>
                </a:moveTo>
                <a:lnTo>
                  <a:pt x="392" y="51"/>
                </a:lnTo>
                <a:lnTo>
                  <a:pt x="356" y="141"/>
                </a:lnTo>
                <a:lnTo>
                  <a:pt x="266" y="281"/>
                </a:lnTo>
                <a:lnTo>
                  <a:pt x="236" y="367"/>
                </a:lnTo>
                <a:lnTo>
                  <a:pt x="86" y="532"/>
                </a:lnTo>
                <a:lnTo>
                  <a:pt x="40" y="643"/>
                </a:lnTo>
                <a:lnTo>
                  <a:pt x="45" y="748"/>
                </a:lnTo>
                <a:lnTo>
                  <a:pt x="5" y="949"/>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8"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9"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0" name=""/>
          <p:cNvSpPr/>
          <p:nvPr/>
        </p:nvSpPr>
        <p:spPr>
          <a:xfrm>
            <a:off x="5927760" y="2489040"/>
            <a:ext cx="733320" cy="739800"/>
          </a:xfrm>
          <a:custGeom>
            <a:avLst/>
            <a:gdLst/>
            <a:ahLst/>
            <a:rect l="l" t="t" r="r" b="b"/>
            <a:pathLst>
              <a:path w="462" h="466">
                <a:moveTo>
                  <a:pt x="462" y="0"/>
                </a:moveTo>
                <a:lnTo>
                  <a:pt x="411" y="80"/>
                </a:lnTo>
                <a:lnTo>
                  <a:pt x="376" y="165"/>
                </a:lnTo>
                <a:lnTo>
                  <a:pt x="211"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1"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2"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3" name=""/>
          <p:cNvSpPr/>
          <p:nvPr/>
        </p:nvSpPr>
        <p:spPr>
          <a:xfrm>
            <a:off x="5792760" y="3006720"/>
            <a:ext cx="238320" cy="414360"/>
          </a:xfrm>
          <a:custGeom>
            <a:avLst/>
            <a:gdLst/>
            <a:ahLst/>
            <a:rect l="l" t="t" r="r" b="b"/>
            <a:pathLst>
              <a:path w="150" h="261">
                <a:moveTo>
                  <a:pt x="0" y="261"/>
                </a:moveTo>
                <a:lnTo>
                  <a:pt x="10" y="216"/>
                </a:lnTo>
                <a:lnTo>
                  <a:pt x="85" y="160"/>
                </a:lnTo>
                <a:lnTo>
                  <a:pt x="150" y="15"/>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4"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5"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6"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777"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8"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9" name=""/>
          <p:cNvSpPr/>
          <p:nvPr/>
        </p:nvSpPr>
        <p:spPr>
          <a:xfrm>
            <a:off x="4869000" y="2320920"/>
            <a:ext cx="1233360" cy="566640"/>
          </a:xfrm>
          <a:custGeom>
            <a:avLst/>
            <a:gdLst/>
            <a:ahLst/>
            <a:rect l="l" t="t" r="r" b="b"/>
            <a:pathLst>
              <a:path w="777" h="357">
                <a:moveTo>
                  <a:pt x="777" y="0"/>
                </a:moveTo>
                <a:lnTo>
                  <a:pt x="557" y="51"/>
                </a:lnTo>
                <a:lnTo>
                  <a:pt x="321"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0" name=""/>
          <p:cNvSpPr/>
          <p:nvPr/>
        </p:nvSpPr>
        <p:spPr>
          <a:xfrm>
            <a:off x="7537320" y="1947960"/>
            <a:ext cx="119160" cy="55440"/>
          </a:xfrm>
          <a:custGeom>
            <a:avLst/>
            <a:gdLst/>
            <a:ahLst/>
            <a:rect l="l" t="t" r="r" b="b"/>
            <a:pathLst>
              <a:path w="75" h="35">
                <a:moveTo>
                  <a:pt x="75" y="20"/>
                </a:moveTo>
                <a:lnTo>
                  <a:pt x="30" y="35"/>
                </a:lnTo>
                <a:lnTo>
                  <a:pt x="0" y="0"/>
                </a:lnTo>
              </a:path>
            </a:pathLst>
          </a:custGeom>
          <a:noFill/>
          <a:ln cap="rnd" w="792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781"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2" name=""/>
          <p:cNvSpPr/>
          <p:nvPr/>
        </p:nvSpPr>
        <p:spPr>
          <a:xfrm>
            <a:off x="6804000" y="1971720"/>
            <a:ext cx="644400" cy="237960"/>
          </a:xfrm>
          <a:custGeom>
            <a:avLst/>
            <a:gdLst/>
            <a:ahLst/>
            <a:rect l="l" t="t" r="r" b="b"/>
            <a:pathLst>
              <a:path w="406" h="150">
                <a:moveTo>
                  <a:pt x="0" y="150"/>
                </a:moveTo>
                <a:lnTo>
                  <a:pt x="20" y="130"/>
                </a:lnTo>
                <a:lnTo>
                  <a:pt x="90" y="110"/>
                </a:lnTo>
                <a:lnTo>
                  <a:pt x="160" y="115"/>
                </a:lnTo>
                <a:lnTo>
                  <a:pt x="236" y="95"/>
                </a:lnTo>
                <a:lnTo>
                  <a:pt x="276" y="105"/>
                </a:lnTo>
                <a:lnTo>
                  <a:pt x="341" y="130"/>
                </a:lnTo>
                <a:lnTo>
                  <a:pt x="386" y="95"/>
                </a:lnTo>
                <a:lnTo>
                  <a:pt x="401" y="80"/>
                </a:lnTo>
                <a:lnTo>
                  <a:pt x="396" y="55"/>
                </a:lnTo>
                <a:lnTo>
                  <a:pt x="40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3"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4" name=""/>
          <p:cNvSpPr/>
          <p:nvPr/>
        </p:nvSpPr>
        <p:spPr>
          <a:xfrm>
            <a:off x="6039000" y="2336760"/>
            <a:ext cx="725400" cy="1625760"/>
          </a:xfrm>
          <a:custGeom>
            <a:avLst/>
            <a:gdLst/>
            <a:ahLst/>
            <a:rect l="l" t="t" r="r" b="b"/>
            <a:pathLst>
              <a:path w="457" h="1024">
                <a:moveTo>
                  <a:pt x="457" y="0"/>
                </a:moveTo>
                <a:lnTo>
                  <a:pt x="392" y="51"/>
                </a:lnTo>
                <a:lnTo>
                  <a:pt x="356" y="141"/>
                </a:lnTo>
                <a:lnTo>
                  <a:pt x="266" y="281"/>
                </a:lnTo>
                <a:lnTo>
                  <a:pt x="236" y="367"/>
                </a:lnTo>
                <a:lnTo>
                  <a:pt x="86" y="532"/>
                </a:lnTo>
                <a:lnTo>
                  <a:pt x="40" y="643"/>
                </a:lnTo>
                <a:lnTo>
                  <a:pt x="45" y="748"/>
                </a:lnTo>
                <a:lnTo>
                  <a:pt x="5" y="949"/>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5"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6"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7" name=""/>
          <p:cNvSpPr/>
          <p:nvPr/>
        </p:nvSpPr>
        <p:spPr>
          <a:xfrm>
            <a:off x="5927760" y="2489040"/>
            <a:ext cx="733320" cy="739800"/>
          </a:xfrm>
          <a:custGeom>
            <a:avLst/>
            <a:gdLst/>
            <a:ahLst/>
            <a:rect l="l" t="t" r="r" b="b"/>
            <a:pathLst>
              <a:path w="462" h="466">
                <a:moveTo>
                  <a:pt x="462" y="0"/>
                </a:moveTo>
                <a:lnTo>
                  <a:pt x="411" y="80"/>
                </a:lnTo>
                <a:lnTo>
                  <a:pt x="376" y="165"/>
                </a:lnTo>
                <a:lnTo>
                  <a:pt x="211"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8"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9"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0" name=""/>
          <p:cNvSpPr/>
          <p:nvPr/>
        </p:nvSpPr>
        <p:spPr>
          <a:xfrm>
            <a:off x="5792760" y="3006720"/>
            <a:ext cx="238320" cy="414360"/>
          </a:xfrm>
          <a:custGeom>
            <a:avLst/>
            <a:gdLst/>
            <a:ahLst/>
            <a:rect l="l" t="t" r="r" b="b"/>
            <a:pathLst>
              <a:path w="150" h="261">
                <a:moveTo>
                  <a:pt x="0" y="261"/>
                </a:moveTo>
                <a:lnTo>
                  <a:pt x="10" y="216"/>
                </a:lnTo>
                <a:lnTo>
                  <a:pt x="85" y="160"/>
                </a:lnTo>
                <a:lnTo>
                  <a:pt x="150" y="15"/>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1"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2" name=""/>
          <p:cNvSpPr/>
          <p:nvPr/>
        </p:nvSpPr>
        <p:spPr>
          <a:xfrm>
            <a:off x="5162400" y="3046320"/>
            <a:ext cx="247680" cy="860400"/>
          </a:xfrm>
          <a:custGeom>
            <a:avLst/>
            <a:gdLst/>
            <a:ahLst/>
            <a:rect l="l" t="t" r="r" b="b"/>
            <a:pathLst>
              <a:path w="156" h="542">
                <a:moveTo>
                  <a:pt x="0" y="0"/>
                </a:moveTo>
                <a:lnTo>
                  <a:pt x="55" y="306"/>
                </a:lnTo>
                <a:lnTo>
                  <a:pt x="141" y="427"/>
                </a:lnTo>
                <a:lnTo>
                  <a:pt x="131" y="507"/>
                </a:lnTo>
                <a:lnTo>
                  <a:pt x="156" y="54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3"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4" name=""/>
          <p:cNvSpPr/>
          <p:nvPr/>
        </p:nvSpPr>
        <p:spPr>
          <a:xfrm>
            <a:off x="2884320" y="974880"/>
            <a:ext cx="955800" cy="1689120"/>
          </a:xfrm>
          <a:custGeom>
            <a:avLst/>
            <a:gdLst/>
            <a:ahLst/>
            <a:rect l="l" t="t" r="r" b="b"/>
            <a:pathLst>
              <a:path w="602" h="1064">
                <a:moveTo>
                  <a:pt x="557" y="0"/>
                </a:moveTo>
                <a:lnTo>
                  <a:pt x="587" y="66"/>
                </a:lnTo>
                <a:lnTo>
                  <a:pt x="602" y="136"/>
                </a:lnTo>
                <a:lnTo>
                  <a:pt x="452" y="186"/>
                </a:lnTo>
                <a:lnTo>
                  <a:pt x="437" y="226"/>
                </a:lnTo>
                <a:lnTo>
                  <a:pt x="392" y="266"/>
                </a:lnTo>
                <a:lnTo>
                  <a:pt x="216" y="412"/>
                </a:lnTo>
                <a:lnTo>
                  <a:pt x="35" y="567"/>
                </a:lnTo>
                <a:lnTo>
                  <a:pt x="60"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5"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6" name=""/>
          <p:cNvSpPr/>
          <p:nvPr/>
        </p:nvSpPr>
        <p:spPr>
          <a:xfrm>
            <a:off x="3816360" y="1087560"/>
            <a:ext cx="453960" cy="277560"/>
          </a:xfrm>
          <a:custGeom>
            <a:avLst/>
            <a:gdLst/>
            <a:ahLst/>
            <a:rect l="l" t="t" r="r" b="b"/>
            <a:pathLst>
              <a:path w="286" h="175">
                <a:moveTo>
                  <a:pt x="286" y="175"/>
                </a:moveTo>
                <a:lnTo>
                  <a:pt x="196"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7"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8"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9"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0" name=""/>
          <p:cNvSpPr/>
          <p:nvPr/>
        </p:nvSpPr>
        <p:spPr>
          <a:xfrm>
            <a:off x="2844720" y="2552760"/>
            <a:ext cx="804960" cy="733320"/>
          </a:xfrm>
          <a:custGeom>
            <a:avLst/>
            <a:gdLst/>
            <a:ahLst/>
            <a:rect l="l" t="t" r="r" b="b"/>
            <a:pathLst>
              <a:path w="507" h="462">
                <a:moveTo>
                  <a:pt x="80" y="0"/>
                </a:moveTo>
                <a:lnTo>
                  <a:pt x="65" y="70"/>
                </a:lnTo>
                <a:lnTo>
                  <a:pt x="40" y="95"/>
                </a:lnTo>
                <a:lnTo>
                  <a:pt x="50" y="145"/>
                </a:lnTo>
                <a:lnTo>
                  <a:pt x="0" y="170"/>
                </a:lnTo>
                <a:lnTo>
                  <a:pt x="15" y="261"/>
                </a:lnTo>
                <a:lnTo>
                  <a:pt x="75" y="281"/>
                </a:lnTo>
                <a:lnTo>
                  <a:pt x="206" y="391"/>
                </a:lnTo>
                <a:lnTo>
                  <a:pt x="341" y="416"/>
                </a:lnTo>
                <a:lnTo>
                  <a:pt x="507"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1"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2"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3"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4" name=""/>
          <p:cNvSpPr/>
          <p:nvPr/>
        </p:nvSpPr>
        <p:spPr>
          <a:xfrm>
            <a:off x="4016520" y="2233440"/>
            <a:ext cx="1130040" cy="932040"/>
          </a:xfrm>
          <a:custGeom>
            <a:avLst/>
            <a:gdLst/>
            <a:ahLst/>
            <a:rect l="l" t="t" r="r" b="b"/>
            <a:pathLst>
              <a:path w="712" h="587">
                <a:moveTo>
                  <a:pt x="0" y="0"/>
                </a:moveTo>
                <a:lnTo>
                  <a:pt x="40" y="25"/>
                </a:lnTo>
                <a:lnTo>
                  <a:pt x="80" y="15"/>
                </a:lnTo>
                <a:lnTo>
                  <a:pt x="236" y="55"/>
                </a:lnTo>
                <a:lnTo>
                  <a:pt x="276" y="101"/>
                </a:lnTo>
                <a:lnTo>
                  <a:pt x="306" y="106"/>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5" name=""/>
          <p:cNvSpPr/>
          <p:nvPr/>
        </p:nvSpPr>
        <p:spPr>
          <a:xfrm>
            <a:off x="4079880" y="2273400"/>
            <a:ext cx="1504800" cy="669960"/>
          </a:xfrm>
          <a:custGeom>
            <a:avLst/>
            <a:gdLst/>
            <a:ahLst/>
            <a:rect l="l" t="t" r="r" b="b"/>
            <a:pathLst>
              <a:path w="948" h="422">
                <a:moveTo>
                  <a:pt x="0" y="0"/>
                </a:moveTo>
                <a:lnTo>
                  <a:pt x="125" y="25"/>
                </a:lnTo>
                <a:lnTo>
                  <a:pt x="165" y="45"/>
                </a:lnTo>
                <a:lnTo>
                  <a:pt x="231" y="70"/>
                </a:lnTo>
                <a:lnTo>
                  <a:pt x="266" y="106"/>
                </a:lnTo>
                <a:lnTo>
                  <a:pt x="281" y="301"/>
                </a:lnTo>
                <a:lnTo>
                  <a:pt x="361" y="417"/>
                </a:lnTo>
                <a:lnTo>
                  <a:pt x="697" y="422"/>
                </a:lnTo>
                <a:lnTo>
                  <a:pt x="848" y="417"/>
                </a:lnTo>
                <a:lnTo>
                  <a:pt x="948"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6"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7"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8" name=""/>
          <p:cNvSpPr/>
          <p:nvPr/>
        </p:nvSpPr>
        <p:spPr>
          <a:xfrm flipH="1" flipV="1">
            <a:off x="4684680" y="3634920"/>
            <a:ext cx="23184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809" name=""/>
          <p:cNvSpPr/>
          <p:nvPr/>
        </p:nvSpPr>
        <p:spPr>
          <a:xfrm>
            <a:off x="5138640" y="2584440"/>
            <a:ext cx="279360" cy="517680"/>
          </a:xfrm>
          <a:custGeom>
            <a:avLst/>
            <a:gdLst/>
            <a:ahLst/>
            <a:rect l="l" t="t" r="r" b="b"/>
            <a:pathLst>
              <a:path w="176" h="326">
                <a:moveTo>
                  <a:pt x="176" y="0"/>
                </a:moveTo>
                <a:lnTo>
                  <a:pt x="161"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0" name=""/>
          <p:cNvSpPr/>
          <p:nvPr/>
        </p:nvSpPr>
        <p:spPr>
          <a:xfrm>
            <a:off x="4861080" y="2911320"/>
            <a:ext cx="309240" cy="262080"/>
          </a:xfrm>
          <a:custGeom>
            <a:avLst/>
            <a:gdLst/>
            <a:ahLst/>
            <a:rect l="l" t="t" r="r" b="b"/>
            <a:pathLst>
              <a:path w="195" h="165">
                <a:moveTo>
                  <a:pt x="35" y="165"/>
                </a:moveTo>
                <a:lnTo>
                  <a:pt x="195"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1"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2" name=""/>
          <p:cNvSpPr/>
          <p:nvPr/>
        </p:nvSpPr>
        <p:spPr>
          <a:xfrm>
            <a:off x="5481720" y="3038400"/>
            <a:ext cx="150840" cy="135000"/>
          </a:xfrm>
          <a:custGeom>
            <a:avLst/>
            <a:gdLst/>
            <a:ahLst/>
            <a:rect l="l" t="t" r="r" b="b"/>
            <a:pathLst>
              <a:path w="95" h="85">
                <a:moveTo>
                  <a:pt x="0" y="0"/>
                </a:moveTo>
                <a:lnTo>
                  <a:pt x="35" y="50"/>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3" name=""/>
          <p:cNvSpPr/>
          <p:nvPr/>
        </p:nvSpPr>
        <p:spPr>
          <a:xfrm>
            <a:off x="4884840" y="2241720"/>
            <a:ext cx="1154160" cy="637920"/>
          </a:xfrm>
          <a:custGeom>
            <a:avLst/>
            <a:gdLst/>
            <a:ahLst/>
            <a:rect l="l" t="t" r="r" b="b"/>
            <a:pathLst>
              <a:path w="727" h="402">
                <a:moveTo>
                  <a:pt x="727" y="0"/>
                </a:moveTo>
                <a:lnTo>
                  <a:pt x="607" y="65"/>
                </a:lnTo>
                <a:lnTo>
                  <a:pt x="542" y="90"/>
                </a:lnTo>
                <a:lnTo>
                  <a:pt x="296" y="116"/>
                </a:lnTo>
                <a:lnTo>
                  <a:pt x="0" y="4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4"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5" name=""/>
          <p:cNvSpPr/>
          <p:nvPr/>
        </p:nvSpPr>
        <p:spPr>
          <a:xfrm>
            <a:off x="5202360" y="1428840"/>
            <a:ext cx="973080" cy="358560"/>
          </a:xfrm>
          <a:custGeom>
            <a:avLst/>
            <a:gdLst/>
            <a:ahLst/>
            <a:rect l="l" t="t" r="r" b="b"/>
            <a:pathLst>
              <a:path w="613" h="226">
                <a:moveTo>
                  <a:pt x="0" y="0"/>
                </a:moveTo>
                <a:lnTo>
                  <a:pt x="111" y="126"/>
                </a:lnTo>
                <a:lnTo>
                  <a:pt x="191" y="126"/>
                </a:lnTo>
                <a:lnTo>
                  <a:pt x="216" y="171"/>
                </a:lnTo>
                <a:lnTo>
                  <a:pt x="261" y="186"/>
                </a:lnTo>
                <a:lnTo>
                  <a:pt x="387" y="186"/>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6"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7"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8"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9"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0" name=""/>
          <p:cNvSpPr/>
          <p:nvPr/>
        </p:nvSpPr>
        <p:spPr>
          <a:xfrm>
            <a:off x="6175440" y="1708200"/>
            <a:ext cx="349200" cy="453960"/>
          </a:xfrm>
          <a:custGeom>
            <a:avLst/>
            <a:gdLst/>
            <a:ahLst/>
            <a:rect l="l" t="t" r="r" b="b"/>
            <a:pathLst>
              <a:path w="220" h="286">
                <a:moveTo>
                  <a:pt x="0" y="0"/>
                </a:moveTo>
                <a:lnTo>
                  <a:pt x="35" y="5"/>
                </a:lnTo>
                <a:lnTo>
                  <a:pt x="80" y="221"/>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1" name=""/>
          <p:cNvSpPr/>
          <p:nvPr/>
        </p:nvSpPr>
        <p:spPr>
          <a:xfrm>
            <a:off x="5832360" y="1890720"/>
            <a:ext cx="182520" cy="318960"/>
          </a:xfrm>
          <a:custGeom>
            <a:avLst/>
            <a:gdLst/>
            <a:ahLst/>
            <a:rect l="l" t="t" r="r" b="b"/>
            <a:pathLst>
              <a:path w="115" h="201">
                <a:moveTo>
                  <a:pt x="20" y="61"/>
                </a:moveTo>
                <a:lnTo>
                  <a:pt x="0" y="30"/>
                </a:lnTo>
                <a:lnTo>
                  <a:pt x="0" y="15"/>
                </a:lnTo>
                <a:lnTo>
                  <a:pt x="15"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2"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3"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824"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825"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57"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6"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7" name=""/>
          <p:cNvSpPr/>
          <p:nvPr/>
        </p:nvSpPr>
        <p:spPr>
          <a:xfrm>
            <a:off x="5394240" y="2249640"/>
            <a:ext cx="636840" cy="1482480"/>
          </a:xfrm>
          <a:custGeom>
            <a:avLst/>
            <a:gdLst/>
            <a:ahLst/>
            <a:rect l="l" t="t" r="r" b="b"/>
            <a:pathLst>
              <a:path w="401" h="934">
                <a:moveTo>
                  <a:pt x="401" y="0"/>
                </a:moveTo>
                <a:lnTo>
                  <a:pt x="371"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8"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9"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0" name=""/>
          <p:cNvSpPr/>
          <p:nvPr/>
        </p:nvSpPr>
        <p:spPr>
          <a:xfrm>
            <a:off x="6588000" y="2209680"/>
            <a:ext cx="81000" cy="382680"/>
          </a:xfrm>
          <a:custGeom>
            <a:avLst/>
            <a:gdLst/>
            <a:ahLst/>
            <a:rect l="l" t="t" r="r" b="b"/>
            <a:pathLst>
              <a:path w="51" h="241">
                <a:moveTo>
                  <a:pt x="31" y="0"/>
                </a:moveTo>
                <a:lnTo>
                  <a:pt x="51" y="25"/>
                </a:lnTo>
                <a:lnTo>
                  <a:pt x="0" y="75"/>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1"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832"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833" name=""/>
          <p:cNvSpPr/>
          <p:nvPr/>
        </p:nvSpPr>
        <p:spPr>
          <a:xfrm>
            <a:off x="5824440" y="3205080"/>
            <a:ext cx="1019160" cy="351000"/>
          </a:xfrm>
          <a:custGeom>
            <a:avLst/>
            <a:gdLst/>
            <a:ahLst/>
            <a:rect l="l" t="t" r="r" b="b"/>
            <a:pathLst>
              <a:path w="642" h="221">
                <a:moveTo>
                  <a:pt x="642" y="0"/>
                </a:moveTo>
                <a:lnTo>
                  <a:pt x="532"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4"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5" name=""/>
          <p:cNvSpPr/>
          <p:nvPr/>
        </p:nvSpPr>
        <p:spPr>
          <a:xfrm>
            <a:off x="6365880" y="3086280"/>
            <a:ext cx="79200" cy="166680"/>
          </a:xfrm>
          <a:custGeom>
            <a:avLst/>
            <a:gdLst/>
            <a:ahLst/>
            <a:rect l="l" t="t" r="r" b="b"/>
            <a:pathLst>
              <a:path w="50" h="105">
                <a:moveTo>
                  <a:pt x="0" y="0"/>
                </a:moveTo>
                <a:lnTo>
                  <a:pt x="50" y="45"/>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6"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837" name=""/>
          <p:cNvSpPr/>
          <p:nvPr/>
        </p:nvSpPr>
        <p:spPr>
          <a:xfrm>
            <a:off x="6342120" y="3181320"/>
            <a:ext cx="15840" cy="88920"/>
          </a:xfrm>
          <a:custGeom>
            <a:avLst/>
            <a:gdLst/>
            <a:ahLst/>
            <a:rect l="l" t="t" r="r" b="b"/>
            <a:pathLst>
              <a:path w="10" h="56">
                <a:moveTo>
                  <a:pt x="10" y="0"/>
                </a:moveTo>
                <a:lnTo>
                  <a:pt x="0" y="25"/>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838"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9"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0"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1" name=""/>
          <p:cNvSpPr/>
          <p:nvPr/>
        </p:nvSpPr>
        <p:spPr>
          <a:xfrm>
            <a:off x="5592600" y="2990880"/>
            <a:ext cx="662040" cy="955800"/>
          </a:xfrm>
          <a:custGeom>
            <a:avLst/>
            <a:gdLst/>
            <a:ahLst/>
            <a:rect l="l" t="t" r="r" b="b"/>
            <a:pathLst>
              <a:path w="417" h="602">
                <a:moveTo>
                  <a:pt x="0" y="602"/>
                </a:moveTo>
                <a:lnTo>
                  <a:pt x="5" y="522"/>
                </a:lnTo>
                <a:lnTo>
                  <a:pt x="5" y="497"/>
                </a:lnTo>
                <a:lnTo>
                  <a:pt x="40" y="431"/>
                </a:lnTo>
                <a:lnTo>
                  <a:pt x="35" y="401"/>
                </a:lnTo>
                <a:lnTo>
                  <a:pt x="96" y="386"/>
                </a:lnTo>
                <a:lnTo>
                  <a:pt x="181" y="291"/>
                </a:lnTo>
                <a:lnTo>
                  <a:pt x="216" y="241"/>
                </a:lnTo>
                <a:lnTo>
                  <a:pt x="286" y="196"/>
                </a:lnTo>
                <a:lnTo>
                  <a:pt x="377" y="110"/>
                </a:lnTo>
                <a:lnTo>
                  <a:pt x="41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2"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3"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4"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5" name=""/>
          <p:cNvSpPr/>
          <p:nvPr/>
        </p:nvSpPr>
        <p:spPr>
          <a:xfrm>
            <a:off x="5640480" y="2576520"/>
            <a:ext cx="884160" cy="1370160"/>
          </a:xfrm>
          <a:custGeom>
            <a:avLst/>
            <a:gdLst/>
            <a:ahLst/>
            <a:rect l="l" t="t" r="r" b="b"/>
            <a:pathLst>
              <a:path w="557" h="863">
                <a:moveTo>
                  <a:pt x="497" y="0"/>
                </a:moveTo>
                <a:lnTo>
                  <a:pt x="557" y="65"/>
                </a:lnTo>
                <a:lnTo>
                  <a:pt x="497" y="120"/>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6"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6"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7" name=""/>
          <p:cNvSpPr/>
          <p:nvPr/>
        </p:nvSpPr>
        <p:spPr>
          <a:xfrm>
            <a:off x="4238640" y="3508200"/>
            <a:ext cx="923760" cy="358920"/>
          </a:xfrm>
          <a:custGeom>
            <a:avLst/>
            <a:gdLst/>
            <a:ahLst/>
            <a:rect l="l" t="t" r="r" b="b"/>
            <a:pathLst>
              <a:path w="582" h="226">
                <a:moveTo>
                  <a:pt x="0" y="0"/>
                </a:moveTo>
                <a:lnTo>
                  <a:pt x="106" y="100"/>
                </a:lnTo>
                <a:lnTo>
                  <a:pt x="186" y="151"/>
                </a:lnTo>
                <a:lnTo>
                  <a:pt x="522" y="226"/>
                </a:lnTo>
                <a:lnTo>
                  <a:pt x="552" y="201"/>
                </a:lnTo>
                <a:lnTo>
                  <a:pt x="582" y="2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8" name=""/>
          <p:cNvSpPr/>
          <p:nvPr/>
        </p:nvSpPr>
        <p:spPr>
          <a:xfrm>
            <a:off x="5162400" y="3046320"/>
            <a:ext cx="247680" cy="860400"/>
          </a:xfrm>
          <a:custGeom>
            <a:avLst/>
            <a:gdLst/>
            <a:ahLst/>
            <a:rect l="l" t="t" r="r" b="b"/>
            <a:pathLst>
              <a:path w="156" h="542">
                <a:moveTo>
                  <a:pt x="0" y="0"/>
                </a:moveTo>
                <a:lnTo>
                  <a:pt x="55" y="306"/>
                </a:lnTo>
                <a:lnTo>
                  <a:pt x="141" y="427"/>
                </a:lnTo>
                <a:lnTo>
                  <a:pt x="131" y="507"/>
                </a:lnTo>
                <a:lnTo>
                  <a:pt x="156" y="54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9"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0" name=""/>
          <p:cNvSpPr/>
          <p:nvPr/>
        </p:nvSpPr>
        <p:spPr>
          <a:xfrm>
            <a:off x="2884320" y="974880"/>
            <a:ext cx="955800" cy="1689120"/>
          </a:xfrm>
          <a:custGeom>
            <a:avLst/>
            <a:gdLst/>
            <a:ahLst/>
            <a:rect l="l" t="t" r="r" b="b"/>
            <a:pathLst>
              <a:path w="602" h="1064">
                <a:moveTo>
                  <a:pt x="557" y="0"/>
                </a:moveTo>
                <a:lnTo>
                  <a:pt x="587" y="66"/>
                </a:lnTo>
                <a:lnTo>
                  <a:pt x="602" y="136"/>
                </a:lnTo>
                <a:lnTo>
                  <a:pt x="452" y="186"/>
                </a:lnTo>
                <a:lnTo>
                  <a:pt x="437" y="226"/>
                </a:lnTo>
                <a:lnTo>
                  <a:pt x="392" y="266"/>
                </a:lnTo>
                <a:lnTo>
                  <a:pt x="216" y="412"/>
                </a:lnTo>
                <a:lnTo>
                  <a:pt x="35" y="567"/>
                </a:lnTo>
                <a:lnTo>
                  <a:pt x="60"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1"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2" name=""/>
          <p:cNvSpPr/>
          <p:nvPr/>
        </p:nvSpPr>
        <p:spPr>
          <a:xfrm>
            <a:off x="3816360" y="1087560"/>
            <a:ext cx="453960" cy="277560"/>
          </a:xfrm>
          <a:custGeom>
            <a:avLst/>
            <a:gdLst/>
            <a:ahLst/>
            <a:rect l="l" t="t" r="r" b="b"/>
            <a:pathLst>
              <a:path w="286" h="175">
                <a:moveTo>
                  <a:pt x="286" y="175"/>
                </a:moveTo>
                <a:lnTo>
                  <a:pt x="196"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3"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4"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5"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6" name=""/>
          <p:cNvSpPr/>
          <p:nvPr/>
        </p:nvSpPr>
        <p:spPr>
          <a:xfrm>
            <a:off x="2844720" y="2552760"/>
            <a:ext cx="804960" cy="733320"/>
          </a:xfrm>
          <a:custGeom>
            <a:avLst/>
            <a:gdLst/>
            <a:ahLst/>
            <a:rect l="l" t="t" r="r" b="b"/>
            <a:pathLst>
              <a:path w="507" h="462">
                <a:moveTo>
                  <a:pt x="80" y="0"/>
                </a:moveTo>
                <a:lnTo>
                  <a:pt x="65" y="70"/>
                </a:lnTo>
                <a:lnTo>
                  <a:pt x="40" y="95"/>
                </a:lnTo>
                <a:lnTo>
                  <a:pt x="50" y="145"/>
                </a:lnTo>
                <a:lnTo>
                  <a:pt x="0" y="170"/>
                </a:lnTo>
                <a:lnTo>
                  <a:pt x="15" y="261"/>
                </a:lnTo>
                <a:lnTo>
                  <a:pt x="75" y="281"/>
                </a:lnTo>
                <a:lnTo>
                  <a:pt x="206" y="391"/>
                </a:lnTo>
                <a:lnTo>
                  <a:pt x="341" y="416"/>
                </a:lnTo>
                <a:lnTo>
                  <a:pt x="507"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7"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8"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9"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0" name=""/>
          <p:cNvSpPr/>
          <p:nvPr/>
        </p:nvSpPr>
        <p:spPr>
          <a:xfrm>
            <a:off x="4016520" y="2233440"/>
            <a:ext cx="1130040" cy="932040"/>
          </a:xfrm>
          <a:custGeom>
            <a:avLst/>
            <a:gdLst/>
            <a:ahLst/>
            <a:rect l="l" t="t" r="r" b="b"/>
            <a:pathLst>
              <a:path w="712" h="587">
                <a:moveTo>
                  <a:pt x="0" y="0"/>
                </a:moveTo>
                <a:lnTo>
                  <a:pt x="40" y="25"/>
                </a:lnTo>
                <a:lnTo>
                  <a:pt x="80" y="15"/>
                </a:lnTo>
                <a:lnTo>
                  <a:pt x="236" y="55"/>
                </a:lnTo>
                <a:lnTo>
                  <a:pt x="276" y="101"/>
                </a:lnTo>
                <a:lnTo>
                  <a:pt x="306" y="106"/>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1" name=""/>
          <p:cNvSpPr/>
          <p:nvPr/>
        </p:nvSpPr>
        <p:spPr>
          <a:xfrm>
            <a:off x="4079880" y="2273400"/>
            <a:ext cx="1504800" cy="669960"/>
          </a:xfrm>
          <a:custGeom>
            <a:avLst/>
            <a:gdLst/>
            <a:ahLst/>
            <a:rect l="l" t="t" r="r" b="b"/>
            <a:pathLst>
              <a:path w="948" h="422">
                <a:moveTo>
                  <a:pt x="0" y="0"/>
                </a:moveTo>
                <a:lnTo>
                  <a:pt x="125" y="25"/>
                </a:lnTo>
                <a:lnTo>
                  <a:pt x="165" y="45"/>
                </a:lnTo>
                <a:lnTo>
                  <a:pt x="231" y="70"/>
                </a:lnTo>
                <a:lnTo>
                  <a:pt x="266" y="106"/>
                </a:lnTo>
                <a:lnTo>
                  <a:pt x="281" y="301"/>
                </a:lnTo>
                <a:lnTo>
                  <a:pt x="361" y="417"/>
                </a:lnTo>
                <a:lnTo>
                  <a:pt x="697" y="422"/>
                </a:lnTo>
                <a:lnTo>
                  <a:pt x="848" y="417"/>
                </a:lnTo>
                <a:lnTo>
                  <a:pt x="948"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2"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3"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4" name=""/>
          <p:cNvSpPr/>
          <p:nvPr/>
        </p:nvSpPr>
        <p:spPr>
          <a:xfrm flipH="1" flipV="1">
            <a:off x="4684680" y="3634920"/>
            <a:ext cx="23184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865" name=""/>
          <p:cNvSpPr/>
          <p:nvPr/>
        </p:nvSpPr>
        <p:spPr>
          <a:xfrm>
            <a:off x="5138640" y="2584440"/>
            <a:ext cx="279360" cy="517680"/>
          </a:xfrm>
          <a:custGeom>
            <a:avLst/>
            <a:gdLst/>
            <a:ahLst/>
            <a:rect l="l" t="t" r="r" b="b"/>
            <a:pathLst>
              <a:path w="176" h="326">
                <a:moveTo>
                  <a:pt x="176" y="0"/>
                </a:moveTo>
                <a:lnTo>
                  <a:pt x="161"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6" name=""/>
          <p:cNvSpPr/>
          <p:nvPr/>
        </p:nvSpPr>
        <p:spPr>
          <a:xfrm>
            <a:off x="4861080" y="2911320"/>
            <a:ext cx="309240" cy="262080"/>
          </a:xfrm>
          <a:custGeom>
            <a:avLst/>
            <a:gdLst/>
            <a:ahLst/>
            <a:rect l="l" t="t" r="r" b="b"/>
            <a:pathLst>
              <a:path w="195" h="165">
                <a:moveTo>
                  <a:pt x="35" y="165"/>
                </a:moveTo>
                <a:lnTo>
                  <a:pt x="195"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7"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8" name=""/>
          <p:cNvSpPr/>
          <p:nvPr/>
        </p:nvSpPr>
        <p:spPr>
          <a:xfrm>
            <a:off x="5481720" y="3038400"/>
            <a:ext cx="150840" cy="135000"/>
          </a:xfrm>
          <a:custGeom>
            <a:avLst/>
            <a:gdLst/>
            <a:ahLst/>
            <a:rect l="l" t="t" r="r" b="b"/>
            <a:pathLst>
              <a:path w="95" h="85">
                <a:moveTo>
                  <a:pt x="0" y="0"/>
                </a:moveTo>
                <a:lnTo>
                  <a:pt x="35" y="50"/>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9" name=""/>
          <p:cNvSpPr/>
          <p:nvPr/>
        </p:nvSpPr>
        <p:spPr>
          <a:xfrm>
            <a:off x="4884840" y="2241720"/>
            <a:ext cx="1154160" cy="637920"/>
          </a:xfrm>
          <a:custGeom>
            <a:avLst/>
            <a:gdLst/>
            <a:ahLst/>
            <a:rect l="l" t="t" r="r" b="b"/>
            <a:pathLst>
              <a:path w="727" h="402">
                <a:moveTo>
                  <a:pt x="727" y="0"/>
                </a:moveTo>
                <a:lnTo>
                  <a:pt x="607" y="65"/>
                </a:lnTo>
                <a:lnTo>
                  <a:pt x="542" y="90"/>
                </a:lnTo>
                <a:lnTo>
                  <a:pt x="296" y="116"/>
                </a:lnTo>
                <a:lnTo>
                  <a:pt x="0" y="4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0"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1" name=""/>
          <p:cNvSpPr/>
          <p:nvPr/>
        </p:nvSpPr>
        <p:spPr>
          <a:xfrm>
            <a:off x="5202360" y="1428840"/>
            <a:ext cx="973080" cy="358560"/>
          </a:xfrm>
          <a:custGeom>
            <a:avLst/>
            <a:gdLst/>
            <a:ahLst/>
            <a:rect l="l" t="t" r="r" b="b"/>
            <a:pathLst>
              <a:path w="613" h="226">
                <a:moveTo>
                  <a:pt x="0" y="0"/>
                </a:moveTo>
                <a:lnTo>
                  <a:pt x="111" y="126"/>
                </a:lnTo>
                <a:lnTo>
                  <a:pt x="191" y="126"/>
                </a:lnTo>
                <a:lnTo>
                  <a:pt x="216" y="171"/>
                </a:lnTo>
                <a:lnTo>
                  <a:pt x="261" y="186"/>
                </a:lnTo>
                <a:lnTo>
                  <a:pt x="387" y="186"/>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2"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3"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4"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5"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6" name=""/>
          <p:cNvSpPr/>
          <p:nvPr/>
        </p:nvSpPr>
        <p:spPr>
          <a:xfrm>
            <a:off x="6175440" y="1708200"/>
            <a:ext cx="349200" cy="453960"/>
          </a:xfrm>
          <a:custGeom>
            <a:avLst/>
            <a:gdLst/>
            <a:ahLst/>
            <a:rect l="l" t="t" r="r" b="b"/>
            <a:pathLst>
              <a:path w="220" h="286">
                <a:moveTo>
                  <a:pt x="0" y="0"/>
                </a:moveTo>
                <a:lnTo>
                  <a:pt x="35" y="5"/>
                </a:lnTo>
                <a:lnTo>
                  <a:pt x="80" y="221"/>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7" name=""/>
          <p:cNvSpPr/>
          <p:nvPr/>
        </p:nvSpPr>
        <p:spPr>
          <a:xfrm>
            <a:off x="5832360" y="1890720"/>
            <a:ext cx="182520" cy="318960"/>
          </a:xfrm>
          <a:custGeom>
            <a:avLst/>
            <a:gdLst/>
            <a:ahLst/>
            <a:rect l="l" t="t" r="r" b="b"/>
            <a:pathLst>
              <a:path w="115" h="201">
                <a:moveTo>
                  <a:pt x="20" y="61"/>
                </a:moveTo>
                <a:lnTo>
                  <a:pt x="0" y="30"/>
                </a:lnTo>
                <a:lnTo>
                  <a:pt x="0" y="15"/>
                </a:lnTo>
                <a:lnTo>
                  <a:pt x="15"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8"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9"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880"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881"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57"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2"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3" name=""/>
          <p:cNvSpPr/>
          <p:nvPr/>
        </p:nvSpPr>
        <p:spPr>
          <a:xfrm>
            <a:off x="5394240" y="2249640"/>
            <a:ext cx="636840" cy="1482480"/>
          </a:xfrm>
          <a:custGeom>
            <a:avLst/>
            <a:gdLst/>
            <a:ahLst/>
            <a:rect l="l" t="t" r="r" b="b"/>
            <a:pathLst>
              <a:path w="401" h="934">
                <a:moveTo>
                  <a:pt x="401" y="0"/>
                </a:moveTo>
                <a:lnTo>
                  <a:pt x="371"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4"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5"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6" name=""/>
          <p:cNvSpPr/>
          <p:nvPr/>
        </p:nvSpPr>
        <p:spPr>
          <a:xfrm>
            <a:off x="6588000" y="2209680"/>
            <a:ext cx="81000" cy="382680"/>
          </a:xfrm>
          <a:custGeom>
            <a:avLst/>
            <a:gdLst/>
            <a:ahLst/>
            <a:rect l="l" t="t" r="r" b="b"/>
            <a:pathLst>
              <a:path w="51" h="241">
                <a:moveTo>
                  <a:pt x="31" y="0"/>
                </a:moveTo>
                <a:lnTo>
                  <a:pt x="51" y="25"/>
                </a:lnTo>
                <a:lnTo>
                  <a:pt x="0" y="75"/>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7"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888"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889" name=""/>
          <p:cNvSpPr/>
          <p:nvPr/>
        </p:nvSpPr>
        <p:spPr>
          <a:xfrm>
            <a:off x="5824440" y="3205080"/>
            <a:ext cx="1019160" cy="351000"/>
          </a:xfrm>
          <a:custGeom>
            <a:avLst/>
            <a:gdLst/>
            <a:ahLst/>
            <a:rect l="l" t="t" r="r" b="b"/>
            <a:pathLst>
              <a:path w="642" h="221">
                <a:moveTo>
                  <a:pt x="642" y="0"/>
                </a:moveTo>
                <a:lnTo>
                  <a:pt x="532"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0"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1" name=""/>
          <p:cNvSpPr/>
          <p:nvPr/>
        </p:nvSpPr>
        <p:spPr>
          <a:xfrm>
            <a:off x="6365880" y="3086280"/>
            <a:ext cx="79200" cy="166680"/>
          </a:xfrm>
          <a:custGeom>
            <a:avLst/>
            <a:gdLst/>
            <a:ahLst/>
            <a:rect l="l" t="t" r="r" b="b"/>
            <a:pathLst>
              <a:path w="50" h="105">
                <a:moveTo>
                  <a:pt x="0" y="0"/>
                </a:moveTo>
                <a:lnTo>
                  <a:pt x="50" y="45"/>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2"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893" name=""/>
          <p:cNvSpPr/>
          <p:nvPr/>
        </p:nvSpPr>
        <p:spPr>
          <a:xfrm>
            <a:off x="6342120" y="3181320"/>
            <a:ext cx="15840" cy="88920"/>
          </a:xfrm>
          <a:custGeom>
            <a:avLst/>
            <a:gdLst/>
            <a:ahLst/>
            <a:rect l="l" t="t" r="r" b="b"/>
            <a:pathLst>
              <a:path w="10" h="56">
                <a:moveTo>
                  <a:pt x="10" y="0"/>
                </a:moveTo>
                <a:lnTo>
                  <a:pt x="0" y="25"/>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894"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5"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6"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7" name=""/>
          <p:cNvSpPr/>
          <p:nvPr/>
        </p:nvSpPr>
        <p:spPr>
          <a:xfrm>
            <a:off x="5592600" y="2990880"/>
            <a:ext cx="662040" cy="955800"/>
          </a:xfrm>
          <a:custGeom>
            <a:avLst/>
            <a:gdLst/>
            <a:ahLst/>
            <a:rect l="l" t="t" r="r" b="b"/>
            <a:pathLst>
              <a:path w="417" h="602">
                <a:moveTo>
                  <a:pt x="0" y="602"/>
                </a:moveTo>
                <a:lnTo>
                  <a:pt x="5" y="522"/>
                </a:lnTo>
                <a:lnTo>
                  <a:pt x="5" y="497"/>
                </a:lnTo>
                <a:lnTo>
                  <a:pt x="40" y="431"/>
                </a:lnTo>
                <a:lnTo>
                  <a:pt x="35" y="401"/>
                </a:lnTo>
                <a:lnTo>
                  <a:pt x="96" y="386"/>
                </a:lnTo>
                <a:lnTo>
                  <a:pt x="181" y="291"/>
                </a:lnTo>
                <a:lnTo>
                  <a:pt x="216" y="241"/>
                </a:lnTo>
                <a:lnTo>
                  <a:pt x="286" y="196"/>
                </a:lnTo>
                <a:lnTo>
                  <a:pt x="377" y="110"/>
                </a:lnTo>
                <a:lnTo>
                  <a:pt x="41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8"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9"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0"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1" name=""/>
          <p:cNvSpPr/>
          <p:nvPr/>
        </p:nvSpPr>
        <p:spPr>
          <a:xfrm>
            <a:off x="5640480" y="2576520"/>
            <a:ext cx="884160" cy="1370160"/>
          </a:xfrm>
          <a:custGeom>
            <a:avLst/>
            <a:gdLst/>
            <a:ahLst/>
            <a:rect l="l" t="t" r="r" b="b"/>
            <a:pathLst>
              <a:path w="557" h="863">
                <a:moveTo>
                  <a:pt x="497" y="0"/>
                </a:moveTo>
                <a:lnTo>
                  <a:pt x="557" y="65"/>
                </a:lnTo>
                <a:lnTo>
                  <a:pt x="497" y="120"/>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2"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6"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3" name=""/>
          <p:cNvSpPr/>
          <p:nvPr/>
        </p:nvSpPr>
        <p:spPr>
          <a:xfrm>
            <a:off x="4238640" y="3508200"/>
            <a:ext cx="923760" cy="358920"/>
          </a:xfrm>
          <a:custGeom>
            <a:avLst/>
            <a:gdLst/>
            <a:ahLst/>
            <a:rect l="l" t="t" r="r" b="b"/>
            <a:pathLst>
              <a:path w="582" h="226">
                <a:moveTo>
                  <a:pt x="0" y="0"/>
                </a:moveTo>
                <a:lnTo>
                  <a:pt x="106" y="100"/>
                </a:lnTo>
                <a:lnTo>
                  <a:pt x="186" y="151"/>
                </a:lnTo>
                <a:lnTo>
                  <a:pt x="522" y="226"/>
                </a:lnTo>
                <a:lnTo>
                  <a:pt x="552" y="201"/>
                </a:lnTo>
                <a:lnTo>
                  <a:pt x="582" y="2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4" name=""/>
          <p:cNvSpPr/>
          <p:nvPr/>
        </p:nvSpPr>
        <p:spPr>
          <a:xfrm flipH="1">
            <a:off x="5226120" y="1692360"/>
            <a:ext cx="31680" cy="23760"/>
          </a:xfrm>
          <a:prstGeom prst="line">
            <a:avLst/>
          </a:prstGeom>
          <a:ln cap="rnd" w="792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905"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6"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7"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8"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909"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0"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1"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2"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3"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914"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915"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916" name=""/>
          <p:cNvSpPr/>
          <p:nvPr/>
        </p:nvSpPr>
        <p:spPr>
          <a:xfrm>
            <a:off x="6365880" y="3086280"/>
            <a:ext cx="79200" cy="166680"/>
          </a:xfrm>
          <a:custGeom>
            <a:avLst/>
            <a:gdLst/>
            <a:ahLst/>
            <a:rect l="l" t="t" r="r" b="b"/>
            <a:pathLst>
              <a:path w="50" h="105">
                <a:moveTo>
                  <a:pt x="0" y="0"/>
                </a:moveTo>
                <a:lnTo>
                  <a:pt x="50" y="45"/>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7" name=""/>
          <p:cNvSpPr/>
          <p:nvPr/>
        </p:nvSpPr>
        <p:spPr>
          <a:xfrm>
            <a:off x="6342120" y="3181320"/>
            <a:ext cx="15840" cy="88920"/>
          </a:xfrm>
          <a:custGeom>
            <a:avLst/>
            <a:gdLst/>
            <a:ahLst/>
            <a:rect l="l" t="t" r="r" b="b"/>
            <a:pathLst>
              <a:path w="10" h="56">
                <a:moveTo>
                  <a:pt x="10" y="0"/>
                </a:moveTo>
                <a:lnTo>
                  <a:pt x="0" y="25"/>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918"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919"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0"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921"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2"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923"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1924"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925" name=""/>
          <p:cNvSpPr/>
          <p:nvPr/>
        </p:nvSpPr>
        <p:spPr>
          <a:xfrm flipH="1">
            <a:off x="4518000" y="3500280"/>
            <a:ext cx="63360" cy="3114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6"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7" name=""/>
          <p:cNvSpPr/>
          <p:nvPr/>
        </p:nvSpPr>
        <p:spPr>
          <a:xfrm>
            <a:off x="5075280" y="3954600"/>
            <a:ext cx="200160" cy="239400"/>
          </a:xfrm>
          <a:custGeom>
            <a:avLst/>
            <a:gdLst/>
            <a:ahLst/>
            <a:rect l="l" t="t" r="r" b="b"/>
            <a:pathLst>
              <a:path w="126" h="151">
                <a:moveTo>
                  <a:pt x="5" y="151"/>
                </a:moveTo>
                <a:lnTo>
                  <a:pt x="0" y="90"/>
                </a:lnTo>
                <a:lnTo>
                  <a:pt x="20" y="60"/>
                </a:lnTo>
                <a:lnTo>
                  <a:pt x="75" y="20"/>
                </a:lnTo>
                <a:lnTo>
                  <a:pt x="126" y="0"/>
                </a:lnTo>
              </a:path>
            </a:pathLst>
          </a:custGeom>
          <a:noFill/>
          <a:ln cap="rnd" w="792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8"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929" name=""/>
          <p:cNvSpPr/>
          <p:nvPr/>
        </p:nvSpPr>
        <p:spPr>
          <a:xfrm>
            <a:off x="5075280" y="3954600"/>
            <a:ext cx="200160" cy="239400"/>
          </a:xfrm>
          <a:custGeom>
            <a:avLst/>
            <a:gdLst/>
            <a:ahLst/>
            <a:rect l="l" t="t" r="r" b="b"/>
            <a:pathLst>
              <a:path w="126" h="151">
                <a:moveTo>
                  <a:pt x="5" y="151"/>
                </a:moveTo>
                <a:lnTo>
                  <a:pt x="0" y="90"/>
                </a:lnTo>
                <a:lnTo>
                  <a:pt x="20" y="60"/>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0" name=""/>
          <p:cNvSpPr/>
          <p:nvPr/>
        </p:nvSpPr>
        <p:spPr>
          <a:xfrm>
            <a:off x="5442120" y="1628640"/>
            <a:ext cx="493560" cy="79560"/>
          </a:xfrm>
          <a:custGeom>
            <a:avLst/>
            <a:gdLst/>
            <a:ahLst/>
            <a:rect l="l" t="t" r="r" b="b"/>
            <a:pathLst>
              <a:path w="311" h="50">
                <a:moveTo>
                  <a:pt x="0" y="0"/>
                </a:moveTo>
                <a:lnTo>
                  <a:pt x="0" y="10"/>
                </a:lnTo>
                <a:lnTo>
                  <a:pt x="80" y="35"/>
                </a:lnTo>
                <a:lnTo>
                  <a:pt x="80" y="35"/>
                </a:lnTo>
                <a:lnTo>
                  <a:pt x="311" y="50"/>
                </a:lnTo>
                <a:lnTo>
                  <a:pt x="311" y="40"/>
                </a:lnTo>
                <a:lnTo>
                  <a:pt x="80" y="25"/>
                </a:lnTo>
                <a:lnTo>
                  <a:pt x="80" y="30"/>
                </a:lnTo>
                <a:lnTo>
                  <a:pt x="80" y="25"/>
                </a:lnTo>
                <a:lnTo>
                  <a:pt x="0" y="0"/>
                </a:lnTo>
                <a:close/>
              </a:path>
            </a:pathLst>
          </a:custGeom>
          <a:solidFill>
            <a:srgbClr val="000000"/>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1931" name=""/>
          <p:cNvSpPr/>
          <p:nvPr/>
        </p:nvSpPr>
        <p:spPr>
          <a:xfrm>
            <a:off x="5473800" y="1557360"/>
            <a:ext cx="222120" cy="708120"/>
          </a:xfrm>
          <a:custGeom>
            <a:avLst/>
            <a:gdLst/>
            <a:ahLst/>
            <a:rect l="l" t="t" r="r" b="b"/>
            <a:pathLst>
              <a:path w="140" h="446">
                <a:moveTo>
                  <a:pt x="140" y="10"/>
                </a:moveTo>
                <a:lnTo>
                  <a:pt x="135" y="0"/>
                </a:lnTo>
                <a:lnTo>
                  <a:pt x="70" y="35"/>
                </a:lnTo>
                <a:lnTo>
                  <a:pt x="65" y="35"/>
                </a:lnTo>
                <a:lnTo>
                  <a:pt x="65" y="35"/>
                </a:lnTo>
                <a:lnTo>
                  <a:pt x="15" y="175"/>
                </a:lnTo>
                <a:lnTo>
                  <a:pt x="15" y="175"/>
                </a:lnTo>
                <a:lnTo>
                  <a:pt x="0" y="446"/>
                </a:lnTo>
                <a:lnTo>
                  <a:pt x="10" y="446"/>
                </a:lnTo>
                <a:lnTo>
                  <a:pt x="25" y="180"/>
                </a:lnTo>
                <a:lnTo>
                  <a:pt x="20" y="175"/>
                </a:lnTo>
                <a:lnTo>
                  <a:pt x="25" y="180"/>
                </a:lnTo>
                <a:lnTo>
                  <a:pt x="75" y="40"/>
                </a:lnTo>
                <a:lnTo>
                  <a:pt x="75" y="40"/>
                </a:lnTo>
                <a:lnTo>
                  <a:pt x="75" y="40"/>
                </a:lnTo>
                <a:lnTo>
                  <a:pt x="70" y="40"/>
                </a:lnTo>
                <a:lnTo>
                  <a:pt x="75" y="45"/>
                </a:lnTo>
                <a:lnTo>
                  <a:pt x="140"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2" name=""/>
          <p:cNvSpPr/>
          <p:nvPr/>
        </p:nvSpPr>
        <p:spPr>
          <a:xfrm>
            <a:off x="5330880" y="1747800"/>
            <a:ext cx="174600" cy="95400"/>
          </a:xfrm>
          <a:custGeom>
            <a:avLst/>
            <a:gdLst/>
            <a:ahLst/>
            <a:rect l="l" t="t" r="r" b="b"/>
            <a:pathLst>
              <a:path w="110" h="60">
                <a:moveTo>
                  <a:pt x="0" y="0"/>
                </a:moveTo>
                <a:lnTo>
                  <a:pt x="0" y="10"/>
                </a:lnTo>
                <a:lnTo>
                  <a:pt x="65" y="10"/>
                </a:lnTo>
                <a:lnTo>
                  <a:pt x="65" y="5"/>
                </a:lnTo>
                <a:lnTo>
                  <a:pt x="60" y="5"/>
                </a:lnTo>
                <a:lnTo>
                  <a:pt x="60" y="5"/>
                </a:lnTo>
                <a:lnTo>
                  <a:pt x="60" y="10"/>
                </a:lnTo>
                <a:lnTo>
                  <a:pt x="60" y="5"/>
                </a:lnTo>
                <a:lnTo>
                  <a:pt x="60" y="55"/>
                </a:lnTo>
                <a:lnTo>
                  <a:pt x="60" y="60"/>
                </a:lnTo>
                <a:lnTo>
                  <a:pt x="60" y="60"/>
                </a:lnTo>
                <a:lnTo>
                  <a:pt x="65" y="60"/>
                </a:lnTo>
                <a:lnTo>
                  <a:pt x="110" y="60"/>
                </a:lnTo>
                <a:lnTo>
                  <a:pt x="110" y="50"/>
                </a:lnTo>
                <a:lnTo>
                  <a:pt x="65" y="50"/>
                </a:lnTo>
                <a:lnTo>
                  <a:pt x="70" y="55"/>
                </a:lnTo>
                <a:lnTo>
                  <a:pt x="65" y="55"/>
                </a:lnTo>
                <a:lnTo>
                  <a:pt x="65" y="50"/>
                </a:lnTo>
                <a:lnTo>
                  <a:pt x="65" y="55"/>
                </a:lnTo>
                <a:lnTo>
                  <a:pt x="70" y="55"/>
                </a:lnTo>
                <a:lnTo>
                  <a:pt x="70" y="5"/>
                </a:lnTo>
                <a:lnTo>
                  <a:pt x="65" y="0"/>
                </a:lnTo>
                <a:lnTo>
                  <a:pt x="65" y="0"/>
                </a:lnTo>
                <a:lnTo>
                  <a:pt x="65" y="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3" name=""/>
          <p:cNvSpPr/>
          <p:nvPr/>
        </p:nvSpPr>
        <p:spPr>
          <a:xfrm>
            <a:off x="5362560" y="1890720"/>
            <a:ext cx="95400" cy="120600"/>
          </a:xfrm>
          <a:custGeom>
            <a:avLst/>
            <a:gdLst/>
            <a:ahLst/>
            <a:rect l="l" t="t" r="r" b="b"/>
            <a:pathLst>
              <a:path w="60" h="76">
                <a:moveTo>
                  <a:pt x="10" y="0"/>
                </a:moveTo>
                <a:lnTo>
                  <a:pt x="0" y="10"/>
                </a:lnTo>
                <a:lnTo>
                  <a:pt x="55" y="76"/>
                </a:lnTo>
                <a:lnTo>
                  <a:pt x="60" y="66"/>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4" name=""/>
          <p:cNvSpPr/>
          <p:nvPr/>
        </p:nvSpPr>
        <p:spPr>
          <a:xfrm>
            <a:off x="4964040" y="1859040"/>
            <a:ext cx="773280" cy="374400"/>
          </a:xfrm>
          <a:custGeom>
            <a:avLst/>
            <a:gdLst/>
            <a:ahLst/>
            <a:rect l="l" t="t" r="r" b="b"/>
            <a:pathLst>
              <a:path w="487" h="236">
                <a:moveTo>
                  <a:pt x="487" y="15"/>
                </a:moveTo>
                <a:lnTo>
                  <a:pt x="482" y="5"/>
                </a:lnTo>
                <a:lnTo>
                  <a:pt x="336" y="61"/>
                </a:lnTo>
                <a:lnTo>
                  <a:pt x="336" y="61"/>
                </a:lnTo>
                <a:lnTo>
                  <a:pt x="135" y="226"/>
                </a:lnTo>
                <a:lnTo>
                  <a:pt x="140" y="231"/>
                </a:lnTo>
                <a:lnTo>
                  <a:pt x="145" y="226"/>
                </a:lnTo>
                <a:lnTo>
                  <a:pt x="140" y="226"/>
                </a:lnTo>
                <a:lnTo>
                  <a:pt x="140" y="226"/>
                </a:lnTo>
                <a:lnTo>
                  <a:pt x="140" y="226"/>
                </a:lnTo>
                <a:lnTo>
                  <a:pt x="145" y="226"/>
                </a:lnTo>
                <a:lnTo>
                  <a:pt x="5" y="0"/>
                </a:lnTo>
                <a:lnTo>
                  <a:pt x="0" y="10"/>
                </a:lnTo>
                <a:lnTo>
                  <a:pt x="135" y="231"/>
                </a:lnTo>
                <a:lnTo>
                  <a:pt x="140" y="231"/>
                </a:lnTo>
                <a:lnTo>
                  <a:pt x="140" y="236"/>
                </a:lnTo>
                <a:lnTo>
                  <a:pt x="140" y="231"/>
                </a:lnTo>
                <a:lnTo>
                  <a:pt x="145" y="231"/>
                </a:lnTo>
                <a:lnTo>
                  <a:pt x="341" y="71"/>
                </a:lnTo>
                <a:lnTo>
                  <a:pt x="336" y="66"/>
                </a:lnTo>
                <a:lnTo>
                  <a:pt x="341" y="71"/>
                </a:lnTo>
                <a:lnTo>
                  <a:pt x="487" y="1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5" name=""/>
          <p:cNvSpPr/>
          <p:nvPr/>
        </p:nvSpPr>
        <p:spPr>
          <a:xfrm>
            <a:off x="5162400" y="2225520"/>
            <a:ext cx="32040" cy="406440"/>
          </a:xfrm>
          <a:custGeom>
            <a:avLst/>
            <a:gdLst/>
            <a:ahLst/>
            <a:rect l="l" t="t" r="r" b="b"/>
            <a:pathLst>
              <a:path w="20" h="256">
                <a:moveTo>
                  <a:pt x="20" y="0"/>
                </a:moveTo>
                <a:lnTo>
                  <a:pt x="10" y="0"/>
                </a:lnTo>
                <a:lnTo>
                  <a:pt x="0" y="256"/>
                </a:lnTo>
                <a:lnTo>
                  <a:pt x="10" y="256"/>
                </a:lnTo>
                <a:lnTo>
                  <a:pt x="2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6" name=""/>
          <p:cNvSpPr/>
          <p:nvPr/>
        </p:nvSpPr>
        <p:spPr>
          <a:xfrm>
            <a:off x="4581360" y="2082960"/>
            <a:ext cx="1401840" cy="1425240"/>
          </a:xfrm>
          <a:custGeom>
            <a:avLst/>
            <a:gdLst/>
            <a:ahLst/>
            <a:rect l="l" t="t" r="r" b="b"/>
            <a:pathLst>
              <a:path w="883" h="898">
                <a:moveTo>
                  <a:pt x="883" y="5"/>
                </a:moveTo>
                <a:lnTo>
                  <a:pt x="878" y="0"/>
                </a:lnTo>
                <a:lnTo>
                  <a:pt x="823" y="50"/>
                </a:lnTo>
                <a:lnTo>
                  <a:pt x="828" y="55"/>
                </a:lnTo>
                <a:lnTo>
                  <a:pt x="828" y="50"/>
                </a:lnTo>
                <a:lnTo>
                  <a:pt x="828" y="50"/>
                </a:lnTo>
                <a:lnTo>
                  <a:pt x="728" y="55"/>
                </a:lnTo>
                <a:lnTo>
                  <a:pt x="723" y="60"/>
                </a:lnTo>
                <a:lnTo>
                  <a:pt x="562" y="110"/>
                </a:lnTo>
                <a:lnTo>
                  <a:pt x="562" y="110"/>
                </a:lnTo>
                <a:lnTo>
                  <a:pt x="371" y="346"/>
                </a:lnTo>
                <a:lnTo>
                  <a:pt x="376" y="351"/>
                </a:lnTo>
                <a:lnTo>
                  <a:pt x="371" y="346"/>
                </a:lnTo>
                <a:lnTo>
                  <a:pt x="276" y="446"/>
                </a:lnTo>
                <a:lnTo>
                  <a:pt x="156" y="557"/>
                </a:lnTo>
                <a:lnTo>
                  <a:pt x="156" y="557"/>
                </a:lnTo>
                <a:lnTo>
                  <a:pt x="85" y="657"/>
                </a:lnTo>
                <a:lnTo>
                  <a:pt x="85" y="657"/>
                </a:lnTo>
                <a:lnTo>
                  <a:pt x="0" y="893"/>
                </a:lnTo>
                <a:lnTo>
                  <a:pt x="5" y="898"/>
                </a:lnTo>
                <a:lnTo>
                  <a:pt x="95" y="657"/>
                </a:lnTo>
                <a:lnTo>
                  <a:pt x="90" y="657"/>
                </a:lnTo>
                <a:lnTo>
                  <a:pt x="95" y="662"/>
                </a:lnTo>
                <a:lnTo>
                  <a:pt x="161" y="562"/>
                </a:lnTo>
                <a:lnTo>
                  <a:pt x="161" y="562"/>
                </a:lnTo>
                <a:lnTo>
                  <a:pt x="161" y="562"/>
                </a:lnTo>
                <a:lnTo>
                  <a:pt x="281" y="456"/>
                </a:lnTo>
                <a:lnTo>
                  <a:pt x="376" y="351"/>
                </a:lnTo>
                <a:lnTo>
                  <a:pt x="567" y="120"/>
                </a:lnTo>
                <a:lnTo>
                  <a:pt x="567" y="115"/>
                </a:lnTo>
                <a:lnTo>
                  <a:pt x="567" y="120"/>
                </a:lnTo>
                <a:lnTo>
                  <a:pt x="728" y="65"/>
                </a:lnTo>
                <a:lnTo>
                  <a:pt x="728" y="60"/>
                </a:lnTo>
                <a:lnTo>
                  <a:pt x="728" y="65"/>
                </a:lnTo>
                <a:lnTo>
                  <a:pt x="828" y="60"/>
                </a:lnTo>
                <a:lnTo>
                  <a:pt x="828" y="60"/>
                </a:lnTo>
                <a:lnTo>
                  <a:pt x="833" y="60"/>
                </a:lnTo>
                <a:lnTo>
                  <a:pt x="883"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7" name=""/>
          <p:cNvSpPr/>
          <p:nvPr/>
        </p:nvSpPr>
        <p:spPr>
          <a:xfrm>
            <a:off x="5027760" y="2782800"/>
            <a:ext cx="95040" cy="112680"/>
          </a:xfrm>
          <a:custGeom>
            <a:avLst/>
            <a:gdLst/>
            <a:ahLst/>
            <a:rect l="l" t="t" r="r" b="b"/>
            <a:pathLst>
              <a:path w="60" h="71">
                <a:moveTo>
                  <a:pt x="5" y="0"/>
                </a:moveTo>
                <a:lnTo>
                  <a:pt x="0" y="10"/>
                </a:lnTo>
                <a:lnTo>
                  <a:pt x="55" y="71"/>
                </a:lnTo>
                <a:lnTo>
                  <a:pt x="60" y="6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8" name=""/>
          <p:cNvSpPr/>
          <p:nvPr/>
        </p:nvSpPr>
        <p:spPr>
          <a:xfrm>
            <a:off x="4716360" y="2798640"/>
            <a:ext cx="120600" cy="176400"/>
          </a:xfrm>
          <a:custGeom>
            <a:avLst/>
            <a:gdLst/>
            <a:ahLst/>
            <a:rect l="l" t="t" r="r" b="b"/>
            <a:pathLst>
              <a:path w="76" h="111">
                <a:moveTo>
                  <a:pt x="10" y="0"/>
                </a:moveTo>
                <a:lnTo>
                  <a:pt x="0" y="0"/>
                </a:lnTo>
                <a:lnTo>
                  <a:pt x="5" y="71"/>
                </a:lnTo>
                <a:lnTo>
                  <a:pt x="5" y="71"/>
                </a:lnTo>
                <a:lnTo>
                  <a:pt x="5" y="71"/>
                </a:lnTo>
                <a:lnTo>
                  <a:pt x="71" y="111"/>
                </a:lnTo>
                <a:lnTo>
                  <a:pt x="76" y="106"/>
                </a:lnTo>
                <a:lnTo>
                  <a:pt x="15" y="66"/>
                </a:lnTo>
                <a:lnTo>
                  <a:pt x="15" y="66"/>
                </a:lnTo>
                <a:lnTo>
                  <a:pt x="10" y="71"/>
                </a:lnTo>
                <a:lnTo>
                  <a:pt x="15" y="7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9" name=""/>
          <p:cNvSpPr/>
          <p:nvPr/>
        </p:nvSpPr>
        <p:spPr>
          <a:xfrm>
            <a:off x="4780080" y="3030480"/>
            <a:ext cx="255600" cy="166680"/>
          </a:xfrm>
          <a:custGeom>
            <a:avLst/>
            <a:gdLst/>
            <a:ahLst/>
            <a:rect l="l" t="t" r="r" b="b"/>
            <a:pathLst>
              <a:path w="161" h="105">
                <a:moveTo>
                  <a:pt x="10" y="0"/>
                </a:moveTo>
                <a:lnTo>
                  <a:pt x="0" y="5"/>
                </a:lnTo>
                <a:lnTo>
                  <a:pt x="61" y="65"/>
                </a:lnTo>
                <a:lnTo>
                  <a:pt x="61" y="65"/>
                </a:lnTo>
                <a:lnTo>
                  <a:pt x="61" y="65"/>
                </a:lnTo>
                <a:lnTo>
                  <a:pt x="161" y="105"/>
                </a:lnTo>
                <a:lnTo>
                  <a:pt x="161" y="95"/>
                </a:lnTo>
                <a:lnTo>
                  <a:pt x="61" y="55"/>
                </a:lnTo>
                <a:lnTo>
                  <a:pt x="61" y="60"/>
                </a:lnTo>
                <a:lnTo>
                  <a:pt x="66" y="6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0" name=""/>
          <p:cNvSpPr/>
          <p:nvPr/>
        </p:nvSpPr>
        <p:spPr>
          <a:xfrm>
            <a:off x="4557600" y="3094200"/>
            <a:ext cx="182520" cy="176040"/>
          </a:xfrm>
          <a:custGeom>
            <a:avLst/>
            <a:gdLst/>
            <a:ahLst/>
            <a:rect l="l" t="t" r="r" b="b"/>
            <a:pathLst>
              <a:path w="115" h="111">
                <a:moveTo>
                  <a:pt x="115" y="10"/>
                </a:moveTo>
                <a:lnTo>
                  <a:pt x="110" y="0"/>
                </a:lnTo>
                <a:lnTo>
                  <a:pt x="5" y="55"/>
                </a:lnTo>
                <a:lnTo>
                  <a:pt x="5" y="55"/>
                </a:lnTo>
                <a:lnTo>
                  <a:pt x="0" y="60"/>
                </a:lnTo>
                <a:lnTo>
                  <a:pt x="5" y="60"/>
                </a:lnTo>
                <a:lnTo>
                  <a:pt x="15" y="111"/>
                </a:lnTo>
                <a:lnTo>
                  <a:pt x="25" y="111"/>
                </a:lnTo>
                <a:lnTo>
                  <a:pt x="10" y="60"/>
                </a:lnTo>
                <a:lnTo>
                  <a:pt x="10" y="60"/>
                </a:lnTo>
                <a:lnTo>
                  <a:pt x="10" y="60"/>
                </a:lnTo>
                <a:lnTo>
                  <a:pt x="5" y="60"/>
                </a:lnTo>
                <a:lnTo>
                  <a:pt x="10" y="65"/>
                </a:lnTo>
                <a:lnTo>
                  <a:pt x="115"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1" name=""/>
          <p:cNvSpPr/>
          <p:nvPr/>
        </p:nvSpPr>
        <p:spPr>
          <a:xfrm>
            <a:off x="4692600" y="3173400"/>
            <a:ext cx="79560" cy="104760"/>
          </a:xfrm>
          <a:custGeom>
            <a:avLst/>
            <a:gdLst/>
            <a:ahLst/>
            <a:rect l="l" t="t" r="r" b="b"/>
            <a:pathLst>
              <a:path w="50" h="66">
                <a:moveTo>
                  <a:pt x="10" y="0"/>
                </a:moveTo>
                <a:lnTo>
                  <a:pt x="0" y="10"/>
                </a:lnTo>
                <a:lnTo>
                  <a:pt x="40" y="66"/>
                </a:lnTo>
                <a:lnTo>
                  <a:pt x="50" y="6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2" name=""/>
          <p:cNvSpPr/>
          <p:nvPr/>
        </p:nvSpPr>
        <p:spPr>
          <a:xfrm>
            <a:off x="4238640" y="1357200"/>
            <a:ext cx="1243080" cy="908280"/>
          </a:xfrm>
          <a:custGeom>
            <a:avLst/>
            <a:gdLst/>
            <a:ahLst/>
            <a:rect l="l" t="t" r="r" b="b"/>
            <a:pathLst>
              <a:path w="783" h="572">
                <a:moveTo>
                  <a:pt x="5" y="0"/>
                </a:moveTo>
                <a:lnTo>
                  <a:pt x="0" y="5"/>
                </a:lnTo>
                <a:lnTo>
                  <a:pt x="246" y="166"/>
                </a:lnTo>
                <a:lnTo>
                  <a:pt x="246" y="161"/>
                </a:lnTo>
                <a:lnTo>
                  <a:pt x="246" y="166"/>
                </a:lnTo>
                <a:lnTo>
                  <a:pt x="482" y="341"/>
                </a:lnTo>
                <a:lnTo>
                  <a:pt x="773" y="572"/>
                </a:lnTo>
                <a:lnTo>
                  <a:pt x="783" y="567"/>
                </a:lnTo>
                <a:lnTo>
                  <a:pt x="487" y="331"/>
                </a:lnTo>
                <a:lnTo>
                  <a:pt x="251" y="156"/>
                </a:lnTo>
                <a:lnTo>
                  <a:pt x="251" y="15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3" name=""/>
          <p:cNvSpPr/>
          <p:nvPr/>
        </p:nvSpPr>
        <p:spPr>
          <a:xfrm>
            <a:off x="3903840" y="2265480"/>
            <a:ext cx="1266480" cy="271440"/>
          </a:xfrm>
          <a:custGeom>
            <a:avLst/>
            <a:gdLst/>
            <a:ahLst/>
            <a:rect l="l" t="t" r="r" b="b"/>
            <a:pathLst>
              <a:path w="798" h="171">
                <a:moveTo>
                  <a:pt x="5" y="0"/>
                </a:moveTo>
                <a:lnTo>
                  <a:pt x="0" y="15"/>
                </a:lnTo>
                <a:lnTo>
                  <a:pt x="266" y="45"/>
                </a:lnTo>
                <a:lnTo>
                  <a:pt x="266" y="40"/>
                </a:lnTo>
                <a:lnTo>
                  <a:pt x="261" y="45"/>
                </a:lnTo>
                <a:lnTo>
                  <a:pt x="266" y="45"/>
                </a:lnTo>
                <a:lnTo>
                  <a:pt x="261" y="45"/>
                </a:lnTo>
                <a:lnTo>
                  <a:pt x="342" y="166"/>
                </a:lnTo>
                <a:lnTo>
                  <a:pt x="342" y="166"/>
                </a:lnTo>
                <a:lnTo>
                  <a:pt x="342" y="166"/>
                </a:lnTo>
                <a:lnTo>
                  <a:pt x="798" y="171"/>
                </a:lnTo>
                <a:lnTo>
                  <a:pt x="798" y="161"/>
                </a:lnTo>
                <a:lnTo>
                  <a:pt x="342" y="156"/>
                </a:lnTo>
                <a:lnTo>
                  <a:pt x="347" y="156"/>
                </a:lnTo>
                <a:lnTo>
                  <a:pt x="347" y="156"/>
                </a:lnTo>
                <a:lnTo>
                  <a:pt x="342" y="161"/>
                </a:lnTo>
                <a:lnTo>
                  <a:pt x="347" y="156"/>
                </a:lnTo>
                <a:lnTo>
                  <a:pt x="271" y="35"/>
                </a:lnTo>
                <a:lnTo>
                  <a:pt x="271" y="35"/>
                </a:lnTo>
                <a:lnTo>
                  <a:pt x="266" y="35"/>
                </a:lnTo>
                <a:lnTo>
                  <a:pt x="266" y="35"/>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4" name=""/>
          <p:cNvSpPr/>
          <p:nvPr/>
        </p:nvSpPr>
        <p:spPr>
          <a:xfrm>
            <a:off x="3697200" y="1262160"/>
            <a:ext cx="31680" cy="150840"/>
          </a:xfrm>
          <a:custGeom>
            <a:avLst/>
            <a:gdLst/>
            <a:ahLst/>
            <a:rect l="l" t="t" r="r" b="b"/>
            <a:pathLst>
              <a:path w="20" h="95">
                <a:moveTo>
                  <a:pt x="20" y="0"/>
                </a:moveTo>
                <a:lnTo>
                  <a:pt x="10" y="0"/>
                </a:lnTo>
                <a:lnTo>
                  <a:pt x="0" y="95"/>
                </a:lnTo>
                <a:lnTo>
                  <a:pt x="10" y="95"/>
                </a:lnTo>
                <a:lnTo>
                  <a:pt x="2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5" name=""/>
          <p:cNvSpPr/>
          <p:nvPr/>
        </p:nvSpPr>
        <p:spPr>
          <a:xfrm>
            <a:off x="3625920" y="1293840"/>
            <a:ext cx="87120" cy="63360"/>
          </a:xfrm>
          <a:custGeom>
            <a:avLst/>
            <a:gdLst/>
            <a:ahLst/>
            <a:rect l="l" t="t" r="r" b="b"/>
            <a:pathLst>
              <a:path w="55" h="40">
                <a:moveTo>
                  <a:pt x="10" y="0"/>
                </a:moveTo>
                <a:lnTo>
                  <a:pt x="0" y="5"/>
                </a:lnTo>
                <a:lnTo>
                  <a:pt x="50" y="40"/>
                </a:lnTo>
                <a:lnTo>
                  <a:pt x="55" y="30"/>
                </a:lnTo>
                <a:lnTo>
                  <a:pt x="10" y="0"/>
                </a:lnTo>
                <a:close/>
              </a:path>
            </a:pathLst>
          </a:custGeom>
          <a:solidFill>
            <a:srgbClr val="000000"/>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946" name=""/>
          <p:cNvSpPr/>
          <p:nvPr/>
        </p:nvSpPr>
        <p:spPr>
          <a:xfrm>
            <a:off x="4048200" y="2863800"/>
            <a:ext cx="71280" cy="198360"/>
          </a:xfrm>
          <a:custGeom>
            <a:avLst/>
            <a:gdLst/>
            <a:ahLst/>
            <a:rect l="l" t="t" r="r" b="b"/>
            <a:pathLst>
              <a:path w="45" h="125">
                <a:moveTo>
                  <a:pt x="10" y="0"/>
                </a:moveTo>
                <a:lnTo>
                  <a:pt x="0" y="5"/>
                </a:lnTo>
                <a:lnTo>
                  <a:pt x="40" y="85"/>
                </a:lnTo>
                <a:lnTo>
                  <a:pt x="45" y="80"/>
                </a:lnTo>
                <a:lnTo>
                  <a:pt x="40" y="80"/>
                </a:lnTo>
                <a:lnTo>
                  <a:pt x="40" y="75"/>
                </a:lnTo>
                <a:lnTo>
                  <a:pt x="10" y="120"/>
                </a:lnTo>
                <a:lnTo>
                  <a:pt x="20" y="125"/>
                </a:lnTo>
                <a:lnTo>
                  <a:pt x="45" y="85"/>
                </a:lnTo>
                <a:lnTo>
                  <a:pt x="45" y="80"/>
                </a:lnTo>
                <a:lnTo>
                  <a:pt x="45" y="8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7" name=""/>
          <p:cNvSpPr/>
          <p:nvPr/>
        </p:nvSpPr>
        <p:spPr>
          <a:xfrm>
            <a:off x="4438800" y="3492360"/>
            <a:ext cx="230040" cy="335160"/>
          </a:xfrm>
          <a:custGeom>
            <a:avLst/>
            <a:gdLst/>
            <a:ahLst/>
            <a:rect l="l" t="t" r="r" b="b"/>
            <a:pathLst>
              <a:path w="145" h="211">
                <a:moveTo>
                  <a:pt x="65" y="120"/>
                </a:moveTo>
                <a:lnTo>
                  <a:pt x="70" y="115"/>
                </a:lnTo>
                <a:lnTo>
                  <a:pt x="10" y="10"/>
                </a:lnTo>
                <a:lnTo>
                  <a:pt x="5" y="10"/>
                </a:lnTo>
                <a:lnTo>
                  <a:pt x="10" y="15"/>
                </a:lnTo>
                <a:lnTo>
                  <a:pt x="10" y="15"/>
                </a:lnTo>
                <a:lnTo>
                  <a:pt x="10" y="10"/>
                </a:lnTo>
                <a:lnTo>
                  <a:pt x="5" y="15"/>
                </a:lnTo>
                <a:lnTo>
                  <a:pt x="100" y="10"/>
                </a:lnTo>
                <a:lnTo>
                  <a:pt x="95" y="5"/>
                </a:lnTo>
                <a:lnTo>
                  <a:pt x="95" y="5"/>
                </a:lnTo>
                <a:lnTo>
                  <a:pt x="95" y="10"/>
                </a:lnTo>
                <a:lnTo>
                  <a:pt x="95" y="10"/>
                </a:lnTo>
                <a:lnTo>
                  <a:pt x="95" y="5"/>
                </a:lnTo>
                <a:lnTo>
                  <a:pt x="135" y="80"/>
                </a:lnTo>
                <a:lnTo>
                  <a:pt x="140" y="75"/>
                </a:lnTo>
                <a:lnTo>
                  <a:pt x="135" y="75"/>
                </a:lnTo>
                <a:lnTo>
                  <a:pt x="115" y="206"/>
                </a:lnTo>
                <a:lnTo>
                  <a:pt x="120" y="206"/>
                </a:lnTo>
                <a:lnTo>
                  <a:pt x="120" y="201"/>
                </a:lnTo>
                <a:lnTo>
                  <a:pt x="120" y="201"/>
                </a:lnTo>
                <a:lnTo>
                  <a:pt x="115" y="206"/>
                </a:lnTo>
                <a:lnTo>
                  <a:pt x="120" y="201"/>
                </a:lnTo>
                <a:lnTo>
                  <a:pt x="50" y="196"/>
                </a:lnTo>
                <a:lnTo>
                  <a:pt x="50" y="211"/>
                </a:lnTo>
                <a:lnTo>
                  <a:pt x="120" y="211"/>
                </a:lnTo>
                <a:lnTo>
                  <a:pt x="120" y="211"/>
                </a:lnTo>
                <a:lnTo>
                  <a:pt x="125" y="211"/>
                </a:lnTo>
                <a:lnTo>
                  <a:pt x="125" y="206"/>
                </a:lnTo>
                <a:lnTo>
                  <a:pt x="125" y="206"/>
                </a:lnTo>
                <a:lnTo>
                  <a:pt x="145" y="75"/>
                </a:lnTo>
                <a:lnTo>
                  <a:pt x="145" y="75"/>
                </a:lnTo>
                <a:lnTo>
                  <a:pt x="145" y="70"/>
                </a:lnTo>
                <a:lnTo>
                  <a:pt x="100" y="0"/>
                </a:lnTo>
                <a:lnTo>
                  <a:pt x="100" y="0"/>
                </a:lnTo>
                <a:lnTo>
                  <a:pt x="100" y="0"/>
                </a:lnTo>
                <a:lnTo>
                  <a:pt x="95" y="0"/>
                </a:lnTo>
                <a:lnTo>
                  <a:pt x="5" y="5"/>
                </a:lnTo>
                <a:lnTo>
                  <a:pt x="5" y="5"/>
                </a:lnTo>
                <a:lnTo>
                  <a:pt x="5" y="5"/>
                </a:lnTo>
                <a:lnTo>
                  <a:pt x="0" y="10"/>
                </a:lnTo>
                <a:lnTo>
                  <a:pt x="5" y="15"/>
                </a:lnTo>
                <a:lnTo>
                  <a:pt x="65" y="1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8" name=""/>
          <p:cNvSpPr/>
          <p:nvPr/>
        </p:nvSpPr>
        <p:spPr>
          <a:xfrm>
            <a:off x="4341960" y="3213000"/>
            <a:ext cx="350640" cy="184320"/>
          </a:xfrm>
          <a:custGeom>
            <a:avLst/>
            <a:gdLst/>
            <a:ahLst/>
            <a:rect l="l" t="t" r="r" b="b"/>
            <a:pathLst>
              <a:path w="221" h="116">
                <a:moveTo>
                  <a:pt x="221" y="10"/>
                </a:moveTo>
                <a:lnTo>
                  <a:pt x="216" y="0"/>
                </a:lnTo>
                <a:lnTo>
                  <a:pt x="0" y="106"/>
                </a:lnTo>
                <a:lnTo>
                  <a:pt x="5" y="116"/>
                </a:lnTo>
                <a:lnTo>
                  <a:pt x="221"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9" name=""/>
          <p:cNvSpPr/>
          <p:nvPr/>
        </p:nvSpPr>
        <p:spPr>
          <a:xfrm>
            <a:off x="3354480" y="3038400"/>
            <a:ext cx="1131840" cy="709560"/>
          </a:xfrm>
          <a:custGeom>
            <a:avLst/>
            <a:gdLst/>
            <a:ahLst/>
            <a:rect l="l" t="t" r="r" b="b"/>
            <a:pathLst>
              <a:path w="713" h="447">
                <a:moveTo>
                  <a:pt x="10" y="0"/>
                </a:moveTo>
                <a:lnTo>
                  <a:pt x="0" y="5"/>
                </a:lnTo>
                <a:lnTo>
                  <a:pt x="0" y="5"/>
                </a:lnTo>
                <a:lnTo>
                  <a:pt x="0" y="5"/>
                </a:lnTo>
                <a:lnTo>
                  <a:pt x="5" y="10"/>
                </a:lnTo>
                <a:lnTo>
                  <a:pt x="5" y="10"/>
                </a:lnTo>
                <a:lnTo>
                  <a:pt x="432" y="10"/>
                </a:lnTo>
                <a:lnTo>
                  <a:pt x="432" y="5"/>
                </a:lnTo>
                <a:lnTo>
                  <a:pt x="432" y="10"/>
                </a:lnTo>
                <a:lnTo>
                  <a:pt x="532" y="60"/>
                </a:lnTo>
                <a:lnTo>
                  <a:pt x="537" y="55"/>
                </a:lnTo>
                <a:lnTo>
                  <a:pt x="532" y="60"/>
                </a:lnTo>
                <a:lnTo>
                  <a:pt x="617" y="221"/>
                </a:lnTo>
                <a:lnTo>
                  <a:pt x="617" y="221"/>
                </a:lnTo>
                <a:lnTo>
                  <a:pt x="617" y="221"/>
                </a:lnTo>
                <a:lnTo>
                  <a:pt x="708" y="447"/>
                </a:lnTo>
                <a:lnTo>
                  <a:pt x="713" y="442"/>
                </a:lnTo>
                <a:lnTo>
                  <a:pt x="622" y="221"/>
                </a:lnTo>
                <a:lnTo>
                  <a:pt x="622" y="216"/>
                </a:lnTo>
                <a:lnTo>
                  <a:pt x="542" y="55"/>
                </a:lnTo>
                <a:lnTo>
                  <a:pt x="542" y="55"/>
                </a:lnTo>
                <a:lnTo>
                  <a:pt x="537" y="55"/>
                </a:lnTo>
                <a:lnTo>
                  <a:pt x="437" y="0"/>
                </a:lnTo>
                <a:lnTo>
                  <a:pt x="437" y="0"/>
                </a:lnTo>
                <a:lnTo>
                  <a:pt x="432" y="0"/>
                </a:lnTo>
                <a:lnTo>
                  <a:pt x="5" y="0"/>
                </a:lnTo>
                <a:lnTo>
                  <a:pt x="10" y="0"/>
                </a:lnTo>
                <a:lnTo>
                  <a:pt x="5" y="0"/>
                </a:lnTo>
                <a:lnTo>
                  <a:pt x="5" y="5"/>
                </a:lnTo>
                <a:lnTo>
                  <a:pt x="10" y="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0" name=""/>
          <p:cNvSpPr/>
          <p:nvPr/>
        </p:nvSpPr>
        <p:spPr>
          <a:xfrm>
            <a:off x="5019840" y="3724200"/>
            <a:ext cx="2087280" cy="557280"/>
          </a:xfrm>
          <a:custGeom>
            <a:avLst/>
            <a:gdLst/>
            <a:ahLst/>
            <a:rect l="l" t="t" r="r" b="b"/>
            <a:pathLst>
              <a:path w="1315" h="351">
                <a:moveTo>
                  <a:pt x="1300" y="346"/>
                </a:moveTo>
                <a:lnTo>
                  <a:pt x="1310" y="351"/>
                </a:lnTo>
                <a:lnTo>
                  <a:pt x="1315" y="235"/>
                </a:lnTo>
                <a:lnTo>
                  <a:pt x="1315" y="235"/>
                </a:lnTo>
                <a:lnTo>
                  <a:pt x="1315" y="230"/>
                </a:lnTo>
                <a:lnTo>
                  <a:pt x="1315" y="230"/>
                </a:lnTo>
                <a:lnTo>
                  <a:pt x="1239" y="195"/>
                </a:lnTo>
                <a:lnTo>
                  <a:pt x="1234" y="200"/>
                </a:lnTo>
                <a:lnTo>
                  <a:pt x="1239" y="200"/>
                </a:lnTo>
                <a:lnTo>
                  <a:pt x="1154" y="45"/>
                </a:lnTo>
                <a:lnTo>
                  <a:pt x="1154" y="40"/>
                </a:lnTo>
                <a:lnTo>
                  <a:pt x="1149" y="40"/>
                </a:lnTo>
                <a:lnTo>
                  <a:pt x="1034" y="0"/>
                </a:lnTo>
                <a:lnTo>
                  <a:pt x="1034" y="0"/>
                </a:lnTo>
                <a:lnTo>
                  <a:pt x="622" y="5"/>
                </a:lnTo>
                <a:lnTo>
                  <a:pt x="622" y="10"/>
                </a:lnTo>
                <a:lnTo>
                  <a:pt x="487" y="50"/>
                </a:lnTo>
                <a:lnTo>
                  <a:pt x="492" y="55"/>
                </a:lnTo>
                <a:lnTo>
                  <a:pt x="492" y="50"/>
                </a:lnTo>
                <a:lnTo>
                  <a:pt x="226" y="70"/>
                </a:lnTo>
                <a:lnTo>
                  <a:pt x="221" y="70"/>
                </a:lnTo>
                <a:lnTo>
                  <a:pt x="100" y="120"/>
                </a:lnTo>
                <a:lnTo>
                  <a:pt x="100" y="120"/>
                </a:lnTo>
                <a:lnTo>
                  <a:pt x="30" y="195"/>
                </a:lnTo>
                <a:lnTo>
                  <a:pt x="30" y="200"/>
                </a:lnTo>
                <a:lnTo>
                  <a:pt x="0" y="250"/>
                </a:lnTo>
                <a:lnTo>
                  <a:pt x="0" y="255"/>
                </a:lnTo>
                <a:lnTo>
                  <a:pt x="0" y="255"/>
                </a:lnTo>
                <a:lnTo>
                  <a:pt x="15" y="351"/>
                </a:lnTo>
                <a:lnTo>
                  <a:pt x="20" y="351"/>
                </a:lnTo>
                <a:lnTo>
                  <a:pt x="10" y="255"/>
                </a:lnTo>
                <a:lnTo>
                  <a:pt x="5" y="255"/>
                </a:lnTo>
                <a:lnTo>
                  <a:pt x="10" y="255"/>
                </a:lnTo>
                <a:lnTo>
                  <a:pt x="40" y="205"/>
                </a:lnTo>
                <a:lnTo>
                  <a:pt x="35" y="200"/>
                </a:lnTo>
                <a:lnTo>
                  <a:pt x="40" y="205"/>
                </a:lnTo>
                <a:lnTo>
                  <a:pt x="105" y="130"/>
                </a:lnTo>
                <a:lnTo>
                  <a:pt x="105" y="125"/>
                </a:lnTo>
                <a:lnTo>
                  <a:pt x="105" y="130"/>
                </a:lnTo>
                <a:lnTo>
                  <a:pt x="226" y="80"/>
                </a:lnTo>
                <a:lnTo>
                  <a:pt x="226" y="75"/>
                </a:lnTo>
                <a:lnTo>
                  <a:pt x="226" y="80"/>
                </a:lnTo>
                <a:lnTo>
                  <a:pt x="492" y="60"/>
                </a:lnTo>
                <a:lnTo>
                  <a:pt x="492" y="60"/>
                </a:lnTo>
                <a:lnTo>
                  <a:pt x="627" y="15"/>
                </a:lnTo>
                <a:lnTo>
                  <a:pt x="622" y="10"/>
                </a:lnTo>
                <a:lnTo>
                  <a:pt x="622" y="15"/>
                </a:lnTo>
                <a:lnTo>
                  <a:pt x="1034" y="10"/>
                </a:lnTo>
                <a:lnTo>
                  <a:pt x="1034" y="5"/>
                </a:lnTo>
                <a:lnTo>
                  <a:pt x="1029" y="10"/>
                </a:lnTo>
                <a:lnTo>
                  <a:pt x="1149" y="50"/>
                </a:lnTo>
                <a:lnTo>
                  <a:pt x="1149" y="45"/>
                </a:lnTo>
                <a:lnTo>
                  <a:pt x="1144" y="50"/>
                </a:lnTo>
                <a:lnTo>
                  <a:pt x="1234" y="205"/>
                </a:lnTo>
                <a:lnTo>
                  <a:pt x="1234" y="205"/>
                </a:lnTo>
                <a:lnTo>
                  <a:pt x="1310" y="240"/>
                </a:lnTo>
                <a:lnTo>
                  <a:pt x="1305" y="235"/>
                </a:lnTo>
                <a:lnTo>
                  <a:pt x="1310" y="235"/>
                </a:lnTo>
                <a:lnTo>
                  <a:pt x="1310" y="235"/>
                </a:lnTo>
                <a:lnTo>
                  <a:pt x="1305" y="235"/>
                </a:lnTo>
                <a:lnTo>
                  <a:pt x="1300" y="34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1" name=""/>
          <p:cNvSpPr/>
          <p:nvPr/>
        </p:nvSpPr>
        <p:spPr>
          <a:xfrm>
            <a:off x="6804000" y="3938760"/>
            <a:ext cx="127080" cy="79200"/>
          </a:xfrm>
          <a:custGeom>
            <a:avLst/>
            <a:gdLst/>
            <a:ahLst/>
            <a:rect l="l" t="t" r="r" b="b"/>
            <a:pathLst>
              <a:path w="80" h="50">
                <a:moveTo>
                  <a:pt x="80" y="10"/>
                </a:moveTo>
                <a:lnTo>
                  <a:pt x="80" y="0"/>
                </a:lnTo>
                <a:lnTo>
                  <a:pt x="35" y="10"/>
                </a:lnTo>
                <a:lnTo>
                  <a:pt x="35" y="10"/>
                </a:lnTo>
                <a:lnTo>
                  <a:pt x="35" y="15"/>
                </a:lnTo>
                <a:lnTo>
                  <a:pt x="0" y="45"/>
                </a:lnTo>
                <a:lnTo>
                  <a:pt x="10" y="50"/>
                </a:lnTo>
                <a:lnTo>
                  <a:pt x="40" y="20"/>
                </a:lnTo>
                <a:lnTo>
                  <a:pt x="35" y="15"/>
                </a:lnTo>
                <a:lnTo>
                  <a:pt x="35" y="20"/>
                </a:lnTo>
                <a:lnTo>
                  <a:pt x="80" y="10"/>
                </a:lnTo>
                <a:close/>
              </a:path>
            </a:pathLst>
          </a:custGeom>
          <a:solidFill>
            <a:srgbClr val="00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952" name=""/>
          <p:cNvSpPr/>
          <p:nvPr/>
        </p:nvSpPr>
        <p:spPr>
          <a:xfrm>
            <a:off x="6859440" y="3954600"/>
            <a:ext cx="55800" cy="87120"/>
          </a:xfrm>
          <a:custGeom>
            <a:avLst/>
            <a:gdLst/>
            <a:ahLst/>
            <a:rect l="l" t="t" r="r" b="b"/>
            <a:pathLst>
              <a:path w="35" h="55">
                <a:moveTo>
                  <a:pt x="30" y="55"/>
                </a:moveTo>
                <a:lnTo>
                  <a:pt x="35" y="45"/>
                </a:lnTo>
                <a:lnTo>
                  <a:pt x="10" y="30"/>
                </a:lnTo>
                <a:lnTo>
                  <a:pt x="5" y="35"/>
                </a:lnTo>
                <a:lnTo>
                  <a:pt x="10" y="30"/>
                </a:lnTo>
                <a:lnTo>
                  <a:pt x="10" y="35"/>
                </a:lnTo>
                <a:lnTo>
                  <a:pt x="10" y="0"/>
                </a:lnTo>
                <a:lnTo>
                  <a:pt x="0" y="5"/>
                </a:lnTo>
                <a:lnTo>
                  <a:pt x="0" y="35"/>
                </a:lnTo>
                <a:lnTo>
                  <a:pt x="5" y="40"/>
                </a:lnTo>
                <a:lnTo>
                  <a:pt x="5" y="40"/>
                </a:lnTo>
                <a:lnTo>
                  <a:pt x="30" y="55"/>
                </a:lnTo>
                <a:close/>
              </a:path>
            </a:pathLst>
          </a:cu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953" name=""/>
          <p:cNvSpPr/>
          <p:nvPr/>
        </p:nvSpPr>
        <p:spPr>
          <a:xfrm>
            <a:off x="6843600" y="4002120"/>
            <a:ext cx="32040" cy="47520"/>
          </a:xfrm>
          <a:custGeom>
            <a:avLst/>
            <a:gdLst/>
            <a:ahLst/>
            <a:rect l="l" t="t" r="r" b="b"/>
            <a:pathLst>
              <a:path w="20" h="30">
                <a:moveTo>
                  <a:pt x="0" y="25"/>
                </a:moveTo>
                <a:lnTo>
                  <a:pt x="10" y="30"/>
                </a:lnTo>
                <a:lnTo>
                  <a:pt x="20" y="5"/>
                </a:lnTo>
                <a:lnTo>
                  <a:pt x="15" y="0"/>
                </a:lnTo>
                <a:lnTo>
                  <a:pt x="0" y="25"/>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954" name=""/>
          <p:cNvSpPr/>
          <p:nvPr/>
        </p:nvSpPr>
        <p:spPr>
          <a:xfrm>
            <a:off x="5099040" y="4105440"/>
            <a:ext cx="135000" cy="144360"/>
          </a:xfrm>
          <a:custGeom>
            <a:avLst/>
            <a:gdLst/>
            <a:ahLst/>
            <a:rect l="l" t="t" r="r" b="b"/>
            <a:pathLst>
              <a:path w="85" h="91">
                <a:moveTo>
                  <a:pt x="5" y="0"/>
                </a:moveTo>
                <a:lnTo>
                  <a:pt x="0" y="10"/>
                </a:lnTo>
                <a:lnTo>
                  <a:pt x="80" y="91"/>
                </a:lnTo>
                <a:lnTo>
                  <a:pt x="85" y="8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5" name=""/>
          <p:cNvSpPr/>
          <p:nvPr/>
        </p:nvSpPr>
        <p:spPr>
          <a:xfrm>
            <a:off x="4924440" y="3859200"/>
            <a:ext cx="469800" cy="358920"/>
          </a:xfrm>
          <a:custGeom>
            <a:avLst/>
            <a:gdLst/>
            <a:ahLst/>
            <a:rect l="l" t="t" r="r" b="b"/>
            <a:pathLst>
              <a:path w="296" h="226">
                <a:moveTo>
                  <a:pt x="296" y="20"/>
                </a:moveTo>
                <a:lnTo>
                  <a:pt x="291" y="10"/>
                </a:lnTo>
                <a:lnTo>
                  <a:pt x="130" y="110"/>
                </a:lnTo>
                <a:lnTo>
                  <a:pt x="130" y="110"/>
                </a:lnTo>
                <a:lnTo>
                  <a:pt x="130" y="110"/>
                </a:lnTo>
                <a:lnTo>
                  <a:pt x="70" y="216"/>
                </a:lnTo>
                <a:lnTo>
                  <a:pt x="75" y="221"/>
                </a:lnTo>
                <a:lnTo>
                  <a:pt x="75" y="216"/>
                </a:lnTo>
                <a:lnTo>
                  <a:pt x="70" y="216"/>
                </a:lnTo>
                <a:lnTo>
                  <a:pt x="70" y="216"/>
                </a:lnTo>
                <a:lnTo>
                  <a:pt x="75" y="216"/>
                </a:lnTo>
                <a:lnTo>
                  <a:pt x="10" y="206"/>
                </a:lnTo>
                <a:lnTo>
                  <a:pt x="10" y="211"/>
                </a:lnTo>
                <a:lnTo>
                  <a:pt x="15" y="211"/>
                </a:lnTo>
                <a:lnTo>
                  <a:pt x="10" y="211"/>
                </a:lnTo>
                <a:lnTo>
                  <a:pt x="10" y="211"/>
                </a:lnTo>
                <a:lnTo>
                  <a:pt x="15" y="211"/>
                </a:lnTo>
                <a:lnTo>
                  <a:pt x="15" y="125"/>
                </a:lnTo>
                <a:lnTo>
                  <a:pt x="10" y="125"/>
                </a:lnTo>
                <a:lnTo>
                  <a:pt x="15" y="130"/>
                </a:lnTo>
                <a:lnTo>
                  <a:pt x="90" y="5"/>
                </a:lnTo>
                <a:lnTo>
                  <a:pt x="85" y="0"/>
                </a:lnTo>
                <a:lnTo>
                  <a:pt x="10" y="120"/>
                </a:lnTo>
                <a:lnTo>
                  <a:pt x="5" y="125"/>
                </a:lnTo>
                <a:lnTo>
                  <a:pt x="0" y="211"/>
                </a:lnTo>
                <a:lnTo>
                  <a:pt x="5" y="216"/>
                </a:lnTo>
                <a:lnTo>
                  <a:pt x="5" y="216"/>
                </a:lnTo>
                <a:lnTo>
                  <a:pt x="10" y="216"/>
                </a:lnTo>
                <a:lnTo>
                  <a:pt x="75" y="226"/>
                </a:lnTo>
                <a:lnTo>
                  <a:pt x="75" y="226"/>
                </a:lnTo>
                <a:lnTo>
                  <a:pt x="75" y="221"/>
                </a:lnTo>
                <a:lnTo>
                  <a:pt x="80" y="221"/>
                </a:lnTo>
                <a:lnTo>
                  <a:pt x="140" y="115"/>
                </a:lnTo>
                <a:lnTo>
                  <a:pt x="135" y="110"/>
                </a:lnTo>
                <a:lnTo>
                  <a:pt x="135" y="115"/>
                </a:lnTo>
                <a:lnTo>
                  <a:pt x="296" y="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6" name=""/>
          <p:cNvSpPr/>
          <p:nvPr/>
        </p:nvSpPr>
        <p:spPr>
          <a:xfrm>
            <a:off x="4884840" y="3780000"/>
            <a:ext cx="803160" cy="253800"/>
          </a:xfrm>
          <a:custGeom>
            <a:avLst/>
            <a:gdLst/>
            <a:ahLst/>
            <a:rect l="l" t="t" r="r" b="b"/>
            <a:pathLst>
              <a:path w="506" h="160">
                <a:moveTo>
                  <a:pt x="0" y="150"/>
                </a:moveTo>
                <a:lnTo>
                  <a:pt x="5" y="160"/>
                </a:lnTo>
                <a:lnTo>
                  <a:pt x="95" y="145"/>
                </a:lnTo>
                <a:lnTo>
                  <a:pt x="95" y="145"/>
                </a:lnTo>
                <a:lnTo>
                  <a:pt x="100" y="145"/>
                </a:lnTo>
                <a:lnTo>
                  <a:pt x="170" y="70"/>
                </a:lnTo>
                <a:lnTo>
                  <a:pt x="170" y="65"/>
                </a:lnTo>
                <a:lnTo>
                  <a:pt x="170" y="70"/>
                </a:lnTo>
                <a:lnTo>
                  <a:pt x="316" y="15"/>
                </a:lnTo>
                <a:lnTo>
                  <a:pt x="311" y="10"/>
                </a:lnTo>
                <a:lnTo>
                  <a:pt x="311" y="15"/>
                </a:lnTo>
                <a:lnTo>
                  <a:pt x="506" y="10"/>
                </a:lnTo>
                <a:lnTo>
                  <a:pt x="506" y="0"/>
                </a:lnTo>
                <a:lnTo>
                  <a:pt x="311" y="5"/>
                </a:lnTo>
                <a:lnTo>
                  <a:pt x="311" y="5"/>
                </a:lnTo>
                <a:lnTo>
                  <a:pt x="165" y="60"/>
                </a:lnTo>
                <a:lnTo>
                  <a:pt x="165" y="65"/>
                </a:lnTo>
                <a:lnTo>
                  <a:pt x="95" y="140"/>
                </a:lnTo>
                <a:lnTo>
                  <a:pt x="95" y="140"/>
                </a:lnTo>
                <a:lnTo>
                  <a:pt x="95" y="140"/>
                </a:lnTo>
                <a:lnTo>
                  <a:pt x="95" y="135"/>
                </a:lnTo>
                <a:lnTo>
                  <a:pt x="0" y="1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7" name=""/>
          <p:cNvSpPr/>
          <p:nvPr/>
        </p:nvSpPr>
        <p:spPr>
          <a:xfrm>
            <a:off x="6126120" y="3747960"/>
            <a:ext cx="23760" cy="71640"/>
          </a:xfrm>
          <a:custGeom>
            <a:avLst/>
            <a:gdLst/>
            <a:ahLst/>
            <a:rect l="l" t="t" r="r" b="b"/>
            <a:pathLst>
              <a:path w="15" h="45">
                <a:moveTo>
                  <a:pt x="15" y="0"/>
                </a:moveTo>
                <a:lnTo>
                  <a:pt x="5" y="0"/>
                </a:lnTo>
                <a:lnTo>
                  <a:pt x="0" y="40"/>
                </a:lnTo>
                <a:lnTo>
                  <a:pt x="10" y="45"/>
                </a:lnTo>
                <a:lnTo>
                  <a:pt x="15" y="0"/>
                </a:lnTo>
                <a:close/>
              </a:path>
            </a:pathLst>
          </a:custGeom>
          <a:solidFill>
            <a:srgbClr val="0000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958" name=""/>
          <p:cNvSpPr/>
          <p:nvPr/>
        </p:nvSpPr>
        <p:spPr>
          <a:xfrm>
            <a:off x="6819840" y="3747960"/>
            <a:ext cx="95400" cy="103320"/>
          </a:xfrm>
          <a:custGeom>
            <a:avLst/>
            <a:gdLst/>
            <a:ahLst/>
            <a:rect l="l" t="t" r="r" b="b"/>
            <a:pathLst>
              <a:path w="60" h="65">
                <a:moveTo>
                  <a:pt x="60" y="5"/>
                </a:moveTo>
                <a:lnTo>
                  <a:pt x="55" y="0"/>
                </a:lnTo>
                <a:lnTo>
                  <a:pt x="10" y="20"/>
                </a:lnTo>
                <a:lnTo>
                  <a:pt x="10" y="25"/>
                </a:lnTo>
                <a:lnTo>
                  <a:pt x="10" y="25"/>
                </a:lnTo>
                <a:lnTo>
                  <a:pt x="0" y="65"/>
                </a:lnTo>
                <a:lnTo>
                  <a:pt x="10" y="65"/>
                </a:lnTo>
                <a:lnTo>
                  <a:pt x="20" y="30"/>
                </a:lnTo>
                <a:lnTo>
                  <a:pt x="20" y="30"/>
                </a:lnTo>
                <a:lnTo>
                  <a:pt x="20" y="25"/>
                </a:lnTo>
                <a:lnTo>
                  <a:pt x="15" y="25"/>
                </a:lnTo>
                <a:lnTo>
                  <a:pt x="20" y="30"/>
                </a:lnTo>
                <a:lnTo>
                  <a:pt x="60"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9" name=""/>
          <p:cNvSpPr/>
          <p:nvPr/>
        </p:nvSpPr>
        <p:spPr>
          <a:xfrm>
            <a:off x="5234040" y="3986280"/>
            <a:ext cx="152280" cy="207720"/>
          </a:xfrm>
          <a:custGeom>
            <a:avLst/>
            <a:gdLst/>
            <a:ahLst/>
            <a:rect l="l" t="t" r="r" b="b"/>
            <a:pathLst>
              <a:path w="96" h="131">
                <a:moveTo>
                  <a:pt x="71" y="0"/>
                </a:moveTo>
                <a:lnTo>
                  <a:pt x="66" y="10"/>
                </a:lnTo>
                <a:lnTo>
                  <a:pt x="91" y="45"/>
                </a:lnTo>
                <a:lnTo>
                  <a:pt x="91" y="40"/>
                </a:lnTo>
                <a:lnTo>
                  <a:pt x="91" y="35"/>
                </a:lnTo>
                <a:lnTo>
                  <a:pt x="86" y="40"/>
                </a:lnTo>
                <a:lnTo>
                  <a:pt x="91" y="45"/>
                </a:lnTo>
                <a:lnTo>
                  <a:pt x="91" y="35"/>
                </a:lnTo>
                <a:lnTo>
                  <a:pt x="66" y="60"/>
                </a:lnTo>
                <a:lnTo>
                  <a:pt x="71" y="65"/>
                </a:lnTo>
                <a:lnTo>
                  <a:pt x="66" y="60"/>
                </a:lnTo>
                <a:lnTo>
                  <a:pt x="5" y="90"/>
                </a:lnTo>
                <a:lnTo>
                  <a:pt x="0" y="90"/>
                </a:lnTo>
                <a:lnTo>
                  <a:pt x="0" y="95"/>
                </a:lnTo>
                <a:lnTo>
                  <a:pt x="0" y="95"/>
                </a:lnTo>
                <a:lnTo>
                  <a:pt x="5" y="131"/>
                </a:lnTo>
                <a:lnTo>
                  <a:pt x="15" y="131"/>
                </a:lnTo>
                <a:lnTo>
                  <a:pt x="10" y="95"/>
                </a:lnTo>
                <a:lnTo>
                  <a:pt x="10" y="101"/>
                </a:lnTo>
                <a:lnTo>
                  <a:pt x="10" y="95"/>
                </a:lnTo>
                <a:lnTo>
                  <a:pt x="5" y="95"/>
                </a:lnTo>
                <a:lnTo>
                  <a:pt x="5" y="101"/>
                </a:lnTo>
                <a:lnTo>
                  <a:pt x="71" y="65"/>
                </a:lnTo>
                <a:lnTo>
                  <a:pt x="71" y="65"/>
                </a:lnTo>
                <a:lnTo>
                  <a:pt x="96" y="45"/>
                </a:lnTo>
                <a:lnTo>
                  <a:pt x="96" y="45"/>
                </a:lnTo>
                <a:lnTo>
                  <a:pt x="96" y="40"/>
                </a:lnTo>
                <a:lnTo>
                  <a:pt x="96" y="35"/>
                </a:lnTo>
                <a:lnTo>
                  <a:pt x="7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0" name=""/>
          <p:cNvSpPr/>
          <p:nvPr/>
        </p:nvSpPr>
        <p:spPr>
          <a:xfrm>
            <a:off x="5442120" y="1628640"/>
            <a:ext cx="493560" cy="79560"/>
          </a:xfrm>
          <a:custGeom>
            <a:avLst/>
            <a:gdLst/>
            <a:ahLst/>
            <a:rect l="l" t="t" r="r" b="b"/>
            <a:pathLst>
              <a:path w="311" h="50">
                <a:moveTo>
                  <a:pt x="0" y="0"/>
                </a:moveTo>
                <a:lnTo>
                  <a:pt x="0" y="10"/>
                </a:lnTo>
                <a:lnTo>
                  <a:pt x="80" y="35"/>
                </a:lnTo>
                <a:lnTo>
                  <a:pt x="80" y="35"/>
                </a:lnTo>
                <a:lnTo>
                  <a:pt x="311" y="50"/>
                </a:lnTo>
                <a:lnTo>
                  <a:pt x="311" y="40"/>
                </a:lnTo>
                <a:lnTo>
                  <a:pt x="80" y="25"/>
                </a:lnTo>
                <a:lnTo>
                  <a:pt x="80" y="30"/>
                </a:lnTo>
                <a:lnTo>
                  <a:pt x="80" y="25"/>
                </a:lnTo>
                <a:lnTo>
                  <a:pt x="0" y="0"/>
                </a:lnTo>
                <a:close/>
              </a:path>
            </a:pathLst>
          </a:custGeom>
          <a:solidFill>
            <a:srgbClr val="000000"/>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1961" name=""/>
          <p:cNvSpPr/>
          <p:nvPr/>
        </p:nvSpPr>
        <p:spPr>
          <a:xfrm>
            <a:off x="5473800" y="1557360"/>
            <a:ext cx="222120" cy="708120"/>
          </a:xfrm>
          <a:custGeom>
            <a:avLst/>
            <a:gdLst/>
            <a:ahLst/>
            <a:rect l="l" t="t" r="r" b="b"/>
            <a:pathLst>
              <a:path w="140" h="446">
                <a:moveTo>
                  <a:pt x="140" y="10"/>
                </a:moveTo>
                <a:lnTo>
                  <a:pt x="135" y="0"/>
                </a:lnTo>
                <a:lnTo>
                  <a:pt x="70" y="35"/>
                </a:lnTo>
                <a:lnTo>
                  <a:pt x="65" y="35"/>
                </a:lnTo>
                <a:lnTo>
                  <a:pt x="65" y="35"/>
                </a:lnTo>
                <a:lnTo>
                  <a:pt x="15" y="175"/>
                </a:lnTo>
                <a:lnTo>
                  <a:pt x="15" y="175"/>
                </a:lnTo>
                <a:lnTo>
                  <a:pt x="0" y="446"/>
                </a:lnTo>
                <a:lnTo>
                  <a:pt x="10" y="446"/>
                </a:lnTo>
                <a:lnTo>
                  <a:pt x="25" y="180"/>
                </a:lnTo>
                <a:lnTo>
                  <a:pt x="20" y="175"/>
                </a:lnTo>
                <a:lnTo>
                  <a:pt x="25" y="180"/>
                </a:lnTo>
                <a:lnTo>
                  <a:pt x="75" y="40"/>
                </a:lnTo>
                <a:lnTo>
                  <a:pt x="75" y="40"/>
                </a:lnTo>
                <a:lnTo>
                  <a:pt x="75" y="40"/>
                </a:lnTo>
                <a:lnTo>
                  <a:pt x="70" y="40"/>
                </a:lnTo>
                <a:lnTo>
                  <a:pt x="75" y="45"/>
                </a:lnTo>
                <a:lnTo>
                  <a:pt x="140"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2" name=""/>
          <p:cNvSpPr/>
          <p:nvPr/>
        </p:nvSpPr>
        <p:spPr>
          <a:xfrm>
            <a:off x="5330880" y="1747800"/>
            <a:ext cx="174600" cy="95400"/>
          </a:xfrm>
          <a:custGeom>
            <a:avLst/>
            <a:gdLst/>
            <a:ahLst/>
            <a:rect l="l" t="t" r="r" b="b"/>
            <a:pathLst>
              <a:path w="110" h="60">
                <a:moveTo>
                  <a:pt x="0" y="0"/>
                </a:moveTo>
                <a:lnTo>
                  <a:pt x="0" y="10"/>
                </a:lnTo>
                <a:lnTo>
                  <a:pt x="65" y="10"/>
                </a:lnTo>
                <a:lnTo>
                  <a:pt x="65" y="5"/>
                </a:lnTo>
                <a:lnTo>
                  <a:pt x="60" y="5"/>
                </a:lnTo>
                <a:lnTo>
                  <a:pt x="60" y="5"/>
                </a:lnTo>
                <a:lnTo>
                  <a:pt x="60" y="10"/>
                </a:lnTo>
                <a:lnTo>
                  <a:pt x="60" y="5"/>
                </a:lnTo>
                <a:lnTo>
                  <a:pt x="60" y="55"/>
                </a:lnTo>
                <a:lnTo>
                  <a:pt x="60" y="60"/>
                </a:lnTo>
                <a:lnTo>
                  <a:pt x="60" y="60"/>
                </a:lnTo>
                <a:lnTo>
                  <a:pt x="65" y="60"/>
                </a:lnTo>
                <a:lnTo>
                  <a:pt x="110" y="60"/>
                </a:lnTo>
                <a:lnTo>
                  <a:pt x="110" y="50"/>
                </a:lnTo>
                <a:lnTo>
                  <a:pt x="65" y="50"/>
                </a:lnTo>
                <a:lnTo>
                  <a:pt x="70" y="55"/>
                </a:lnTo>
                <a:lnTo>
                  <a:pt x="65" y="55"/>
                </a:lnTo>
                <a:lnTo>
                  <a:pt x="65" y="50"/>
                </a:lnTo>
                <a:lnTo>
                  <a:pt x="65" y="55"/>
                </a:lnTo>
                <a:lnTo>
                  <a:pt x="70" y="55"/>
                </a:lnTo>
                <a:lnTo>
                  <a:pt x="70" y="5"/>
                </a:lnTo>
                <a:lnTo>
                  <a:pt x="65" y="0"/>
                </a:lnTo>
                <a:lnTo>
                  <a:pt x="65" y="0"/>
                </a:lnTo>
                <a:lnTo>
                  <a:pt x="65" y="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3" name=""/>
          <p:cNvSpPr/>
          <p:nvPr/>
        </p:nvSpPr>
        <p:spPr>
          <a:xfrm>
            <a:off x="5362560" y="1890720"/>
            <a:ext cx="95400" cy="120600"/>
          </a:xfrm>
          <a:custGeom>
            <a:avLst/>
            <a:gdLst/>
            <a:ahLst/>
            <a:rect l="l" t="t" r="r" b="b"/>
            <a:pathLst>
              <a:path w="60" h="76">
                <a:moveTo>
                  <a:pt x="10" y="0"/>
                </a:moveTo>
                <a:lnTo>
                  <a:pt x="0" y="10"/>
                </a:lnTo>
                <a:lnTo>
                  <a:pt x="55" y="76"/>
                </a:lnTo>
                <a:lnTo>
                  <a:pt x="60" y="66"/>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4" name=""/>
          <p:cNvSpPr/>
          <p:nvPr/>
        </p:nvSpPr>
        <p:spPr>
          <a:xfrm>
            <a:off x="4964040" y="1859040"/>
            <a:ext cx="773280" cy="374400"/>
          </a:xfrm>
          <a:custGeom>
            <a:avLst/>
            <a:gdLst/>
            <a:ahLst/>
            <a:rect l="l" t="t" r="r" b="b"/>
            <a:pathLst>
              <a:path w="487" h="236">
                <a:moveTo>
                  <a:pt x="487" y="15"/>
                </a:moveTo>
                <a:lnTo>
                  <a:pt x="482" y="5"/>
                </a:lnTo>
                <a:lnTo>
                  <a:pt x="336" y="61"/>
                </a:lnTo>
                <a:lnTo>
                  <a:pt x="336" y="61"/>
                </a:lnTo>
                <a:lnTo>
                  <a:pt x="135" y="226"/>
                </a:lnTo>
                <a:lnTo>
                  <a:pt x="140" y="231"/>
                </a:lnTo>
                <a:lnTo>
                  <a:pt x="145" y="226"/>
                </a:lnTo>
                <a:lnTo>
                  <a:pt x="140" y="226"/>
                </a:lnTo>
                <a:lnTo>
                  <a:pt x="140" y="226"/>
                </a:lnTo>
                <a:lnTo>
                  <a:pt x="140" y="226"/>
                </a:lnTo>
                <a:lnTo>
                  <a:pt x="145" y="226"/>
                </a:lnTo>
                <a:lnTo>
                  <a:pt x="5" y="0"/>
                </a:lnTo>
                <a:lnTo>
                  <a:pt x="0" y="10"/>
                </a:lnTo>
                <a:lnTo>
                  <a:pt x="135" y="231"/>
                </a:lnTo>
                <a:lnTo>
                  <a:pt x="140" y="231"/>
                </a:lnTo>
                <a:lnTo>
                  <a:pt x="140" y="236"/>
                </a:lnTo>
                <a:lnTo>
                  <a:pt x="140" y="231"/>
                </a:lnTo>
                <a:lnTo>
                  <a:pt x="145" y="231"/>
                </a:lnTo>
                <a:lnTo>
                  <a:pt x="341" y="71"/>
                </a:lnTo>
                <a:lnTo>
                  <a:pt x="336" y="66"/>
                </a:lnTo>
                <a:lnTo>
                  <a:pt x="341" y="71"/>
                </a:lnTo>
                <a:lnTo>
                  <a:pt x="487" y="1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5" name=""/>
          <p:cNvSpPr/>
          <p:nvPr/>
        </p:nvSpPr>
        <p:spPr>
          <a:xfrm>
            <a:off x="5162400" y="2225520"/>
            <a:ext cx="32040" cy="406440"/>
          </a:xfrm>
          <a:custGeom>
            <a:avLst/>
            <a:gdLst/>
            <a:ahLst/>
            <a:rect l="l" t="t" r="r" b="b"/>
            <a:pathLst>
              <a:path w="20" h="256">
                <a:moveTo>
                  <a:pt x="20" y="0"/>
                </a:moveTo>
                <a:lnTo>
                  <a:pt x="10" y="0"/>
                </a:lnTo>
                <a:lnTo>
                  <a:pt x="0" y="256"/>
                </a:lnTo>
                <a:lnTo>
                  <a:pt x="10" y="256"/>
                </a:lnTo>
                <a:lnTo>
                  <a:pt x="2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6" name=""/>
          <p:cNvSpPr/>
          <p:nvPr/>
        </p:nvSpPr>
        <p:spPr>
          <a:xfrm>
            <a:off x="4581360" y="2082960"/>
            <a:ext cx="1401840" cy="1425240"/>
          </a:xfrm>
          <a:custGeom>
            <a:avLst/>
            <a:gdLst/>
            <a:ahLst/>
            <a:rect l="l" t="t" r="r" b="b"/>
            <a:pathLst>
              <a:path w="883" h="898">
                <a:moveTo>
                  <a:pt x="883" y="5"/>
                </a:moveTo>
                <a:lnTo>
                  <a:pt x="878" y="0"/>
                </a:lnTo>
                <a:lnTo>
                  <a:pt x="823" y="50"/>
                </a:lnTo>
                <a:lnTo>
                  <a:pt x="828" y="55"/>
                </a:lnTo>
                <a:lnTo>
                  <a:pt x="828" y="50"/>
                </a:lnTo>
                <a:lnTo>
                  <a:pt x="828" y="50"/>
                </a:lnTo>
                <a:lnTo>
                  <a:pt x="728" y="55"/>
                </a:lnTo>
                <a:lnTo>
                  <a:pt x="723" y="60"/>
                </a:lnTo>
                <a:lnTo>
                  <a:pt x="562" y="110"/>
                </a:lnTo>
                <a:lnTo>
                  <a:pt x="562" y="110"/>
                </a:lnTo>
                <a:lnTo>
                  <a:pt x="371" y="346"/>
                </a:lnTo>
                <a:lnTo>
                  <a:pt x="376" y="351"/>
                </a:lnTo>
                <a:lnTo>
                  <a:pt x="371" y="346"/>
                </a:lnTo>
                <a:lnTo>
                  <a:pt x="276" y="446"/>
                </a:lnTo>
                <a:lnTo>
                  <a:pt x="156" y="557"/>
                </a:lnTo>
                <a:lnTo>
                  <a:pt x="156" y="557"/>
                </a:lnTo>
                <a:lnTo>
                  <a:pt x="85" y="657"/>
                </a:lnTo>
                <a:lnTo>
                  <a:pt x="85" y="657"/>
                </a:lnTo>
                <a:lnTo>
                  <a:pt x="0" y="893"/>
                </a:lnTo>
                <a:lnTo>
                  <a:pt x="5" y="898"/>
                </a:lnTo>
                <a:lnTo>
                  <a:pt x="95" y="657"/>
                </a:lnTo>
                <a:lnTo>
                  <a:pt x="90" y="657"/>
                </a:lnTo>
                <a:lnTo>
                  <a:pt x="95" y="662"/>
                </a:lnTo>
                <a:lnTo>
                  <a:pt x="161" y="562"/>
                </a:lnTo>
                <a:lnTo>
                  <a:pt x="161" y="562"/>
                </a:lnTo>
                <a:lnTo>
                  <a:pt x="161" y="562"/>
                </a:lnTo>
                <a:lnTo>
                  <a:pt x="281" y="456"/>
                </a:lnTo>
                <a:lnTo>
                  <a:pt x="376" y="351"/>
                </a:lnTo>
                <a:lnTo>
                  <a:pt x="567" y="120"/>
                </a:lnTo>
                <a:lnTo>
                  <a:pt x="567" y="115"/>
                </a:lnTo>
                <a:lnTo>
                  <a:pt x="567" y="120"/>
                </a:lnTo>
                <a:lnTo>
                  <a:pt x="728" y="65"/>
                </a:lnTo>
                <a:lnTo>
                  <a:pt x="728" y="60"/>
                </a:lnTo>
                <a:lnTo>
                  <a:pt x="728" y="65"/>
                </a:lnTo>
                <a:lnTo>
                  <a:pt x="828" y="60"/>
                </a:lnTo>
                <a:lnTo>
                  <a:pt x="828" y="60"/>
                </a:lnTo>
                <a:lnTo>
                  <a:pt x="833" y="60"/>
                </a:lnTo>
                <a:lnTo>
                  <a:pt x="883"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7" name=""/>
          <p:cNvSpPr/>
          <p:nvPr/>
        </p:nvSpPr>
        <p:spPr>
          <a:xfrm>
            <a:off x="5027760" y="2782800"/>
            <a:ext cx="95040" cy="112680"/>
          </a:xfrm>
          <a:custGeom>
            <a:avLst/>
            <a:gdLst/>
            <a:ahLst/>
            <a:rect l="l" t="t" r="r" b="b"/>
            <a:pathLst>
              <a:path w="60" h="71">
                <a:moveTo>
                  <a:pt x="5" y="0"/>
                </a:moveTo>
                <a:lnTo>
                  <a:pt x="0" y="10"/>
                </a:lnTo>
                <a:lnTo>
                  <a:pt x="55" y="71"/>
                </a:lnTo>
                <a:lnTo>
                  <a:pt x="60" y="6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8" name=""/>
          <p:cNvSpPr/>
          <p:nvPr/>
        </p:nvSpPr>
        <p:spPr>
          <a:xfrm>
            <a:off x="4716360" y="2798640"/>
            <a:ext cx="120600" cy="176400"/>
          </a:xfrm>
          <a:custGeom>
            <a:avLst/>
            <a:gdLst/>
            <a:ahLst/>
            <a:rect l="l" t="t" r="r" b="b"/>
            <a:pathLst>
              <a:path w="76" h="111">
                <a:moveTo>
                  <a:pt x="10" y="0"/>
                </a:moveTo>
                <a:lnTo>
                  <a:pt x="0" y="0"/>
                </a:lnTo>
                <a:lnTo>
                  <a:pt x="5" y="71"/>
                </a:lnTo>
                <a:lnTo>
                  <a:pt x="5" y="71"/>
                </a:lnTo>
                <a:lnTo>
                  <a:pt x="5" y="71"/>
                </a:lnTo>
                <a:lnTo>
                  <a:pt x="71" y="111"/>
                </a:lnTo>
                <a:lnTo>
                  <a:pt x="76" y="106"/>
                </a:lnTo>
                <a:lnTo>
                  <a:pt x="15" y="66"/>
                </a:lnTo>
                <a:lnTo>
                  <a:pt x="15" y="66"/>
                </a:lnTo>
                <a:lnTo>
                  <a:pt x="10" y="71"/>
                </a:lnTo>
                <a:lnTo>
                  <a:pt x="15" y="7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9" name=""/>
          <p:cNvSpPr/>
          <p:nvPr/>
        </p:nvSpPr>
        <p:spPr>
          <a:xfrm>
            <a:off x="4780080" y="3030480"/>
            <a:ext cx="255600" cy="166680"/>
          </a:xfrm>
          <a:custGeom>
            <a:avLst/>
            <a:gdLst/>
            <a:ahLst/>
            <a:rect l="l" t="t" r="r" b="b"/>
            <a:pathLst>
              <a:path w="161" h="105">
                <a:moveTo>
                  <a:pt x="10" y="0"/>
                </a:moveTo>
                <a:lnTo>
                  <a:pt x="0" y="5"/>
                </a:lnTo>
                <a:lnTo>
                  <a:pt x="61" y="65"/>
                </a:lnTo>
                <a:lnTo>
                  <a:pt x="61" y="65"/>
                </a:lnTo>
                <a:lnTo>
                  <a:pt x="61" y="65"/>
                </a:lnTo>
                <a:lnTo>
                  <a:pt x="161" y="105"/>
                </a:lnTo>
                <a:lnTo>
                  <a:pt x="161" y="95"/>
                </a:lnTo>
                <a:lnTo>
                  <a:pt x="61" y="55"/>
                </a:lnTo>
                <a:lnTo>
                  <a:pt x="61" y="60"/>
                </a:lnTo>
                <a:lnTo>
                  <a:pt x="66" y="6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0" name=""/>
          <p:cNvSpPr/>
          <p:nvPr/>
        </p:nvSpPr>
        <p:spPr>
          <a:xfrm>
            <a:off x="4557600" y="3094200"/>
            <a:ext cx="182520" cy="176040"/>
          </a:xfrm>
          <a:custGeom>
            <a:avLst/>
            <a:gdLst/>
            <a:ahLst/>
            <a:rect l="l" t="t" r="r" b="b"/>
            <a:pathLst>
              <a:path w="115" h="111">
                <a:moveTo>
                  <a:pt x="115" y="10"/>
                </a:moveTo>
                <a:lnTo>
                  <a:pt x="110" y="0"/>
                </a:lnTo>
                <a:lnTo>
                  <a:pt x="5" y="55"/>
                </a:lnTo>
                <a:lnTo>
                  <a:pt x="5" y="55"/>
                </a:lnTo>
                <a:lnTo>
                  <a:pt x="0" y="60"/>
                </a:lnTo>
                <a:lnTo>
                  <a:pt x="5" y="60"/>
                </a:lnTo>
                <a:lnTo>
                  <a:pt x="15" y="111"/>
                </a:lnTo>
                <a:lnTo>
                  <a:pt x="25" y="111"/>
                </a:lnTo>
                <a:lnTo>
                  <a:pt x="10" y="60"/>
                </a:lnTo>
                <a:lnTo>
                  <a:pt x="10" y="60"/>
                </a:lnTo>
                <a:lnTo>
                  <a:pt x="10" y="60"/>
                </a:lnTo>
                <a:lnTo>
                  <a:pt x="5" y="60"/>
                </a:lnTo>
                <a:lnTo>
                  <a:pt x="10" y="65"/>
                </a:lnTo>
                <a:lnTo>
                  <a:pt x="115"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1" name=""/>
          <p:cNvSpPr/>
          <p:nvPr/>
        </p:nvSpPr>
        <p:spPr>
          <a:xfrm>
            <a:off x="4692600" y="3173400"/>
            <a:ext cx="79560" cy="104760"/>
          </a:xfrm>
          <a:custGeom>
            <a:avLst/>
            <a:gdLst/>
            <a:ahLst/>
            <a:rect l="l" t="t" r="r" b="b"/>
            <a:pathLst>
              <a:path w="50" h="66">
                <a:moveTo>
                  <a:pt x="10" y="0"/>
                </a:moveTo>
                <a:lnTo>
                  <a:pt x="0" y="10"/>
                </a:lnTo>
                <a:lnTo>
                  <a:pt x="40" y="66"/>
                </a:lnTo>
                <a:lnTo>
                  <a:pt x="50" y="6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2" name=""/>
          <p:cNvSpPr/>
          <p:nvPr/>
        </p:nvSpPr>
        <p:spPr>
          <a:xfrm>
            <a:off x="4238640" y="1357200"/>
            <a:ext cx="1243080" cy="908280"/>
          </a:xfrm>
          <a:custGeom>
            <a:avLst/>
            <a:gdLst/>
            <a:ahLst/>
            <a:rect l="l" t="t" r="r" b="b"/>
            <a:pathLst>
              <a:path w="783" h="572">
                <a:moveTo>
                  <a:pt x="5" y="0"/>
                </a:moveTo>
                <a:lnTo>
                  <a:pt x="0" y="5"/>
                </a:lnTo>
                <a:lnTo>
                  <a:pt x="246" y="166"/>
                </a:lnTo>
                <a:lnTo>
                  <a:pt x="246" y="161"/>
                </a:lnTo>
                <a:lnTo>
                  <a:pt x="246" y="166"/>
                </a:lnTo>
                <a:lnTo>
                  <a:pt x="482" y="341"/>
                </a:lnTo>
                <a:lnTo>
                  <a:pt x="773" y="572"/>
                </a:lnTo>
                <a:lnTo>
                  <a:pt x="783" y="567"/>
                </a:lnTo>
                <a:lnTo>
                  <a:pt x="487" y="331"/>
                </a:lnTo>
                <a:lnTo>
                  <a:pt x="251" y="156"/>
                </a:lnTo>
                <a:lnTo>
                  <a:pt x="251" y="15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3" name=""/>
          <p:cNvSpPr/>
          <p:nvPr/>
        </p:nvSpPr>
        <p:spPr>
          <a:xfrm>
            <a:off x="3903840" y="2265480"/>
            <a:ext cx="1266480" cy="271440"/>
          </a:xfrm>
          <a:custGeom>
            <a:avLst/>
            <a:gdLst/>
            <a:ahLst/>
            <a:rect l="l" t="t" r="r" b="b"/>
            <a:pathLst>
              <a:path w="798" h="171">
                <a:moveTo>
                  <a:pt x="5" y="0"/>
                </a:moveTo>
                <a:lnTo>
                  <a:pt x="0" y="15"/>
                </a:lnTo>
                <a:lnTo>
                  <a:pt x="266" y="45"/>
                </a:lnTo>
                <a:lnTo>
                  <a:pt x="266" y="40"/>
                </a:lnTo>
                <a:lnTo>
                  <a:pt x="261" y="45"/>
                </a:lnTo>
                <a:lnTo>
                  <a:pt x="266" y="45"/>
                </a:lnTo>
                <a:lnTo>
                  <a:pt x="261" y="45"/>
                </a:lnTo>
                <a:lnTo>
                  <a:pt x="342" y="166"/>
                </a:lnTo>
                <a:lnTo>
                  <a:pt x="342" y="166"/>
                </a:lnTo>
                <a:lnTo>
                  <a:pt x="342" y="166"/>
                </a:lnTo>
                <a:lnTo>
                  <a:pt x="798" y="171"/>
                </a:lnTo>
                <a:lnTo>
                  <a:pt x="798" y="161"/>
                </a:lnTo>
                <a:lnTo>
                  <a:pt x="342" y="156"/>
                </a:lnTo>
                <a:lnTo>
                  <a:pt x="347" y="156"/>
                </a:lnTo>
                <a:lnTo>
                  <a:pt x="347" y="156"/>
                </a:lnTo>
                <a:lnTo>
                  <a:pt x="342" y="161"/>
                </a:lnTo>
                <a:lnTo>
                  <a:pt x="347" y="156"/>
                </a:lnTo>
                <a:lnTo>
                  <a:pt x="271" y="35"/>
                </a:lnTo>
                <a:lnTo>
                  <a:pt x="271" y="35"/>
                </a:lnTo>
                <a:lnTo>
                  <a:pt x="266" y="35"/>
                </a:lnTo>
                <a:lnTo>
                  <a:pt x="266" y="35"/>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4" name=""/>
          <p:cNvSpPr/>
          <p:nvPr/>
        </p:nvSpPr>
        <p:spPr>
          <a:xfrm>
            <a:off x="3697200" y="1262160"/>
            <a:ext cx="31680" cy="150840"/>
          </a:xfrm>
          <a:custGeom>
            <a:avLst/>
            <a:gdLst/>
            <a:ahLst/>
            <a:rect l="l" t="t" r="r" b="b"/>
            <a:pathLst>
              <a:path w="20" h="95">
                <a:moveTo>
                  <a:pt x="20" y="0"/>
                </a:moveTo>
                <a:lnTo>
                  <a:pt x="10" y="0"/>
                </a:lnTo>
                <a:lnTo>
                  <a:pt x="0" y="95"/>
                </a:lnTo>
                <a:lnTo>
                  <a:pt x="10" y="95"/>
                </a:lnTo>
                <a:lnTo>
                  <a:pt x="2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5" name=""/>
          <p:cNvSpPr/>
          <p:nvPr/>
        </p:nvSpPr>
        <p:spPr>
          <a:xfrm>
            <a:off x="3625920" y="1293840"/>
            <a:ext cx="87120" cy="63360"/>
          </a:xfrm>
          <a:custGeom>
            <a:avLst/>
            <a:gdLst/>
            <a:ahLst/>
            <a:rect l="l" t="t" r="r" b="b"/>
            <a:pathLst>
              <a:path w="55" h="40">
                <a:moveTo>
                  <a:pt x="10" y="0"/>
                </a:moveTo>
                <a:lnTo>
                  <a:pt x="0" y="5"/>
                </a:lnTo>
                <a:lnTo>
                  <a:pt x="50" y="40"/>
                </a:lnTo>
                <a:lnTo>
                  <a:pt x="55" y="30"/>
                </a:lnTo>
                <a:lnTo>
                  <a:pt x="10" y="0"/>
                </a:lnTo>
                <a:close/>
              </a:path>
            </a:pathLst>
          </a:custGeom>
          <a:solidFill>
            <a:srgbClr val="000000"/>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976" name=""/>
          <p:cNvSpPr/>
          <p:nvPr/>
        </p:nvSpPr>
        <p:spPr>
          <a:xfrm>
            <a:off x="4048200" y="2863800"/>
            <a:ext cx="71280" cy="198360"/>
          </a:xfrm>
          <a:custGeom>
            <a:avLst/>
            <a:gdLst/>
            <a:ahLst/>
            <a:rect l="l" t="t" r="r" b="b"/>
            <a:pathLst>
              <a:path w="45" h="125">
                <a:moveTo>
                  <a:pt x="10" y="0"/>
                </a:moveTo>
                <a:lnTo>
                  <a:pt x="0" y="5"/>
                </a:lnTo>
                <a:lnTo>
                  <a:pt x="40" y="85"/>
                </a:lnTo>
                <a:lnTo>
                  <a:pt x="45" y="80"/>
                </a:lnTo>
                <a:lnTo>
                  <a:pt x="40" y="80"/>
                </a:lnTo>
                <a:lnTo>
                  <a:pt x="40" y="75"/>
                </a:lnTo>
                <a:lnTo>
                  <a:pt x="10" y="120"/>
                </a:lnTo>
                <a:lnTo>
                  <a:pt x="20" y="125"/>
                </a:lnTo>
                <a:lnTo>
                  <a:pt x="45" y="85"/>
                </a:lnTo>
                <a:lnTo>
                  <a:pt x="45" y="80"/>
                </a:lnTo>
                <a:lnTo>
                  <a:pt x="45" y="8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7" name=""/>
          <p:cNvSpPr/>
          <p:nvPr/>
        </p:nvSpPr>
        <p:spPr>
          <a:xfrm>
            <a:off x="4438800" y="3492360"/>
            <a:ext cx="230040" cy="335160"/>
          </a:xfrm>
          <a:custGeom>
            <a:avLst/>
            <a:gdLst/>
            <a:ahLst/>
            <a:rect l="l" t="t" r="r" b="b"/>
            <a:pathLst>
              <a:path w="145" h="211">
                <a:moveTo>
                  <a:pt x="65" y="120"/>
                </a:moveTo>
                <a:lnTo>
                  <a:pt x="70" y="115"/>
                </a:lnTo>
                <a:lnTo>
                  <a:pt x="10" y="10"/>
                </a:lnTo>
                <a:lnTo>
                  <a:pt x="5" y="10"/>
                </a:lnTo>
                <a:lnTo>
                  <a:pt x="10" y="15"/>
                </a:lnTo>
                <a:lnTo>
                  <a:pt x="10" y="15"/>
                </a:lnTo>
                <a:lnTo>
                  <a:pt x="10" y="10"/>
                </a:lnTo>
                <a:lnTo>
                  <a:pt x="5" y="15"/>
                </a:lnTo>
                <a:lnTo>
                  <a:pt x="100" y="10"/>
                </a:lnTo>
                <a:lnTo>
                  <a:pt x="95" y="5"/>
                </a:lnTo>
                <a:lnTo>
                  <a:pt x="95" y="5"/>
                </a:lnTo>
                <a:lnTo>
                  <a:pt x="95" y="10"/>
                </a:lnTo>
                <a:lnTo>
                  <a:pt x="95" y="10"/>
                </a:lnTo>
                <a:lnTo>
                  <a:pt x="95" y="5"/>
                </a:lnTo>
                <a:lnTo>
                  <a:pt x="135" y="80"/>
                </a:lnTo>
                <a:lnTo>
                  <a:pt x="140" y="75"/>
                </a:lnTo>
                <a:lnTo>
                  <a:pt x="135" y="75"/>
                </a:lnTo>
                <a:lnTo>
                  <a:pt x="115" y="206"/>
                </a:lnTo>
                <a:lnTo>
                  <a:pt x="120" y="206"/>
                </a:lnTo>
                <a:lnTo>
                  <a:pt x="120" y="201"/>
                </a:lnTo>
                <a:lnTo>
                  <a:pt x="120" y="201"/>
                </a:lnTo>
                <a:lnTo>
                  <a:pt x="115" y="206"/>
                </a:lnTo>
                <a:lnTo>
                  <a:pt x="120" y="201"/>
                </a:lnTo>
                <a:lnTo>
                  <a:pt x="50" y="196"/>
                </a:lnTo>
                <a:lnTo>
                  <a:pt x="50" y="211"/>
                </a:lnTo>
                <a:lnTo>
                  <a:pt x="120" y="211"/>
                </a:lnTo>
                <a:lnTo>
                  <a:pt x="120" y="211"/>
                </a:lnTo>
                <a:lnTo>
                  <a:pt x="125" y="211"/>
                </a:lnTo>
                <a:lnTo>
                  <a:pt x="125" y="206"/>
                </a:lnTo>
                <a:lnTo>
                  <a:pt x="125" y="206"/>
                </a:lnTo>
                <a:lnTo>
                  <a:pt x="145" y="75"/>
                </a:lnTo>
                <a:lnTo>
                  <a:pt x="145" y="75"/>
                </a:lnTo>
                <a:lnTo>
                  <a:pt x="145" y="70"/>
                </a:lnTo>
                <a:lnTo>
                  <a:pt x="100" y="0"/>
                </a:lnTo>
                <a:lnTo>
                  <a:pt x="100" y="0"/>
                </a:lnTo>
                <a:lnTo>
                  <a:pt x="100" y="0"/>
                </a:lnTo>
                <a:lnTo>
                  <a:pt x="95" y="0"/>
                </a:lnTo>
                <a:lnTo>
                  <a:pt x="5" y="5"/>
                </a:lnTo>
                <a:lnTo>
                  <a:pt x="5" y="5"/>
                </a:lnTo>
                <a:lnTo>
                  <a:pt x="5" y="5"/>
                </a:lnTo>
                <a:lnTo>
                  <a:pt x="0" y="10"/>
                </a:lnTo>
                <a:lnTo>
                  <a:pt x="5" y="15"/>
                </a:lnTo>
                <a:lnTo>
                  <a:pt x="65" y="1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8" name=""/>
          <p:cNvSpPr/>
          <p:nvPr/>
        </p:nvSpPr>
        <p:spPr>
          <a:xfrm>
            <a:off x="4341960" y="3213000"/>
            <a:ext cx="350640" cy="184320"/>
          </a:xfrm>
          <a:custGeom>
            <a:avLst/>
            <a:gdLst/>
            <a:ahLst/>
            <a:rect l="l" t="t" r="r" b="b"/>
            <a:pathLst>
              <a:path w="221" h="116">
                <a:moveTo>
                  <a:pt x="221" y="10"/>
                </a:moveTo>
                <a:lnTo>
                  <a:pt x="216" y="0"/>
                </a:lnTo>
                <a:lnTo>
                  <a:pt x="0" y="106"/>
                </a:lnTo>
                <a:lnTo>
                  <a:pt x="5" y="116"/>
                </a:lnTo>
                <a:lnTo>
                  <a:pt x="221"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9" name=""/>
          <p:cNvSpPr/>
          <p:nvPr/>
        </p:nvSpPr>
        <p:spPr>
          <a:xfrm>
            <a:off x="3354480" y="3038400"/>
            <a:ext cx="1131840" cy="709560"/>
          </a:xfrm>
          <a:custGeom>
            <a:avLst/>
            <a:gdLst/>
            <a:ahLst/>
            <a:rect l="l" t="t" r="r" b="b"/>
            <a:pathLst>
              <a:path w="713" h="447">
                <a:moveTo>
                  <a:pt x="10" y="0"/>
                </a:moveTo>
                <a:lnTo>
                  <a:pt x="0" y="5"/>
                </a:lnTo>
                <a:lnTo>
                  <a:pt x="0" y="5"/>
                </a:lnTo>
                <a:lnTo>
                  <a:pt x="0" y="5"/>
                </a:lnTo>
                <a:lnTo>
                  <a:pt x="5" y="10"/>
                </a:lnTo>
                <a:lnTo>
                  <a:pt x="5" y="10"/>
                </a:lnTo>
                <a:lnTo>
                  <a:pt x="432" y="10"/>
                </a:lnTo>
                <a:lnTo>
                  <a:pt x="432" y="5"/>
                </a:lnTo>
                <a:lnTo>
                  <a:pt x="432" y="10"/>
                </a:lnTo>
                <a:lnTo>
                  <a:pt x="532" y="60"/>
                </a:lnTo>
                <a:lnTo>
                  <a:pt x="537" y="55"/>
                </a:lnTo>
                <a:lnTo>
                  <a:pt x="532" y="60"/>
                </a:lnTo>
                <a:lnTo>
                  <a:pt x="617" y="221"/>
                </a:lnTo>
                <a:lnTo>
                  <a:pt x="617" y="221"/>
                </a:lnTo>
                <a:lnTo>
                  <a:pt x="617" y="221"/>
                </a:lnTo>
                <a:lnTo>
                  <a:pt x="708" y="447"/>
                </a:lnTo>
                <a:lnTo>
                  <a:pt x="713" y="442"/>
                </a:lnTo>
                <a:lnTo>
                  <a:pt x="622" y="221"/>
                </a:lnTo>
                <a:lnTo>
                  <a:pt x="622" y="216"/>
                </a:lnTo>
                <a:lnTo>
                  <a:pt x="542" y="55"/>
                </a:lnTo>
                <a:lnTo>
                  <a:pt x="542" y="55"/>
                </a:lnTo>
                <a:lnTo>
                  <a:pt x="537" y="55"/>
                </a:lnTo>
                <a:lnTo>
                  <a:pt x="437" y="0"/>
                </a:lnTo>
                <a:lnTo>
                  <a:pt x="437" y="0"/>
                </a:lnTo>
                <a:lnTo>
                  <a:pt x="432" y="0"/>
                </a:lnTo>
                <a:lnTo>
                  <a:pt x="5" y="0"/>
                </a:lnTo>
                <a:lnTo>
                  <a:pt x="10" y="0"/>
                </a:lnTo>
                <a:lnTo>
                  <a:pt x="5" y="0"/>
                </a:lnTo>
                <a:lnTo>
                  <a:pt x="5" y="5"/>
                </a:lnTo>
                <a:lnTo>
                  <a:pt x="10" y="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0" name=""/>
          <p:cNvSpPr/>
          <p:nvPr/>
        </p:nvSpPr>
        <p:spPr>
          <a:xfrm>
            <a:off x="5019840" y="3724200"/>
            <a:ext cx="2087280" cy="557280"/>
          </a:xfrm>
          <a:custGeom>
            <a:avLst/>
            <a:gdLst/>
            <a:ahLst/>
            <a:rect l="l" t="t" r="r" b="b"/>
            <a:pathLst>
              <a:path w="1315" h="351">
                <a:moveTo>
                  <a:pt x="1300" y="346"/>
                </a:moveTo>
                <a:lnTo>
                  <a:pt x="1310" y="351"/>
                </a:lnTo>
                <a:lnTo>
                  <a:pt x="1315" y="235"/>
                </a:lnTo>
                <a:lnTo>
                  <a:pt x="1315" y="235"/>
                </a:lnTo>
                <a:lnTo>
                  <a:pt x="1315" y="230"/>
                </a:lnTo>
                <a:lnTo>
                  <a:pt x="1315" y="230"/>
                </a:lnTo>
                <a:lnTo>
                  <a:pt x="1239" y="195"/>
                </a:lnTo>
                <a:lnTo>
                  <a:pt x="1234" y="200"/>
                </a:lnTo>
                <a:lnTo>
                  <a:pt x="1239" y="200"/>
                </a:lnTo>
                <a:lnTo>
                  <a:pt x="1154" y="45"/>
                </a:lnTo>
                <a:lnTo>
                  <a:pt x="1154" y="40"/>
                </a:lnTo>
                <a:lnTo>
                  <a:pt x="1149" y="40"/>
                </a:lnTo>
                <a:lnTo>
                  <a:pt x="1034" y="0"/>
                </a:lnTo>
                <a:lnTo>
                  <a:pt x="1034" y="0"/>
                </a:lnTo>
                <a:lnTo>
                  <a:pt x="622" y="5"/>
                </a:lnTo>
                <a:lnTo>
                  <a:pt x="622" y="10"/>
                </a:lnTo>
                <a:lnTo>
                  <a:pt x="487" y="50"/>
                </a:lnTo>
                <a:lnTo>
                  <a:pt x="492" y="55"/>
                </a:lnTo>
                <a:lnTo>
                  <a:pt x="492" y="50"/>
                </a:lnTo>
                <a:lnTo>
                  <a:pt x="226" y="70"/>
                </a:lnTo>
                <a:lnTo>
                  <a:pt x="221" y="70"/>
                </a:lnTo>
                <a:lnTo>
                  <a:pt x="100" y="120"/>
                </a:lnTo>
                <a:lnTo>
                  <a:pt x="100" y="120"/>
                </a:lnTo>
                <a:lnTo>
                  <a:pt x="30" y="195"/>
                </a:lnTo>
                <a:lnTo>
                  <a:pt x="30" y="200"/>
                </a:lnTo>
                <a:lnTo>
                  <a:pt x="0" y="250"/>
                </a:lnTo>
                <a:lnTo>
                  <a:pt x="0" y="255"/>
                </a:lnTo>
                <a:lnTo>
                  <a:pt x="0" y="255"/>
                </a:lnTo>
                <a:lnTo>
                  <a:pt x="15" y="351"/>
                </a:lnTo>
                <a:lnTo>
                  <a:pt x="20" y="351"/>
                </a:lnTo>
                <a:lnTo>
                  <a:pt x="10" y="255"/>
                </a:lnTo>
                <a:lnTo>
                  <a:pt x="5" y="255"/>
                </a:lnTo>
                <a:lnTo>
                  <a:pt x="10" y="255"/>
                </a:lnTo>
                <a:lnTo>
                  <a:pt x="40" y="205"/>
                </a:lnTo>
                <a:lnTo>
                  <a:pt x="35" y="200"/>
                </a:lnTo>
                <a:lnTo>
                  <a:pt x="40" y="205"/>
                </a:lnTo>
                <a:lnTo>
                  <a:pt x="105" y="130"/>
                </a:lnTo>
                <a:lnTo>
                  <a:pt x="105" y="125"/>
                </a:lnTo>
                <a:lnTo>
                  <a:pt x="105" y="130"/>
                </a:lnTo>
                <a:lnTo>
                  <a:pt x="226" y="80"/>
                </a:lnTo>
                <a:lnTo>
                  <a:pt x="226" y="75"/>
                </a:lnTo>
                <a:lnTo>
                  <a:pt x="226" y="80"/>
                </a:lnTo>
                <a:lnTo>
                  <a:pt x="492" y="60"/>
                </a:lnTo>
                <a:lnTo>
                  <a:pt x="492" y="60"/>
                </a:lnTo>
                <a:lnTo>
                  <a:pt x="627" y="15"/>
                </a:lnTo>
                <a:lnTo>
                  <a:pt x="622" y="10"/>
                </a:lnTo>
                <a:lnTo>
                  <a:pt x="622" y="15"/>
                </a:lnTo>
                <a:lnTo>
                  <a:pt x="1034" y="10"/>
                </a:lnTo>
                <a:lnTo>
                  <a:pt x="1034" y="5"/>
                </a:lnTo>
                <a:lnTo>
                  <a:pt x="1029" y="10"/>
                </a:lnTo>
                <a:lnTo>
                  <a:pt x="1149" y="50"/>
                </a:lnTo>
                <a:lnTo>
                  <a:pt x="1149" y="45"/>
                </a:lnTo>
                <a:lnTo>
                  <a:pt x="1144" y="50"/>
                </a:lnTo>
                <a:lnTo>
                  <a:pt x="1234" y="205"/>
                </a:lnTo>
                <a:lnTo>
                  <a:pt x="1234" y="205"/>
                </a:lnTo>
                <a:lnTo>
                  <a:pt x="1310" y="240"/>
                </a:lnTo>
                <a:lnTo>
                  <a:pt x="1305" y="235"/>
                </a:lnTo>
                <a:lnTo>
                  <a:pt x="1310" y="235"/>
                </a:lnTo>
                <a:lnTo>
                  <a:pt x="1310" y="235"/>
                </a:lnTo>
                <a:lnTo>
                  <a:pt x="1305" y="235"/>
                </a:lnTo>
                <a:lnTo>
                  <a:pt x="1300" y="34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1" name=""/>
          <p:cNvSpPr/>
          <p:nvPr/>
        </p:nvSpPr>
        <p:spPr>
          <a:xfrm>
            <a:off x="6804000" y="3938760"/>
            <a:ext cx="127080" cy="79200"/>
          </a:xfrm>
          <a:custGeom>
            <a:avLst/>
            <a:gdLst/>
            <a:ahLst/>
            <a:rect l="l" t="t" r="r" b="b"/>
            <a:pathLst>
              <a:path w="80" h="50">
                <a:moveTo>
                  <a:pt x="80" y="10"/>
                </a:moveTo>
                <a:lnTo>
                  <a:pt x="80" y="0"/>
                </a:lnTo>
                <a:lnTo>
                  <a:pt x="35" y="10"/>
                </a:lnTo>
                <a:lnTo>
                  <a:pt x="35" y="10"/>
                </a:lnTo>
                <a:lnTo>
                  <a:pt x="35" y="15"/>
                </a:lnTo>
                <a:lnTo>
                  <a:pt x="0" y="45"/>
                </a:lnTo>
                <a:lnTo>
                  <a:pt x="10" y="50"/>
                </a:lnTo>
                <a:lnTo>
                  <a:pt x="40" y="20"/>
                </a:lnTo>
                <a:lnTo>
                  <a:pt x="35" y="15"/>
                </a:lnTo>
                <a:lnTo>
                  <a:pt x="35" y="20"/>
                </a:lnTo>
                <a:lnTo>
                  <a:pt x="80" y="10"/>
                </a:lnTo>
                <a:close/>
              </a:path>
            </a:pathLst>
          </a:custGeom>
          <a:solidFill>
            <a:srgbClr val="00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982" name=""/>
          <p:cNvSpPr/>
          <p:nvPr/>
        </p:nvSpPr>
        <p:spPr>
          <a:xfrm>
            <a:off x="6859440" y="3954600"/>
            <a:ext cx="55800" cy="87120"/>
          </a:xfrm>
          <a:custGeom>
            <a:avLst/>
            <a:gdLst/>
            <a:ahLst/>
            <a:rect l="l" t="t" r="r" b="b"/>
            <a:pathLst>
              <a:path w="35" h="55">
                <a:moveTo>
                  <a:pt x="30" y="55"/>
                </a:moveTo>
                <a:lnTo>
                  <a:pt x="35" y="45"/>
                </a:lnTo>
                <a:lnTo>
                  <a:pt x="10" y="30"/>
                </a:lnTo>
                <a:lnTo>
                  <a:pt x="5" y="35"/>
                </a:lnTo>
                <a:lnTo>
                  <a:pt x="10" y="30"/>
                </a:lnTo>
                <a:lnTo>
                  <a:pt x="10" y="35"/>
                </a:lnTo>
                <a:lnTo>
                  <a:pt x="10" y="0"/>
                </a:lnTo>
                <a:lnTo>
                  <a:pt x="0" y="5"/>
                </a:lnTo>
                <a:lnTo>
                  <a:pt x="0" y="35"/>
                </a:lnTo>
                <a:lnTo>
                  <a:pt x="5" y="40"/>
                </a:lnTo>
                <a:lnTo>
                  <a:pt x="5" y="40"/>
                </a:lnTo>
                <a:lnTo>
                  <a:pt x="30" y="55"/>
                </a:lnTo>
                <a:close/>
              </a:path>
            </a:pathLst>
          </a:cu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983" name=""/>
          <p:cNvSpPr/>
          <p:nvPr/>
        </p:nvSpPr>
        <p:spPr>
          <a:xfrm>
            <a:off x="6843600" y="4002120"/>
            <a:ext cx="32040" cy="47520"/>
          </a:xfrm>
          <a:custGeom>
            <a:avLst/>
            <a:gdLst/>
            <a:ahLst/>
            <a:rect l="l" t="t" r="r" b="b"/>
            <a:pathLst>
              <a:path w="20" h="30">
                <a:moveTo>
                  <a:pt x="0" y="25"/>
                </a:moveTo>
                <a:lnTo>
                  <a:pt x="10" y="30"/>
                </a:lnTo>
                <a:lnTo>
                  <a:pt x="20" y="5"/>
                </a:lnTo>
                <a:lnTo>
                  <a:pt x="15" y="0"/>
                </a:lnTo>
                <a:lnTo>
                  <a:pt x="0" y="25"/>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984" name=""/>
          <p:cNvSpPr/>
          <p:nvPr/>
        </p:nvSpPr>
        <p:spPr>
          <a:xfrm>
            <a:off x="5099040" y="4105440"/>
            <a:ext cx="135000" cy="144360"/>
          </a:xfrm>
          <a:custGeom>
            <a:avLst/>
            <a:gdLst/>
            <a:ahLst/>
            <a:rect l="l" t="t" r="r" b="b"/>
            <a:pathLst>
              <a:path w="85" h="91">
                <a:moveTo>
                  <a:pt x="5" y="0"/>
                </a:moveTo>
                <a:lnTo>
                  <a:pt x="0" y="10"/>
                </a:lnTo>
                <a:lnTo>
                  <a:pt x="80" y="91"/>
                </a:lnTo>
                <a:lnTo>
                  <a:pt x="85" y="8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5" name=""/>
          <p:cNvSpPr/>
          <p:nvPr/>
        </p:nvSpPr>
        <p:spPr>
          <a:xfrm>
            <a:off x="4924440" y="3859200"/>
            <a:ext cx="469800" cy="358920"/>
          </a:xfrm>
          <a:custGeom>
            <a:avLst/>
            <a:gdLst/>
            <a:ahLst/>
            <a:rect l="l" t="t" r="r" b="b"/>
            <a:pathLst>
              <a:path w="296" h="226">
                <a:moveTo>
                  <a:pt x="296" y="20"/>
                </a:moveTo>
                <a:lnTo>
                  <a:pt x="291" y="10"/>
                </a:lnTo>
                <a:lnTo>
                  <a:pt x="130" y="110"/>
                </a:lnTo>
                <a:lnTo>
                  <a:pt x="130" y="110"/>
                </a:lnTo>
                <a:lnTo>
                  <a:pt x="130" y="110"/>
                </a:lnTo>
                <a:lnTo>
                  <a:pt x="70" y="216"/>
                </a:lnTo>
                <a:lnTo>
                  <a:pt x="75" y="221"/>
                </a:lnTo>
                <a:lnTo>
                  <a:pt x="75" y="216"/>
                </a:lnTo>
                <a:lnTo>
                  <a:pt x="70" y="216"/>
                </a:lnTo>
                <a:lnTo>
                  <a:pt x="70" y="216"/>
                </a:lnTo>
                <a:lnTo>
                  <a:pt x="75" y="216"/>
                </a:lnTo>
                <a:lnTo>
                  <a:pt x="10" y="206"/>
                </a:lnTo>
                <a:lnTo>
                  <a:pt x="10" y="211"/>
                </a:lnTo>
                <a:lnTo>
                  <a:pt x="15" y="211"/>
                </a:lnTo>
                <a:lnTo>
                  <a:pt x="10" y="211"/>
                </a:lnTo>
                <a:lnTo>
                  <a:pt x="10" y="211"/>
                </a:lnTo>
                <a:lnTo>
                  <a:pt x="15" y="211"/>
                </a:lnTo>
                <a:lnTo>
                  <a:pt x="15" y="125"/>
                </a:lnTo>
                <a:lnTo>
                  <a:pt x="10" y="125"/>
                </a:lnTo>
                <a:lnTo>
                  <a:pt x="15" y="130"/>
                </a:lnTo>
                <a:lnTo>
                  <a:pt x="90" y="5"/>
                </a:lnTo>
                <a:lnTo>
                  <a:pt x="85" y="0"/>
                </a:lnTo>
                <a:lnTo>
                  <a:pt x="10" y="120"/>
                </a:lnTo>
                <a:lnTo>
                  <a:pt x="5" y="125"/>
                </a:lnTo>
                <a:lnTo>
                  <a:pt x="0" y="211"/>
                </a:lnTo>
                <a:lnTo>
                  <a:pt x="5" y="216"/>
                </a:lnTo>
                <a:lnTo>
                  <a:pt x="5" y="216"/>
                </a:lnTo>
                <a:lnTo>
                  <a:pt x="10" y="216"/>
                </a:lnTo>
                <a:lnTo>
                  <a:pt x="75" y="226"/>
                </a:lnTo>
                <a:lnTo>
                  <a:pt x="75" y="226"/>
                </a:lnTo>
                <a:lnTo>
                  <a:pt x="75" y="221"/>
                </a:lnTo>
                <a:lnTo>
                  <a:pt x="80" y="221"/>
                </a:lnTo>
                <a:lnTo>
                  <a:pt x="140" y="115"/>
                </a:lnTo>
                <a:lnTo>
                  <a:pt x="135" y="110"/>
                </a:lnTo>
                <a:lnTo>
                  <a:pt x="135" y="115"/>
                </a:lnTo>
                <a:lnTo>
                  <a:pt x="296" y="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6" name=""/>
          <p:cNvSpPr/>
          <p:nvPr/>
        </p:nvSpPr>
        <p:spPr>
          <a:xfrm>
            <a:off x="4884840" y="3780000"/>
            <a:ext cx="803160" cy="253800"/>
          </a:xfrm>
          <a:custGeom>
            <a:avLst/>
            <a:gdLst/>
            <a:ahLst/>
            <a:rect l="l" t="t" r="r" b="b"/>
            <a:pathLst>
              <a:path w="506" h="160">
                <a:moveTo>
                  <a:pt x="0" y="150"/>
                </a:moveTo>
                <a:lnTo>
                  <a:pt x="5" y="160"/>
                </a:lnTo>
                <a:lnTo>
                  <a:pt x="95" y="145"/>
                </a:lnTo>
                <a:lnTo>
                  <a:pt x="95" y="145"/>
                </a:lnTo>
                <a:lnTo>
                  <a:pt x="100" y="145"/>
                </a:lnTo>
                <a:lnTo>
                  <a:pt x="170" y="70"/>
                </a:lnTo>
                <a:lnTo>
                  <a:pt x="170" y="65"/>
                </a:lnTo>
                <a:lnTo>
                  <a:pt x="170" y="70"/>
                </a:lnTo>
                <a:lnTo>
                  <a:pt x="316" y="15"/>
                </a:lnTo>
                <a:lnTo>
                  <a:pt x="311" y="10"/>
                </a:lnTo>
                <a:lnTo>
                  <a:pt x="311" y="15"/>
                </a:lnTo>
                <a:lnTo>
                  <a:pt x="506" y="10"/>
                </a:lnTo>
                <a:lnTo>
                  <a:pt x="506" y="0"/>
                </a:lnTo>
                <a:lnTo>
                  <a:pt x="311" y="5"/>
                </a:lnTo>
                <a:lnTo>
                  <a:pt x="311" y="5"/>
                </a:lnTo>
                <a:lnTo>
                  <a:pt x="165" y="60"/>
                </a:lnTo>
                <a:lnTo>
                  <a:pt x="165" y="65"/>
                </a:lnTo>
                <a:lnTo>
                  <a:pt x="95" y="140"/>
                </a:lnTo>
                <a:lnTo>
                  <a:pt x="95" y="140"/>
                </a:lnTo>
                <a:lnTo>
                  <a:pt x="95" y="140"/>
                </a:lnTo>
                <a:lnTo>
                  <a:pt x="95" y="135"/>
                </a:lnTo>
                <a:lnTo>
                  <a:pt x="0" y="1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7" name=""/>
          <p:cNvSpPr/>
          <p:nvPr/>
        </p:nvSpPr>
        <p:spPr>
          <a:xfrm>
            <a:off x="6126120" y="3747960"/>
            <a:ext cx="23760" cy="71640"/>
          </a:xfrm>
          <a:custGeom>
            <a:avLst/>
            <a:gdLst/>
            <a:ahLst/>
            <a:rect l="l" t="t" r="r" b="b"/>
            <a:pathLst>
              <a:path w="15" h="45">
                <a:moveTo>
                  <a:pt x="15" y="0"/>
                </a:moveTo>
                <a:lnTo>
                  <a:pt x="5" y="0"/>
                </a:lnTo>
                <a:lnTo>
                  <a:pt x="0" y="40"/>
                </a:lnTo>
                <a:lnTo>
                  <a:pt x="10" y="45"/>
                </a:lnTo>
                <a:lnTo>
                  <a:pt x="15" y="0"/>
                </a:lnTo>
                <a:close/>
              </a:path>
            </a:pathLst>
          </a:custGeom>
          <a:solidFill>
            <a:srgbClr val="0000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988" name=""/>
          <p:cNvSpPr/>
          <p:nvPr/>
        </p:nvSpPr>
        <p:spPr>
          <a:xfrm>
            <a:off x="6819840" y="3747960"/>
            <a:ext cx="95400" cy="103320"/>
          </a:xfrm>
          <a:custGeom>
            <a:avLst/>
            <a:gdLst/>
            <a:ahLst/>
            <a:rect l="l" t="t" r="r" b="b"/>
            <a:pathLst>
              <a:path w="60" h="65">
                <a:moveTo>
                  <a:pt x="60" y="5"/>
                </a:moveTo>
                <a:lnTo>
                  <a:pt x="55" y="0"/>
                </a:lnTo>
                <a:lnTo>
                  <a:pt x="10" y="20"/>
                </a:lnTo>
                <a:lnTo>
                  <a:pt x="10" y="25"/>
                </a:lnTo>
                <a:lnTo>
                  <a:pt x="10" y="25"/>
                </a:lnTo>
                <a:lnTo>
                  <a:pt x="0" y="65"/>
                </a:lnTo>
                <a:lnTo>
                  <a:pt x="10" y="65"/>
                </a:lnTo>
                <a:lnTo>
                  <a:pt x="20" y="30"/>
                </a:lnTo>
                <a:lnTo>
                  <a:pt x="20" y="30"/>
                </a:lnTo>
                <a:lnTo>
                  <a:pt x="20" y="25"/>
                </a:lnTo>
                <a:lnTo>
                  <a:pt x="15" y="25"/>
                </a:lnTo>
                <a:lnTo>
                  <a:pt x="20" y="30"/>
                </a:lnTo>
                <a:lnTo>
                  <a:pt x="60"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9" name=""/>
          <p:cNvSpPr/>
          <p:nvPr/>
        </p:nvSpPr>
        <p:spPr>
          <a:xfrm>
            <a:off x="5234040" y="3986280"/>
            <a:ext cx="152280" cy="207720"/>
          </a:xfrm>
          <a:custGeom>
            <a:avLst/>
            <a:gdLst/>
            <a:ahLst/>
            <a:rect l="l" t="t" r="r" b="b"/>
            <a:pathLst>
              <a:path w="96" h="131">
                <a:moveTo>
                  <a:pt x="71" y="0"/>
                </a:moveTo>
                <a:lnTo>
                  <a:pt x="66" y="10"/>
                </a:lnTo>
                <a:lnTo>
                  <a:pt x="91" y="45"/>
                </a:lnTo>
                <a:lnTo>
                  <a:pt x="91" y="40"/>
                </a:lnTo>
                <a:lnTo>
                  <a:pt x="91" y="35"/>
                </a:lnTo>
                <a:lnTo>
                  <a:pt x="86" y="40"/>
                </a:lnTo>
                <a:lnTo>
                  <a:pt x="91" y="45"/>
                </a:lnTo>
                <a:lnTo>
                  <a:pt x="91" y="35"/>
                </a:lnTo>
                <a:lnTo>
                  <a:pt x="66" y="60"/>
                </a:lnTo>
                <a:lnTo>
                  <a:pt x="71" y="65"/>
                </a:lnTo>
                <a:lnTo>
                  <a:pt x="66" y="60"/>
                </a:lnTo>
                <a:lnTo>
                  <a:pt x="5" y="90"/>
                </a:lnTo>
                <a:lnTo>
                  <a:pt x="0" y="90"/>
                </a:lnTo>
                <a:lnTo>
                  <a:pt x="0" y="95"/>
                </a:lnTo>
                <a:lnTo>
                  <a:pt x="0" y="95"/>
                </a:lnTo>
                <a:lnTo>
                  <a:pt x="5" y="131"/>
                </a:lnTo>
                <a:lnTo>
                  <a:pt x="15" y="131"/>
                </a:lnTo>
                <a:lnTo>
                  <a:pt x="10" y="95"/>
                </a:lnTo>
                <a:lnTo>
                  <a:pt x="10" y="101"/>
                </a:lnTo>
                <a:lnTo>
                  <a:pt x="10" y="95"/>
                </a:lnTo>
                <a:lnTo>
                  <a:pt x="5" y="95"/>
                </a:lnTo>
                <a:lnTo>
                  <a:pt x="5" y="101"/>
                </a:lnTo>
                <a:lnTo>
                  <a:pt x="71" y="65"/>
                </a:lnTo>
                <a:lnTo>
                  <a:pt x="71" y="65"/>
                </a:lnTo>
                <a:lnTo>
                  <a:pt x="96" y="45"/>
                </a:lnTo>
                <a:lnTo>
                  <a:pt x="96" y="45"/>
                </a:lnTo>
                <a:lnTo>
                  <a:pt x="96" y="40"/>
                </a:lnTo>
                <a:lnTo>
                  <a:pt x="96" y="35"/>
                </a:lnTo>
                <a:lnTo>
                  <a:pt x="7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990" name=""/>
          <p:cNvGrpSpPr/>
          <p:nvPr/>
        </p:nvGrpSpPr>
        <p:grpSpPr>
          <a:xfrm>
            <a:off x="3610080" y="974880"/>
            <a:ext cx="166680" cy="176040"/>
            <a:chOff x="3610080" y="974880"/>
            <a:chExt cx="166680" cy="176040"/>
          </a:xfrm>
        </p:grpSpPr>
        <p:sp>
          <p:nvSpPr>
            <p:cNvPr id="1991"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2" name=""/>
            <p:cNvSpPr/>
            <p:nvPr/>
          </p:nvSpPr>
          <p:spPr>
            <a:xfrm>
              <a:off x="3610080" y="974880"/>
              <a:ext cx="166680" cy="39600"/>
            </a:xfrm>
            <a:custGeom>
              <a:avLst/>
              <a:gdLst/>
              <a:ahLst/>
              <a:rect l="l" t="t" r="r" b="b"/>
              <a:pathLst>
                <a:path w="105" h="25">
                  <a:moveTo>
                    <a:pt x="0" y="15"/>
                  </a:moveTo>
                  <a:lnTo>
                    <a:pt x="0" y="15"/>
                  </a:lnTo>
                  <a:lnTo>
                    <a:pt x="5" y="20"/>
                  </a:lnTo>
                  <a:lnTo>
                    <a:pt x="10"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993"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4" name=""/>
            <p:cNvSpPr/>
            <p:nvPr/>
          </p:nvSpPr>
          <p:spPr>
            <a:xfrm>
              <a:off x="3610080" y="998640"/>
              <a:ext cx="166680" cy="15840"/>
            </a:xfrm>
            <a:custGeom>
              <a:avLst/>
              <a:gdLst/>
              <a:ahLst/>
              <a:rect l="l" t="t" r="r" b="b"/>
              <a:pathLst>
                <a:path w="105" h="10">
                  <a:moveTo>
                    <a:pt x="0" y="0"/>
                  </a:moveTo>
                  <a:lnTo>
                    <a:pt x="0" y="0"/>
                  </a:lnTo>
                  <a:lnTo>
                    <a:pt x="5" y="5"/>
                  </a:lnTo>
                  <a:lnTo>
                    <a:pt x="10"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1995" name=""/>
          <p:cNvGrpSpPr/>
          <p:nvPr/>
        </p:nvGrpSpPr>
        <p:grpSpPr>
          <a:xfrm>
            <a:off x="3903840" y="942840"/>
            <a:ext cx="168120" cy="176400"/>
            <a:chOff x="3903840" y="942840"/>
            <a:chExt cx="168120" cy="176400"/>
          </a:xfrm>
        </p:grpSpPr>
        <p:sp>
          <p:nvSpPr>
            <p:cNvPr id="1996"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7" name=""/>
            <p:cNvSpPr/>
            <p:nvPr/>
          </p:nvSpPr>
          <p:spPr>
            <a:xfrm>
              <a:off x="3903840" y="942840"/>
              <a:ext cx="168120" cy="47880"/>
            </a:xfrm>
            <a:custGeom>
              <a:avLst/>
              <a:gdLst/>
              <a:ahLst/>
              <a:rect l="l" t="t" r="r" b="b"/>
              <a:pathLst>
                <a:path w="106" h="30">
                  <a:moveTo>
                    <a:pt x="0" y="15"/>
                  </a:moveTo>
                  <a:lnTo>
                    <a:pt x="0" y="15"/>
                  </a:lnTo>
                  <a:lnTo>
                    <a:pt x="5" y="20"/>
                  </a:lnTo>
                  <a:lnTo>
                    <a:pt x="11" y="20"/>
                  </a:lnTo>
                  <a:lnTo>
                    <a:pt x="16" y="25"/>
                  </a:lnTo>
                  <a:lnTo>
                    <a:pt x="26" y="25"/>
                  </a:lnTo>
                  <a:lnTo>
                    <a:pt x="31" y="25"/>
                  </a:lnTo>
                  <a:lnTo>
                    <a:pt x="41" y="30"/>
                  </a:lnTo>
                  <a:lnTo>
                    <a:pt x="56" y="30"/>
                  </a:lnTo>
                  <a:lnTo>
                    <a:pt x="66" y="30"/>
                  </a:lnTo>
                  <a:lnTo>
                    <a:pt x="76" y="25"/>
                  </a:lnTo>
                  <a:lnTo>
                    <a:pt x="86" y="25"/>
                  </a:lnTo>
                  <a:lnTo>
                    <a:pt x="91" y="25"/>
                  </a:lnTo>
                  <a:lnTo>
                    <a:pt x="96" y="20"/>
                  </a:lnTo>
                  <a:lnTo>
                    <a:pt x="101" y="20"/>
                  </a:lnTo>
                  <a:lnTo>
                    <a:pt x="106" y="15"/>
                  </a:lnTo>
                  <a:lnTo>
                    <a:pt x="106" y="15"/>
                  </a:lnTo>
                  <a:lnTo>
                    <a:pt x="106" y="10"/>
                  </a:lnTo>
                  <a:lnTo>
                    <a:pt x="101" y="10"/>
                  </a:lnTo>
                  <a:lnTo>
                    <a:pt x="96" y="5"/>
                  </a:lnTo>
                  <a:lnTo>
                    <a:pt x="91" y="5"/>
                  </a:lnTo>
                  <a:lnTo>
                    <a:pt x="86" y="5"/>
                  </a:lnTo>
                  <a:lnTo>
                    <a:pt x="76" y="0"/>
                  </a:lnTo>
                  <a:lnTo>
                    <a:pt x="66" y="0"/>
                  </a:lnTo>
                  <a:lnTo>
                    <a:pt x="56" y="0"/>
                  </a:lnTo>
                  <a:lnTo>
                    <a:pt x="41" y="0"/>
                  </a:lnTo>
                  <a:lnTo>
                    <a:pt x="31" y="0"/>
                  </a:lnTo>
                  <a:lnTo>
                    <a:pt x="26" y="5"/>
                  </a:lnTo>
                  <a:lnTo>
                    <a:pt x="16" y="5"/>
                  </a:lnTo>
                  <a:lnTo>
                    <a:pt x="11"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998"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9" name=""/>
            <p:cNvSpPr/>
            <p:nvPr/>
          </p:nvSpPr>
          <p:spPr>
            <a:xfrm>
              <a:off x="3903840" y="966960"/>
              <a:ext cx="168120" cy="23760"/>
            </a:xfrm>
            <a:custGeom>
              <a:avLst/>
              <a:gdLst/>
              <a:ahLst/>
              <a:rect l="l" t="t" r="r" b="b"/>
              <a:pathLst>
                <a:path w="106" h="15">
                  <a:moveTo>
                    <a:pt x="0" y="0"/>
                  </a:moveTo>
                  <a:lnTo>
                    <a:pt x="0" y="5"/>
                  </a:lnTo>
                  <a:lnTo>
                    <a:pt x="5" y="5"/>
                  </a:lnTo>
                  <a:lnTo>
                    <a:pt x="11" y="10"/>
                  </a:lnTo>
                  <a:lnTo>
                    <a:pt x="16" y="10"/>
                  </a:lnTo>
                  <a:lnTo>
                    <a:pt x="26" y="10"/>
                  </a:lnTo>
                  <a:lnTo>
                    <a:pt x="31" y="10"/>
                  </a:lnTo>
                  <a:lnTo>
                    <a:pt x="41" y="15"/>
                  </a:lnTo>
                  <a:lnTo>
                    <a:pt x="56" y="15"/>
                  </a:lnTo>
                  <a:lnTo>
                    <a:pt x="66" y="15"/>
                  </a:lnTo>
                  <a:lnTo>
                    <a:pt x="76" y="10"/>
                  </a:lnTo>
                  <a:lnTo>
                    <a:pt x="86" y="10"/>
                  </a:lnTo>
                  <a:lnTo>
                    <a:pt x="91" y="10"/>
                  </a:lnTo>
                  <a:lnTo>
                    <a:pt x="96" y="10"/>
                  </a:lnTo>
                  <a:lnTo>
                    <a:pt x="101" y="5"/>
                  </a:lnTo>
                  <a:lnTo>
                    <a:pt x="106"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00" name=""/>
          <p:cNvGrpSpPr/>
          <p:nvPr/>
        </p:nvGrpSpPr>
        <p:grpSpPr>
          <a:xfrm>
            <a:off x="4119480" y="1668600"/>
            <a:ext cx="174600" cy="174600"/>
            <a:chOff x="4119480" y="1668600"/>
            <a:chExt cx="174600" cy="174600"/>
          </a:xfrm>
        </p:grpSpPr>
        <p:sp>
          <p:nvSpPr>
            <p:cNvPr id="2001"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2" name=""/>
            <p:cNvSpPr/>
            <p:nvPr/>
          </p:nvSpPr>
          <p:spPr>
            <a:xfrm>
              <a:off x="4119480" y="1668600"/>
              <a:ext cx="174600" cy="39600"/>
            </a:xfrm>
            <a:custGeom>
              <a:avLst/>
              <a:gdLst/>
              <a:ahLst/>
              <a:rect l="l" t="t" r="r" b="b"/>
              <a:pathLst>
                <a:path w="110" h="25">
                  <a:moveTo>
                    <a:pt x="0" y="10"/>
                  </a:moveTo>
                  <a:lnTo>
                    <a:pt x="5" y="15"/>
                  </a:lnTo>
                  <a:lnTo>
                    <a:pt x="5" y="20"/>
                  </a:lnTo>
                  <a:lnTo>
                    <a:pt x="10" y="20"/>
                  </a:lnTo>
                  <a:lnTo>
                    <a:pt x="20" y="20"/>
                  </a:lnTo>
                  <a:lnTo>
                    <a:pt x="25" y="25"/>
                  </a:lnTo>
                  <a:lnTo>
                    <a:pt x="35" y="25"/>
                  </a:lnTo>
                  <a:lnTo>
                    <a:pt x="45" y="25"/>
                  </a:lnTo>
                  <a:lnTo>
                    <a:pt x="55" y="25"/>
                  </a:lnTo>
                  <a:lnTo>
                    <a:pt x="65" y="25"/>
                  </a:lnTo>
                  <a:lnTo>
                    <a:pt x="75" y="25"/>
                  </a:lnTo>
                  <a:lnTo>
                    <a:pt x="85" y="25"/>
                  </a:lnTo>
                  <a:lnTo>
                    <a:pt x="95" y="20"/>
                  </a:lnTo>
                  <a:lnTo>
                    <a:pt x="100" y="20"/>
                  </a:lnTo>
                  <a:lnTo>
                    <a:pt x="105" y="20"/>
                  </a:lnTo>
                  <a:lnTo>
                    <a:pt x="105" y="15"/>
                  </a:lnTo>
                  <a:lnTo>
                    <a:pt x="110" y="10"/>
                  </a:lnTo>
                  <a:lnTo>
                    <a:pt x="105" y="10"/>
                  </a:lnTo>
                  <a:lnTo>
                    <a:pt x="105" y="5"/>
                  </a:lnTo>
                  <a:lnTo>
                    <a:pt x="100" y="5"/>
                  </a:lnTo>
                  <a:lnTo>
                    <a:pt x="95" y="5"/>
                  </a:lnTo>
                  <a:lnTo>
                    <a:pt x="85" y="0"/>
                  </a:lnTo>
                  <a:lnTo>
                    <a:pt x="75" y="0"/>
                  </a:lnTo>
                  <a:lnTo>
                    <a:pt x="65" y="0"/>
                  </a:lnTo>
                  <a:lnTo>
                    <a:pt x="55" y="0"/>
                  </a:lnTo>
                  <a:lnTo>
                    <a:pt x="45" y="0"/>
                  </a:lnTo>
                  <a:lnTo>
                    <a:pt x="35" y="0"/>
                  </a:lnTo>
                  <a:lnTo>
                    <a:pt x="25" y="0"/>
                  </a:lnTo>
                  <a:lnTo>
                    <a:pt x="20" y="5"/>
                  </a:lnTo>
                  <a:lnTo>
                    <a:pt x="10" y="5"/>
                  </a:lnTo>
                  <a:lnTo>
                    <a:pt x="5" y="5"/>
                  </a:lnTo>
                  <a:lnTo>
                    <a:pt x="5"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03"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4" name=""/>
            <p:cNvSpPr/>
            <p:nvPr/>
          </p:nvSpPr>
          <p:spPr>
            <a:xfrm>
              <a:off x="4119480" y="1684440"/>
              <a:ext cx="174600" cy="23760"/>
            </a:xfrm>
            <a:custGeom>
              <a:avLst/>
              <a:gdLst/>
              <a:ahLst/>
              <a:rect l="l" t="t" r="r" b="b"/>
              <a:pathLst>
                <a:path w="110" h="15">
                  <a:moveTo>
                    <a:pt x="0" y="0"/>
                  </a:moveTo>
                  <a:lnTo>
                    <a:pt x="5" y="5"/>
                  </a:lnTo>
                  <a:lnTo>
                    <a:pt x="5" y="10"/>
                  </a:lnTo>
                  <a:lnTo>
                    <a:pt x="10" y="10"/>
                  </a:lnTo>
                  <a:lnTo>
                    <a:pt x="20" y="10"/>
                  </a:lnTo>
                  <a:lnTo>
                    <a:pt x="25" y="15"/>
                  </a:lnTo>
                  <a:lnTo>
                    <a:pt x="35" y="15"/>
                  </a:lnTo>
                  <a:lnTo>
                    <a:pt x="45" y="15"/>
                  </a:lnTo>
                  <a:lnTo>
                    <a:pt x="55" y="15"/>
                  </a:lnTo>
                  <a:lnTo>
                    <a:pt x="65" y="15"/>
                  </a:lnTo>
                  <a:lnTo>
                    <a:pt x="75" y="15"/>
                  </a:lnTo>
                  <a:lnTo>
                    <a:pt x="85" y="15"/>
                  </a:lnTo>
                  <a:lnTo>
                    <a:pt x="95" y="10"/>
                  </a:lnTo>
                  <a:lnTo>
                    <a:pt x="100" y="10"/>
                  </a:lnTo>
                  <a:lnTo>
                    <a:pt x="105" y="10"/>
                  </a:lnTo>
                  <a:lnTo>
                    <a:pt x="105" y="5"/>
                  </a:lnTo>
                  <a:lnTo>
                    <a:pt x="110"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05" name=""/>
          <p:cNvGrpSpPr/>
          <p:nvPr/>
        </p:nvGrpSpPr>
        <p:grpSpPr>
          <a:xfrm>
            <a:off x="3911760" y="2401920"/>
            <a:ext cx="168120" cy="174600"/>
            <a:chOff x="3911760" y="2401920"/>
            <a:chExt cx="168120" cy="174600"/>
          </a:xfrm>
        </p:grpSpPr>
        <p:sp>
          <p:nvSpPr>
            <p:cNvPr id="2006"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7" name=""/>
            <p:cNvSpPr/>
            <p:nvPr/>
          </p:nvSpPr>
          <p:spPr>
            <a:xfrm>
              <a:off x="3911760" y="2401920"/>
              <a:ext cx="168120" cy="39600"/>
            </a:xfrm>
            <a:custGeom>
              <a:avLst/>
              <a:gdLst/>
              <a:ahLst/>
              <a:rect l="l" t="t" r="r" b="b"/>
              <a:pathLst>
                <a:path w="106" h="25">
                  <a:moveTo>
                    <a:pt x="0" y="10"/>
                  </a:moveTo>
                  <a:lnTo>
                    <a:pt x="0" y="15"/>
                  </a:lnTo>
                  <a:lnTo>
                    <a:pt x="6" y="20"/>
                  </a:lnTo>
                  <a:lnTo>
                    <a:pt x="11" y="20"/>
                  </a:lnTo>
                  <a:lnTo>
                    <a:pt x="16" y="20"/>
                  </a:lnTo>
                  <a:lnTo>
                    <a:pt x="26" y="25"/>
                  </a:lnTo>
                  <a:lnTo>
                    <a:pt x="31" y="25"/>
                  </a:lnTo>
                  <a:lnTo>
                    <a:pt x="41" y="25"/>
                  </a:lnTo>
                  <a:lnTo>
                    <a:pt x="51" y="25"/>
                  </a:lnTo>
                  <a:lnTo>
                    <a:pt x="66" y="25"/>
                  </a:lnTo>
                  <a:lnTo>
                    <a:pt x="76" y="25"/>
                  </a:lnTo>
                  <a:lnTo>
                    <a:pt x="81" y="25"/>
                  </a:lnTo>
                  <a:lnTo>
                    <a:pt x="91" y="20"/>
                  </a:lnTo>
                  <a:lnTo>
                    <a:pt x="96" y="20"/>
                  </a:lnTo>
                  <a:lnTo>
                    <a:pt x="101" y="20"/>
                  </a:lnTo>
                  <a:lnTo>
                    <a:pt x="106" y="15"/>
                  </a:lnTo>
                  <a:lnTo>
                    <a:pt x="106" y="10"/>
                  </a:lnTo>
                  <a:lnTo>
                    <a:pt x="106" y="10"/>
                  </a:lnTo>
                  <a:lnTo>
                    <a:pt x="101" y="10"/>
                  </a:lnTo>
                  <a:lnTo>
                    <a:pt x="96" y="5"/>
                  </a:lnTo>
                  <a:lnTo>
                    <a:pt x="91" y="5"/>
                  </a:lnTo>
                  <a:lnTo>
                    <a:pt x="81" y="0"/>
                  </a:lnTo>
                  <a:lnTo>
                    <a:pt x="76" y="0"/>
                  </a:lnTo>
                  <a:lnTo>
                    <a:pt x="66" y="0"/>
                  </a:lnTo>
                  <a:lnTo>
                    <a:pt x="51" y="0"/>
                  </a:lnTo>
                  <a:lnTo>
                    <a:pt x="41" y="0"/>
                  </a:lnTo>
                  <a:lnTo>
                    <a:pt x="31" y="0"/>
                  </a:lnTo>
                  <a:lnTo>
                    <a:pt x="26" y="0"/>
                  </a:lnTo>
                  <a:lnTo>
                    <a:pt x="16" y="5"/>
                  </a:lnTo>
                  <a:lnTo>
                    <a:pt x="11" y="5"/>
                  </a:lnTo>
                  <a:lnTo>
                    <a:pt x="6"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08"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9" name=""/>
            <p:cNvSpPr/>
            <p:nvPr/>
          </p:nvSpPr>
          <p:spPr>
            <a:xfrm>
              <a:off x="3911760" y="2425680"/>
              <a:ext cx="168120" cy="15840"/>
            </a:xfrm>
            <a:custGeom>
              <a:avLst/>
              <a:gdLst/>
              <a:ahLst/>
              <a:rect l="l" t="t" r="r" b="b"/>
              <a:pathLst>
                <a:path w="106" h="10">
                  <a:moveTo>
                    <a:pt x="0" y="0"/>
                  </a:moveTo>
                  <a:lnTo>
                    <a:pt x="0" y="0"/>
                  </a:lnTo>
                  <a:lnTo>
                    <a:pt x="6" y="5"/>
                  </a:lnTo>
                  <a:lnTo>
                    <a:pt x="11" y="5"/>
                  </a:lnTo>
                  <a:lnTo>
                    <a:pt x="16" y="10"/>
                  </a:lnTo>
                  <a:lnTo>
                    <a:pt x="26" y="10"/>
                  </a:lnTo>
                  <a:lnTo>
                    <a:pt x="31" y="10"/>
                  </a:lnTo>
                  <a:lnTo>
                    <a:pt x="41" y="10"/>
                  </a:lnTo>
                  <a:lnTo>
                    <a:pt x="51" y="10"/>
                  </a:lnTo>
                  <a:lnTo>
                    <a:pt x="66" y="10"/>
                  </a:lnTo>
                  <a:lnTo>
                    <a:pt x="76" y="10"/>
                  </a:lnTo>
                  <a:lnTo>
                    <a:pt x="81" y="10"/>
                  </a:lnTo>
                  <a:lnTo>
                    <a:pt x="91"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10" name=""/>
          <p:cNvGrpSpPr/>
          <p:nvPr/>
        </p:nvGrpSpPr>
        <p:grpSpPr>
          <a:xfrm>
            <a:off x="2868480" y="2863800"/>
            <a:ext cx="168480" cy="174600"/>
            <a:chOff x="2868480" y="2863800"/>
            <a:chExt cx="168480" cy="174600"/>
          </a:xfrm>
        </p:grpSpPr>
        <p:sp>
          <p:nvSpPr>
            <p:cNvPr id="2011"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2" name=""/>
            <p:cNvSpPr/>
            <p:nvPr/>
          </p:nvSpPr>
          <p:spPr>
            <a:xfrm>
              <a:off x="2868480" y="2863800"/>
              <a:ext cx="168480" cy="39600"/>
            </a:xfrm>
            <a:custGeom>
              <a:avLst/>
              <a:gdLst/>
              <a:ahLst/>
              <a:rect l="l" t="t" r="r" b="b"/>
              <a:pathLst>
                <a:path w="106" h="25">
                  <a:moveTo>
                    <a:pt x="0" y="10"/>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6" y="20"/>
                  </a:lnTo>
                  <a:lnTo>
                    <a:pt x="101" y="20"/>
                  </a:lnTo>
                  <a:lnTo>
                    <a:pt x="106" y="15"/>
                  </a:lnTo>
                  <a:lnTo>
                    <a:pt x="106" y="10"/>
                  </a:lnTo>
                  <a:lnTo>
                    <a:pt x="106" y="10"/>
                  </a:lnTo>
                  <a:lnTo>
                    <a:pt x="101" y="5"/>
                  </a:lnTo>
                  <a:lnTo>
                    <a:pt x="96" y="5"/>
                  </a:lnTo>
                  <a:lnTo>
                    <a:pt x="90" y="5"/>
                  </a:lnTo>
                  <a:lnTo>
                    <a:pt x="80" y="0"/>
                  </a:lnTo>
                  <a:lnTo>
                    <a:pt x="70" y="0"/>
                  </a:lnTo>
                  <a:lnTo>
                    <a:pt x="60" y="0"/>
                  </a:lnTo>
                  <a:lnTo>
                    <a:pt x="50" y="0"/>
                  </a:lnTo>
                  <a:lnTo>
                    <a:pt x="40" y="0"/>
                  </a:lnTo>
                  <a:lnTo>
                    <a:pt x="30" y="0"/>
                  </a:lnTo>
                  <a:lnTo>
                    <a:pt x="20" y="0"/>
                  </a:lnTo>
                  <a:lnTo>
                    <a:pt x="15" y="5"/>
                  </a:lnTo>
                  <a:lnTo>
                    <a:pt x="5"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13"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4" name=""/>
            <p:cNvSpPr/>
            <p:nvPr/>
          </p:nvSpPr>
          <p:spPr>
            <a:xfrm>
              <a:off x="2868480" y="2887560"/>
              <a:ext cx="168480" cy="15840"/>
            </a:xfrm>
            <a:custGeom>
              <a:avLst/>
              <a:gdLst/>
              <a:ahLst/>
              <a:rect l="l" t="t" r="r" b="b"/>
              <a:pathLst>
                <a:path w="106"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15" name=""/>
          <p:cNvGrpSpPr/>
          <p:nvPr/>
        </p:nvGrpSpPr>
        <p:grpSpPr>
          <a:xfrm>
            <a:off x="5067360" y="2759040"/>
            <a:ext cx="166680" cy="176400"/>
            <a:chOff x="5067360" y="2759040"/>
            <a:chExt cx="166680" cy="176400"/>
          </a:xfrm>
        </p:grpSpPr>
        <p:sp>
          <p:nvSpPr>
            <p:cNvPr id="2016"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7" name=""/>
            <p:cNvSpPr/>
            <p:nvPr/>
          </p:nvSpPr>
          <p:spPr>
            <a:xfrm>
              <a:off x="5067360" y="2759040"/>
              <a:ext cx="166680" cy="39600"/>
            </a:xfrm>
            <a:custGeom>
              <a:avLst/>
              <a:gdLst/>
              <a:ahLst/>
              <a:rect l="l" t="t" r="r" b="b"/>
              <a:pathLst>
                <a:path w="105" h="25">
                  <a:moveTo>
                    <a:pt x="0" y="10"/>
                  </a:moveTo>
                  <a:lnTo>
                    <a:pt x="0" y="15"/>
                  </a:lnTo>
                  <a:lnTo>
                    <a:pt x="5" y="20"/>
                  </a:lnTo>
                  <a:lnTo>
                    <a:pt x="10" y="20"/>
                  </a:lnTo>
                  <a:lnTo>
                    <a:pt x="15" y="20"/>
                  </a:lnTo>
                  <a:lnTo>
                    <a:pt x="25" y="25"/>
                  </a:lnTo>
                  <a:lnTo>
                    <a:pt x="30" y="25"/>
                  </a:lnTo>
                  <a:lnTo>
                    <a:pt x="45" y="25"/>
                  </a:lnTo>
                  <a:lnTo>
                    <a:pt x="55" y="25"/>
                  </a:lnTo>
                  <a:lnTo>
                    <a:pt x="65" y="25"/>
                  </a:lnTo>
                  <a:lnTo>
                    <a:pt x="75" y="25"/>
                  </a:lnTo>
                  <a:lnTo>
                    <a:pt x="85" y="25"/>
                  </a:lnTo>
                  <a:lnTo>
                    <a:pt x="90" y="20"/>
                  </a:lnTo>
                  <a:lnTo>
                    <a:pt x="95" y="20"/>
                  </a:lnTo>
                  <a:lnTo>
                    <a:pt x="100" y="20"/>
                  </a:lnTo>
                  <a:lnTo>
                    <a:pt x="105" y="15"/>
                  </a:lnTo>
                  <a:lnTo>
                    <a:pt x="105" y="10"/>
                  </a:lnTo>
                  <a:lnTo>
                    <a:pt x="105" y="10"/>
                  </a:lnTo>
                  <a:lnTo>
                    <a:pt x="100" y="10"/>
                  </a:lnTo>
                  <a:lnTo>
                    <a:pt x="95" y="5"/>
                  </a:lnTo>
                  <a:lnTo>
                    <a:pt x="90" y="5"/>
                  </a:lnTo>
                  <a:lnTo>
                    <a:pt x="85" y="0"/>
                  </a:lnTo>
                  <a:lnTo>
                    <a:pt x="75" y="0"/>
                  </a:lnTo>
                  <a:lnTo>
                    <a:pt x="65" y="0"/>
                  </a:lnTo>
                  <a:lnTo>
                    <a:pt x="55" y="0"/>
                  </a:lnTo>
                  <a:lnTo>
                    <a:pt x="45" y="0"/>
                  </a:lnTo>
                  <a:lnTo>
                    <a:pt x="30" y="0"/>
                  </a:lnTo>
                  <a:lnTo>
                    <a:pt x="25" y="0"/>
                  </a:lnTo>
                  <a:lnTo>
                    <a:pt x="15" y="5"/>
                  </a:lnTo>
                  <a:lnTo>
                    <a:pt x="10" y="5"/>
                  </a:lnTo>
                  <a:lnTo>
                    <a:pt x="5"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18"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9" name=""/>
            <p:cNvSpPr/>
            <p:nvPr/>
          </p:nvSpPr>
          <p:spPr>
            <a:xfrm>
              <a:off x="5067360" y="2782800"/>
              <a:ext cx="166680" cy="15840"/>
            </a:xfrm>
            <a:custGeom>
              <a:avLst/>
              <a:gdLst/>
              <a:ahLst/>
              <a:rect l="l" t="t" r="r" b="b"/>
              <a:pathLst>
                <a:path w="105" h="10">
                  <a:moveTo>
                    <a:pt x="0" y="0"/>
                  </a:moveTo>
                  <a:lnTo>
                    <a:pt x="0" y="0"/>
                  </a:lnTo>
                  <a:lnTo>
                    <a:pt x="5" y="5"/>
                  </a:lnTo>
                  <a:lnTo>
                    <a:pt x="10" y="5"/>
                  </a:lnTo>
                  <a:lnTo>
                    <a:pt x="15" y="10"/>
                  </a:lnTo>
                  <a:lnTo>
                    <a:pt x="25" y="10"/>
                  </a:lnTo>
                  <a:lnTo>
                    <a:pt x="30"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20" name=""/>
          <p:cNvGrpSpPr/>
          <p:nvPr/>
        </p:nvGrpSpPr>
        <p:grpSpPr>
          <a:xfrm>
            <a:off x="5307120" y="3571920"/>
            <a:ext cx="166680" cy="168120"/>
            <a:chOff x="5307120" y="3571920"/>
            <a:chExt cx="166680" cy="168120"/>
          </a:xfrm>
        </p:grpSpPr>
        <p:sp>
          <p:nvSpPr>
            <p:cNvPr id="2021"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2" name=""/>
            <p:cNvSpPr/>
            <p:nvPr/>
          </p:nvSpPr>
          <p:spPr>
            <a:xfrm>
              <a:off x="5307120" y="3571920"/>
              <a:ext cx="166680" cy="39600"/>
            </a:xfrm>
            <a:custGeom>
              <a:avLst/>
              <a:gdLst/>
              <a:ahLst/>
              <a:rect l="l" t="t" r="r" b="b"/>
              <a:pathLst>
                <a:path w="105" h="25">
                  <a:moveTo>
                    <a:pt x="0" y="10"/>
                  </a:moveTo>
                  <a:lnTo>
                    <a:pt x="0" y="15"/>
                  </a:lnTo>
                  <a:lnTo>
                    <a:pt x="5" y="15"/>
                  </a:lnTo>
                  <a:lnTo>
                    <a:pt x="10" y="20"/>
                  </a:lnTo>
                  <a:lnTo>
                    <a:pt x="15" y="20"/>
                  </a:lnTo>
                  <a:lnTo>
                    <a:pt x="25" y="20"/>
                  </a:lnTo>
                  <a:lnTo>
                    <a:pt x="35" y="25"/>
                  </a:lnTo>
                  <a:lnTo>
                    <a:pt x="40" y="25"/>
                  </a:lnTo>
                  <a:lnTo>
                    <a:pt x="55" y="25"/>
                  </a:lnTo>
                  <a:lnTo>
                    <a:pt x="65" y="25"/>
                  </a:lnTo>
                  <a:lnTo>
                    <a:pt x="75" y="25"/>
                  </a:lnTo>
                  <a:lnTo>
                    <a:pt x="85" y="20"/>
                  </a:lnTo>
                  <a:lnTo>
                    <a:pt x="90" y="20"/>
                  </a:lnTo>
                  <a:lnTo>
                    <a:pt x="100" y="20"/>
                  </a:lnTo>
                  <a:lnTo>
                    <a:pt x="100" y="15"/>
                  </a:lnTo>
                  <a:lnTo>
                    <a:pt x="105" y="15"/>
                  </a:lnTo>
                  <a:lnTo>
                    <a:pt x="105" y="10"/>
                  </a:lnTo>
                  <a:lnTo>
                    <a:pt x="105" y="10"/>
                  </a:lnTo>
                  <a:lnTo>
                    <a:pt x="100" y="5"/>
                  </a:lnTo>
                  <a:lnTo>
                    <a:pt x="100" y="5"/>
                  </a:lnTo>
                  <a:lnTo>
                    <a:pt x="90" y="0"/>
                  </a:lnTo>
                  <a:lnTo>
                    <a:pt x="85" y="0"/>
                  </a:lnTo>
                  <a:lnTo>
                    <a:pt x="75" y="0"/>
                  </a:lnTo>
                  <a:lnTo>
                    <a:pt x="65" y="0"/>
                  </a:lnTo>
                  <a:lnTo>
                    <a:pt x="55" y="0"/>
                  </a:lnTo>
                  <a:lnTo>
                    <a:pt x="40" y="0"/>
                  </a:lnTo>
                  <a:lnTo>
                    <a:pt x="35" y="0"/>
                  </a:lnTo>
                  <a:lnTo>
                    <a:pt x="25" y="0"/>
                  </a:lnTo>
                  <a:lnTo>
                    <a:pt x="15" y="0"/>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23"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4" name=""/>
            <p:cNvSpPr/>
            <p:nvPr/>
          </p:nvSpPr>
          <p:spPr>
            <a:xfrm>
              <a:off x="5307120" y="3587760"/>
              <a:ext cx="166680" cy="23760"/>
            </a:xfrm>
            <a:custGeom>
              <a:avLst/>
              <a:gdLst/>
              <a:ahLst/>
              <a:rect l="l" t="t" r="r" b="b"/>
              <a:pathLst>
                <a:path w="105" h="15">
                  <a:moveTo>
                    <a:pt x="0" y="0"/>
                  </a:moveTo>
                  <a:lnTo>
                    <a:pt x="0" y="5"/>
                  </a:lnTo>
                  <a:lnTo>
                    <a:pt x="5" y="5"/>
                  </a:lnTo>
                  <a:lnTo>
                    <a:pt x="10" y="10"/>
                  </a:lnTo>
                  <a:lnTo>
                    <a:pt x="15" y="10"/>
                  </a:lnTo>
                  <a:lnTo>
                    <a:pt x="25" y="10"/>
                  </a:lnTo>
                  <a:lnTo>
                    <a:pt x="35" y="15"/>
                  </a:lnTo>
                  <a:lnTo>
                    <a:pt x="40" y="15"/>
                  </a:lnTo>
                  <a:lnTo>
                    <a:pt x="55" y="15"/>
                  </a:lnTo>
                  <a:lnTo>
                    <a:pt x="65" y="15"/>
                  </a:lnTo>
                  <a:lnTo>
                    <a:pt x="75" y="15"/>
                  </a:lnTo>
                  <a:lnTo>
                    <a:pt x="85" y="10"/>
                  </a:lnTo>
                  <a:lnTo>
                    <a:pt x="90" y="10"/>
                  </a:lnTo>
                  <a:lnTo>
                    <a:pt x="100"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25" name=""/>
          <p:cNvGrpSpPr/>
          <p:nvPr/>
        </p:nvGrpSpPr>
        <p:grpSpPr>
          <a:xfrm>
            <a:off x="5545080" y="3476520"/>
            <a:ext cx="166680" cy="174600"/>
            <a:chOff x="5545080" y="3476520"/>
            <a:chExt cx="166680" cy="174600"/>
          </a:xfrm>
        </p:grpSpPr>
        <p:sp>
          <p:nvSpPr>
            <p:cNvPr id="2026"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7" name=""/>
            <p:cNvSpPr/>
            <p:nvPr/>
          </p:nvSpPr>
          <p:spPr>
            <a:xfrm>
              <a:off x="5545080" y="3476520"/>
              <a:ext cx="166680" cy="47880"/>
            </a:xfrm>
            <a:custGeom>
              <a:avLst/>
              <a:gdLst/>
              <a:ahLst/>
              <a:rect l="l" t="t" r="r" b="b"/>
              <a:pathLst>
                <a:path w="105" h="30">
                  <a:moveTo>
                    <a:pt x="0" y="15"/>
                  </a:moveTo>
                  <a:lnTo>
                    <a:pt x="0" y="20"/>
                  </a:lnTo>
                  <a:lnTo>
                    <a:pt x="5" y="20"/>
                  </a:lnTo>
                  <a:lnTo>
                    <a:pt x="10" y="20"/>
                  </a:lnTo>
                  <a:lnTo>
                    <a:pt x="15" y="25"/>
                  </a:lnTo>
                  <a:lnTo>
                    <a:pt x="20" y="25"/>
                  </a:lnTo>
                  <a:lnTo>
                    <a:pt x="30" y="25"/>
                  </a:lnTo>
                  <a:lnTo>
                    <a:pt x="40" y="30"/>
                  </a:lnTo>
                  <a:lnTo>
                    <a:pt x="50" y="30"/>
                  </a:lnTo>
                  <a:lnTo>
                    <a:pt x="65" y="30"/>
                  </a:lnTo>
                  <a:lnTo>
                    <a:pt x="70" y="25"/>
                  </a:lnTo>
                  <a:lnTo>
                    <a:pt x="80" y="25"/>
                  </a:lnTo>
                  <a:lnTo>
                    <a:pt x="90" y="25"/>
                  </a:lnTo>
                  <a:lnTo>
                    <a:pt x="95" y="20"/>
                  </a:lnTo>
                  <a:lnTo>
                    <a:pt x="100" y="20"/>
                  </a:lnTo>
                  <a:lnTo>
                    <a:pt x="105" y="20"/>
                  </a:lnTo>
                  <a:lnTo>
                    <a:pt x="105" y="15"/>
                  </a:lnTo>
                  <a:lnTo>
                    <a:pt x="105" y="10"/>
                  </a:lnTo>
                  <a:lnTo>
                    <a:pt x="100" y="10"/>
                  </a:lnTo>
                  <a:lnTo>
                    <a:pt x="95" y="5"/>
                  </a:lnTo>
                  <a:lnTo>
                    <a:pt x="90" y="5"/>
                  </a:lnTo>
                  <a:lnTo>
                    <a:pt x="80" y="5"/>
                  </a:lnTo>
                  <a:lnTo>
                    <a:pt x="70" y="5"/>
                  </a:lnTo>
                  <a:lnTo>
                    <a:pt x="65" y="0"/>
                  </a:lnTo>
                  <a:lnTo>
                    <a:pt x="50" y="0"/>
                  </a:lnTo>
                  <a:lnTo>
                    <a:pt x="40" y="0"/>
                  </a:lnTo>
                  <a:lnTo>
                    <a:pt x="30" y="5"/>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028"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9" name=""/>
            <p:cNvSpPr/>
            <p:nvPr/>
          </p:nvSpPr>
          <p:spPr>
            <a:xfrm>
              <a:off x="5545080" y="3500280"/>
              <a:ext cx="166680" cy="24120"/>
            </a:xfrm>
            <a:custGeom>
              <a:avLst/>
              <a:gdLst/>
              <a:ahLst/>
              <a:rect l="l" t="t" r="r" b="b"/>
              <a:pathLst>
                <a:path w="105" h="15">
                  <a:moveTo>
                    <a:pt x="0" y="0"/>
                  </a:moveTo>
                  <a:lnTo>
                    <a:pt x="0" y="5"/>
                  </a:lnTo>
                  <a:lnTo>
                    <a:pt x="5" y="5"/>
                  </a:lnTo>
                  <a:lnTo>
                    <a:pt x="10" y="10"/>
                  </a:lnTo>
                  <a:lnTo>
                    <a:pt x="15" y="10"/>
                  </a:lnTo>
                  <a:lnTo>
                    <a:pt x="20" y="10"/>
                  </a:lnTo>
                  <a:lnTo>
                    <a:pt x="30" y="10"/>
                  </a:lnTo>
                  <a:lnTo>
                    <a:pt x="40" y="15"/>
                  </a:lnTo>
                  <a:lnTo>
                    <a:pt x="50" y="15"/>
                  </a:lnTo>
                  <a:lnTo>
                    <a:pt x="65" y="15"/>
                  </a:lnTo>
                  <a:lnTo>
                    <a:pt x="70" y="10"/>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2030" name=""/>
          <p:cNvGrpSpPr/>
          <p:nvPr/>
        </p:nvGrpSpPr>
        <p:grpSpPr>
          <a:xfrm>
            <a:off x="5695920" y="3564000"/>
            <a:ext cx="168480" cy="176040"/>
            <a:chOff x="5695920" y="3564000"/>
            <a:chExt cx="168480" cy="176040"/>
          </a:xfrm>
        </p:grpSpPr>
        <p:sp>
          <p:nvSpPr>
            <p:cNvPr id="2031"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2" name=""/>
            <p:cNvSpPr/>
            <p:nvPr/>
          </p:nvSpPr>
          <p:spPr>
            <a:xfrm>
              <a:off x="5695920" y="3564000"/>
              <a:ext cx="168480" cy="39600"/>
            </a:xfrm>
            <a:custGeom>
              <a:avLst/>
              <a:gdLst/>
              <a:ahLst/>
              <a:rect l="l" t="t" r="r" b="b"/>
              <a:pathLst>
                <a:path w="106" h="25">
                  <a:moveTo>
                    <a:pt x="0" y="10"/>
                  </a:moveTo>
                  <a:lnTo>
                    <a:pt x="0" y="15"/>
                  </a:lnTo>
                  <a:lnTo>
                    <a:pt x="0" y="15"/>
                  </a:lnTo>
                  <a:lnTo>
                    <a:pt x="10" y="20"/>
                  </a:lnTo>
                  <a:lnTo>
                    <a:pt x="15" y="20"/>
                  </a:lnTo>
                  <a:lnTo>
                    <a:pt x="21" y="25"/>
                  </a:lnTo>
                  <a:lnTo>
                    <a:pt x="31" y="25"/>
                  </a:lnTo>
                  <a:lnTo>
                    <a:pt x="41" y="25"/>
                  </a:lnTo>
                  <a:lnTo>
                    <a:pt x="51" y="25"/>
                  </a:lnTo>
                  <a:lnTo>
                    <a:pt x="61" y="25"/>
                  </a:lnTo>
                  <a:lnTo>
                    <a:pt x="71" y="25"/>
                  </a:lnTo>
                  <a:lnTo>
                    <a:pt x="81" y="25"/>
                  </a:lnTo>
                  <a:lnTo>
                    <a:pt x="91" y="20"/>
                  </a:lnTo>
                  <a:lnTo>
                    <a:pt x="96" y="20"/>
                  </a:lnTo>
                  <a:lnTo>
                    <a:pt x="101" y="15"/>
                  </a:lnTo>
                  <a:lnTo>
                    <a:pt x="101" y="15"/>
                  </a:lnTo>
                  <a:lnTo>
                    <a:pt x="106" y="10"/>
                  </a:lnTo>
                  <a:lnTo>
                    <a:pt x="101" y="10"/>
                  </a:lnTo>
                  <a:lnTo>
                    <a:pt x="101" y="5"/>
                  </a:lnTo>
                  <a:lnTo>
                    <a:pt x="96" y="5"/>
                  </a:lnTo>
                  <a:lnTo>
                    <a:pt x="91" y="5"/>
                  </a:lnTo>
                  <a:lnTo>
                    <a:pt x="81" y="0"/>
                  </a:lnTo>
                  <a:lnTo>
                    <a:pt x="71" y="0"/>
                  </a:lnTo>
                  <a:lnTo>
                    <a:pt x="61" y="0"/>
                  </a:lnTo>
                  <a:lnTo>
                    <a:pt x="51" y="0"/>
                  </a:lnTo>
                  <a:lnTo>
                    <a:pt x="41" y="0"/>
                  </a:lnTo>
                  <a:lnTo>
                    <a:pt x="31" y="0"/>
                  </a:lnTo>
                  <a:lnTo>
                    <a:pt x="21" y="0"/>
                  </a:lnTo>
                  <a:lnTo>
                    <a:pt x="15" y="5"/>
                  </a:lnTo>
                  <a:lnTo>
                    <a:pt x="10"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33"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4" name=""/>
            <p:cNvSpPr/>
            <p:nvPr/>
          </p:nvSpPr>
          <p:spPr>
            <a:xfrm>
              <a:off x="5695920" y="3579840"/>
              <a:ext cx="168480" cy="23760"/>
            </a:xfrm>
            <a:custGeom>
              <a:avLst/>
              <a:gdLst/>
              <a:ahLst/>
              <a:rect l="l" t="t" r="r" b="b"/>
              <a:pathLst>
                <a:path w="106" h="15">
                  <a:moveTo>
                    <a:pt x="0" y="0"/>
                  </a:moveTo>
                  <a:lnTo>
                    <a:pt x="0" y="5"/>
                  </a:lnTo>
                  <a:lnTo>
                    <a:pt x="0" y="10"/>
                  </a:lnTo>
                  <a:lnTo>
                    <a:pt x="10" y="10"/>
                  </a:lnTo>
                  <a:lnTo>
                    <a:pt x="15" y="10"/>
                  </a:lnTo>
                  <a:lnTo>
                    <a:pt x="21" y="15"/>
                  </a:lnTo>
                  <a:lnTo>
                    <a:pt x="31" y="15"/>
                  </a:lnTo>
                  <a:lnTo>
                    <a:pt x="41" y="15"/>
                  </a:lnTo>
                  <a:lnTo>
                    <a:pt x="51" y="15"/>
                  </a:lnTo>
                  <a:lnTo>
                    <a:pt x="61" y="15"/>
                  </a:lnTo>
                  <a:lnTo>
                    <a:pt x="71" y="15"/>
                  </a:lnTo>
                  <a:lnTo>
                    <a:pt x="81" y="15"/>
                  </a:lnTo>
                  <a:lnTo>
                    <a:pt x="91" y="10"/>
                  </a:lnTo>
                  <a:lnTo>
                    <a:pt x="96" y="10"/>
                  </a:lnTo>
                  <a:lnTo>
                    <a:pt x="101" y="10"/>
                  </a:lnTo>
                  <a:lnTo>
                    <a:pt x="101"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35" name=""/>
          <p:cNvGrpSpPr/>
          <p:nvPr/>
        </p:nvGrpSpPr>
        <p:grpSpPr>
          <a:xfrm>
            <a:off x="6006960" y="3492360"/>
            <a:ext cx="168480" cy="174600"/>
            <a:chOff x="6006960" y="3492360"/>
            <a:chExt cx="168480" cy="174600"/>
          </a:xfrm>
        </p:grpSpPr>
        <p:sp>
          <p:nvSpPr>
            <p:cNvPr id="2036"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7" name=""/>
            <p:cNvSpPr/>
            <p:nvPr/>
          </p:nvSpPr>
          <p:spPr>
            <a:xfrm>
              <a:off x="6006960" y="3492360"/>
              <a:ext cx="168480" cy="39960"/>
            </a:xfrm>
            <a:custGeom>
              <a:avLst/>
              <a:gdLst/>
              <a:ahLst/>
              <a:rect l="l" t="t" r="r" b="b"/>
              <a:pathLst>
                <a:path w="106"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5" y="25"/>
                  </a:lnTo>
                  <a:lnTo>
                    <a:pt x="100" y="20"/>
                  </a:lnTo>
                  <a:lnTo>
                    <a:pt x="106" y="20"/>
                  </a:lnTo>
                  <a:lnTo>
                    <a:pt x="106" y="15"/>
                  </a:lnTo>
                  <a:lnTo>
                    <a:pt x="106" y="15"/>
                  </a:lnTo>
                  <a:lnTo>
                    <a:pt x="106" y="10"/>
                  </a:lnTo>
                  <a:lnTo>
                    <a:pt x="106" y="10"/>
                  </a:lnTo>
                  <a:lnTo>
                    <a:pt x="100" y="5"/>
                  </a:lnTo>
                  <a:lnTo>
                    <a:pt x="95" y="5"/>
                  </a:lnTo>
                  <a:lnTo>
                    <a:pt x="85" y="0"/>
                  </a:lnTo>
                  <a:lnTo>
                    <a:pt x="75" y="0"/>
                  </a:lnTo>
                  <a:lnTo>
                    <a:pt x="65" y="0"/>
                  </a:lnTo>
                  <a:lnTo>
                    <a:pt x="55" y="0"/>
                  </a:lnTo>
                  <a:lnTo>
                    <a:pt x="45" y="0"/>
                  </a:lnTo>
                  <a:lnTo>
                    <a:pt x="35" y="0"/>
                  </a:lnTo>
                  <a:lnTo>
                    <a:pt x="25" y="0"/>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2038"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9" name=""/>
            <p:cNvSpPr/>
            <p:nvPr/>
          </p:nvSpPr>
          <p:spPr>
            <a:xfrm>
              <a:off x="6006960" y="3516480"/>
              <a:ext cx="168480" cy="15840"/>
            </a:xfrm>
            <a:custGeom>
              <a:avLst/>
              <a:gdLst/>
              <a:ahLst/>
              <a:rect l="l" t="t" r="r" b="b"/>
              <a:pathLst>
                <a:path w="106"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5" y="10"/>
                  </a:lnTo>
                  <a:lnTo>
                    <a:pt x="100" y="5"/>
                  </a:lnTo>
                  <a:lnTo>
                    <a:pt x="106"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40" name=""/>
          <p:cNvGrpSpPr/>
          <p:nvPr/>
        </p:nvGrpSpPr>
        <p:grpSpPr>
          <a:xfrm>
            <a:off x="6183360" y="1819440"/>
            <a:ext cx="166680" cy="176040"/>
            <a:chOff x="6183360" y="1819440"/>
            <a:chExt cx="166680" cy="176040"/>
          </a:xfrm>
        </p:grpSpPr>
        <p:sp>
          <p:nvSpPr>
            <p:cNvPr id="2041"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2" name=""/>
            <p:cNvSpPr/>
            <p:nvPr/>
          </p:nvSpPr>
          <p:spPr>
            <a:xfrm>
              <a:off x="6183360" y="1819440"/>
              <a:ext cx="166680" cy="47520"/>
            </a:xfrm>
            <a:custGeom>
              <a:avLst/>
              <a:gdLst/>
              <a:ahLst/>
              <a:rect l="l" t="t" r="r" b="b"/>
              <a:pathLst>
                <a:path w="105" h="30">
                  <a:moveTo>
                    <a:pt x="0" y="15"/>
                  </a:moveTo>
                  <a:lnTo>
                    <a:pt x="0" y="20"/>
                  </a:lnTo>
                  <a:lnTo>
                    <a:pt x="5" y="20"/>
                  </a:lnTo>
                  <a:lnTo>
                    <a:pt x="10" y="25"/>
                  </a:lnTo>
                  <a:lnTo>
                    <a:pt x="15" y="25"/>
                  </a:lnTo>
                  <a:lnTo>
                    <a:pt x="25" y="25"/>
                  </a:lnTo>
                  <a:lnTo>
                    <a:pt x="30" y="30"/>
                  </a:lnTo>
                  <a:lnTo>
                    <a:pt x="40" y="30"/>
                  </a:lnTo>
                  <a:lnTo>
                    <a:pt x="50" y="30"/>
                  </a:lnTo>
                  <a:lnTo>
                    <a:pt x="65" y="30"/>
                  </a:lnTo>
                  <a:lnTo>
                    <a:pt x="75" y="30"/>
                  </a:lnTo>
                  <a:lnTo>
                    <a:pt x="85" y="25"/>
                  </a:lnTo>
                  <a:lnTo>
                    <a:pt x="90" y="25"/>
                  </a:lnTo>
                  <a:lnTo>
                    <a:pt x="95" y="25"/>
                  </a:lnTo>
                  <a:lnTo>
                    <a:pt x="100" y="20"/>
                  </a:lnTo>
                  <a:lnTo>
                    <a:pt x="105" y="20"/>
                  </a:lnTo>
                  <a:lnTo>
                    <a:pt x="105" y="15"/>
                  </a:lnTo>
                  <a:lnTo>
                    <a:pt x="105" y="15"/>
                  </a:lnTo>
                  <a:lnTo>
                    <a:pt x="100" y="10"/>
                  </a:lnTo>
                  <a:lnTo>
                    <a:pt x="95" y="10"/>
                  </a:lnTo>
                  <a:lnTo>
                    <a:pt x="90" y="5"/>
                  </a:lnTo>
                  <a:lnTo>
                    <a:pt x="85" y="5"/>
                  </a:lnTo>
                  <a:lnTo>
                    <a:pt x="75" y="5"/>
                  </a:lnTo>
                  <a:lnTo>
                    <a:pt x="65" y="0"/>
                  </a:lnTo>
                  <a:lnTo>
                    <a:pt x="50" y="0"/>
                  </a:lnTo>
                  <a:lnTo>
                    <a:pt x="40" y="0"/>
                  </a:lnTo>
                  <a:lnTo>
                    <a:pt x="30" y="5"/>
                  </a:lnTo>
                  <a:lnTo>
                    <a:pt x="25"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043"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4" name=""/>
            <p:cNvSpPr/>
            <p:nvPr/>
          </p:nvSpPr>
          <p:spPr>
            <a:xfrm>
              <a:off x="6183360" y="1843200"/>
              <a:ext cx="166680" cy="23760"/>
            </a:xfrm>
            <a:custGeom>
              <a:avLst/>
              <a:gdLst/>
              <a:ahLst/>
              <a:rect l="l" t="t" r="r" b="b"/>
              <a:pathLst>
                <a:path w="105" h="15">
                  <a:moveTo>
                    <a:pt x="0" y="0"/>
                  </a:moveTo>
                  <a:lnTo>
                    <a:pt x="0" y="5"/>
                  </a:lnTo>
                  <a:lnTo>
                    <a:pt x="5" y="5"/>
                  </a:lnTo>
                  <a:lnTo>
                    <a:pt x="10" y="10"/>
                  </a:lnTo>
                  <a:lnTo>
                    <a:pt x="15" y="10"/>
                  </a:lnTo>
                  <a:lnTo>
                    <a:pt x="25" y="10"/>
                  </a:lnTo>
                  <a:lnTo>
                    <a:pt x="30" y="15"/>
                  </a:lnTo>
                  <a:lnTo>
                    <a:pt x="40" y="15"/>
                  </a:lnTo>
                  <a:lnTo>
                    <a:pt x="50" y="15"/>
                  </a:lnTo>
                  <a:lnTo>
                    <a:pt x="65" y="15"/>
                  </a:lnTo>
                  <a:lnTo>
                    <a:pt x="75" y="15"/>
                  </a:lnTo>
                  <a:lnTo>
                    <a:pt x="85"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45" name=""/>
          <p:cNvGrpSpPr/>
          <p:nvPr/>
        </p:nvGrpSpPr>
        <p:grpSpPr>
          <a:xfrm>
            <a:off x="6397560" y="1987560"/>
            <a:ext cx="166680" cy="174600"/>
            <a:chOff x="6397560" y="1987560"/>
            <a:chExt cx="166680" cy="174600"/>
          </a:xfrm>
        </p:grpSpPr>
        <p:sp>
          <p:nvSpPr>
            <p:cNvPr id="2046"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7" name=""/>
            <p:cNvSpPr/>
            <p:nvPr/>
          </p:nvSpPr>
          <p:spPr>
            <a:xfrm>
              <a:off x="6397560" y="1987560"/>
              <a:ext cx="166680" cy="39600"/>
            </a:xfrm>
            <a:custGeom>
              <a:avLst/>
              <a:gdLst/>
              <a:ahLst/>
              <a:rect l="l" t="t" r="r" b="b"/>
              <a:pathLst>
                <a:path w="105"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0" y="25"/>
                  </a:lnTo>
                  <a:lnTo>
                    <a:pt x="95" y="20"/>
                  </a:lnTo>
                  <a:lnTo>
                    <a:pt x="100" y="20"/>
                  </a:lnTo>
                  <a:lnTo>
                    <a:pt x="105" y="15"/>
                  </a:lnTo>
                  <a:lnTo>
                    <a:pt x="105" y="15"/>
                  </a:lnTo>
                  <a:lnTo>
                    <a:pt x="105" y="10"/>
                  </a:lnTo>
                  <a:lnTo>
                    <a:pt x="100" y="10"/>
                  </a:lnTo>
                  <a:lnTo>
                    <a:pt x="95" y="5"/>
                  </a:lnTo>
                  <a:lnTo>
                    <a:pt x="90" y="5"/>
                  </a:lnTo>
                  <a:lnTo>
                    <a:pt x="85" y="5"/>
                  </a:lnTo>
                  <a:lnTo>
                    <a:pt x="75" y="0"/>
                  </a:lnTo>
                  <a:lnTo>
                    <a:pt x="65" y="0"/>
                  </a:lnTo>
                  <a:lnTo>
                    <a:pt x="55" y="0"/>
                  </a:lnTo>
                  <a:lnTo>
                    <a:pt x="45" y="0"/>
                  </a:lnTo>
                  <a:lnTo>
                    <a:pt x="35" y="0"/>
                  </a:lnTo>
                  <a:lnTo>
                    <a:pt x="25"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48"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9" name=""/>
            <p:cNvSpPr/>
            <p:nvPr/>
          </p:nvSpPr>
          <p:spPr>
            <a:xfrm>
              <a:off x="6397560" y="2011320"/>
              <a:ext cx="166680" cy="15840"/>
            </a:xfrm>
            <a:custGeom>
              <a:avLst/>
              <a:gdLst/>
              <a:ahLst/>
              <a:rect l="l" t="t" r="r" b="b"/>
              <a:pathLst>
                <a:path w="105"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50" name=""/>
          <p:cNvGrpSpPr/>
          <p:nvPr/>
        </p:nvGrpSpPr>
        <p:grpSpPr>
          <a:xfrm>
            <a:off x="6796080" y="1811160"/>
            <a:ext cx="166680" cy="176400"/>
            <a:chOff x="6796080" y="1811160"/>
            <a:chExt cx="166680" cy="176400"/>
          </a:xfrm>
        </p:grpSpPr>
        <p:sp>
          <p:nvSpPr>
            <p:cNvPr id="2051"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2" name=""/>
            <p:cNvSpPr/>
            <p:nvPr/>
          </p:nvSpPr>
          <p:spPr>
            <a:xfrm>
              <a:off x="6796080" y="1811160"/>
              <a:ext cx="166680" cy="47880"/>
            </a:xfrm>
            <a:custGeom>
              <a:avLst/>
              <a:gdLst/>
              <a:ahLst/>
              <a:rect l="l" t="t" r="r" b="b"/>
              <a:pathLst>
                <a:path w="105" h="30">
                  <a:moveTo>
                    <a:pt x="0" y="15"/>
                  </a:moveTo>
                  <a:lnTo>
                    <a:pt x="5" y="20"/>
                  </a:lnTo>
                  <a:lnTo>
                    <a:pt x="5" y="20"/>
                  </a:lnTo>
                  <a:lnTo>
                    <a:pt x="10" y="25"/>
                  </a:lnTo>
                  <a:lnTo>
                    <a:pt x="15" y="25"/>
                  </a:lnTo>
                  <a:lnTo>
                    <a:pt x="25" y="25"/>
                  </a:lnTo>
                  <a:lnTo>
                    <a:pt x="35" y="30"/>
                  </a:lnTo>
                  <a:lnTo>
                    <a:pt x="45" y="30"/>
                  </a:lnTo>
                  <a:lnTo>
                    <a:pt x="55" y="30"/>
                  </a:lnTo>
                  <a:lnTo>
                    <a:pt x="65" y="30"/>
                  </a:lnTo>
                  <a:lnTo>
                    <a:pt x="75" y="30"/>
                  </a:lnTo>
                  <a:lnTo>
                    <a:pt x="85" y="25"/>
                  </a:lnTo>
                  <a:lnTo>
                    <a:pt x="90" y="25"/>
                  </a:lnTo>
                  <a:lnTo>
                    <a:pt x="100" y="25"/>
                  </a:lnTo>
                  <a:lnTo>
                    <a:pt x="105" y="20"/>
                  </a:lnTo>
                  <a:lnTo>
                    <a:pt x="105" y="20"/>
                  </a:lnTo>
                  <a:lnTo>
                    <a:pt x="105" y="15"/>
                  </a:lnTo>
                  <a:lnTo>
                    <a:pt x="105" y="15"/>
                  </a:lnTo>
                  <a:lnTo>
                    <a:pt x="105" y="10"/>
                  </a:lnTo>
                  <a:lnTo>
                    <a:pt x="100" y="10"/>
                  </a:lnTo>
                  <a:lnTo>
                    <a:pt x="90" y="5"/>
                  </a:lnTo>
                  <a:lnTo>
                    <a:pt x="85" y="5"/>
                  </a:lnTo>
                  <a:lnTo>
                    <a:pt x="75" y="5"/>
                  </a:lnTo>
                  <a:lnTo>
                    <a:pt x="65" y="0"/>
                  </a:lnTo>
                  <a:lnTo>
                    <a:pt x="55" y="0"/>
                  </a:lnTo>
                  <a:lnTo>
                    <a:pt x="45" y="0"/>
                  </a:lnTo>
                  <a:lnTo>
                    <a:pt x="35" y="5"/>
                  </a:lnTo>
                  <a:lnTo>
                    <a:pt x="25" y="5"/>
                  </a:lnTo>
                  <a:lnTo>
                    <a:pt x="15" y="5"/>
                  </a:lnTo>
                  <a:lnTo>
                    <a:pt x="10" y="10"/>
                  </a:lnTo>
                  <a:lnTo>
                    <a:pt x="5" y="10"/>
                  </a:lnTo>
                  <a:lnTo>
                    <a:pt x="5" y="15"/>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053"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4" name=""/>
            <p:cNvSpPr/>
            <p:nvPr/>
          </p:nvSpPr>
          <p:spPr>
            <a:xfrm>
              <a:off x="6796080" y="1835280"/>
              <a:ext cx="166680" cy="23760"/>
            </a:xfrm>
            <a:custGeom>
              <a:avLst/>
              <a:gdLst/>
              <a:ahLst/>
              <a:rect l="l" t="t" r="r" b="b"/>
              <a:pathLst>
                <a:path w="105" h="15">
                  <a:moveTo>
                    <a:pt x="0" y="0"/>
                  </a:moveTo>
                  <a:lnTo>
                    <a:pt x="5" y="5"/>
                  </a:lnTo>
                  <a:lnTo>
                    <a:pt x="5" y="5"/>
                  </a:lnTo>
                  <a:lnTo>
                    <a:pt x="10" y="10"/>
                  </a:lnTo>
                  <a:lnTo>
                    <a:pt x="15" y="10"/>
                  </a:lnTo>
                  <a:lnTo>
                    <a:pt x="25" y="10"/>
                  </a:lnTo>
                  <a:lnTo>
                    <a:pt x="35" y="15"/>
                  </a:lnTo>
                  <a:lnTo>
                    <a:pt x="45" y="15"/>
                  </a:lnTo>
                  <a:lnTo>
                    <a:pt x="55" y="15"/>
                  </a:lnTo>
                  <a:lnTo>
                    <a:pt x="65" y="15"/>
                  </a:lnTo>
                  <a:lnTo>
                    <a:pt x="75" y="15"/>
                  </a:lnTo>
                  <a:lnTo>
                    <a:pt x="85" y="10"/>
                  </a:lnTo>
                  <a:lnTo>
                    <a:pt x="90" y="10"/>
                  </a:lnTo>
                  <a:lnTo>
                    <a:pt x="100" y="10"/>
                  </a:lnTo>
                  <a:lnTo>
                    <a:pt x="105"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55" name=""/>
          <p:cNvGrpSpPr/>
          <p:nvPr/>
        </p:nvGrpSpPr>
        <p:grpSpPr>
          <a:xfrm>
            <a:off x="4383000" y="2576520"/>
            <a:ext cx="166680" cy="174600"/>
            <a:chOff x="4383000" y="2576520"/>
            <a:chExt cx="166680" cy="174600"/>
          </a:xfrm>
        </p:grpSpPr>
        <p:sp>
          <p:nvSpPr>
            <p:cNvPr id="2056"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7" name=""/>
            <p:cNvSpPr/>
            <p:nvPr/>
          </p:nvSpPr>
          <p:spPr>
            <a:xfrm>
              <a:off x="4383000" y="2576520"/>
              <a:ext cx="166680" cy="39600"/>
            </a:xfrm>
            <a:custGeom>
              <a:avLst/>
              <a:gdLst/>
              <a:ahLst/>
              <a:rect l="l" t="t" r="r" b="b"/>
              <a:pathLst>
                <a:path w="105" h="25">
                  <a:moveTo>
                    <a:pt x="0" y="10"/>
                  </a:moveTo>
                  <a:lnTo>
                    <a:pt x="0" y="15"/>
                  </a:lnTo>
                  <a:lnTo>
                    <a:pt x="5" y="20"/>
                  </a:lnTo>
                  <a:lnTo>
                    <a:pt x="10" y="20"/>
                  </a:lnTo>
                  <a:lnTo>
                    <a:pt x="15" y="20"/>
                  </a:lnTo>
                  <a:lnTo>
                    <a:pt x="20" y="25"/>
                  </a:lnTo>
                  <a:lnTo>
                    <a:pt x="30" y="25"/>
                  </a:lnTo>
                  <a:lnTo>
                    <a:pt x="40" y="25"/>
                  </a:lnTo>
                  <a:lnTo>
                    <a:pt x="50" y="25"/>
                  </a:lnTo>
                  <a:lnTo>
                    <a:pt x="60" y="25"/>
                  </a:lnTo>
                  <a:lnTo>
                    <a:pt x="70" y="25"/>
                  </a:lnTo>
                  <a:lnTo>
                    <a:pt x="80" y="25"/>
                  </a:lnTo>
                  <a:lnTo>
                    <a:pt x="90" y="20"/>
                  </a:lnTo>
                  <a:lnTo>
                    <a:pt x="95" y="20"/>
                  </a:lnTo>
                  <a:lnTo>
                    <a:pt x="100" y="20"/>
                  </a:lnTo>
                  <a:lnTo>
                    <a:pt x="100" y="15"/>
                  </a:lnTo>
                  <a:lnTo>
                    <a:pt x="105" y="10"/>
                  </a:lnTo>
                  <a:lnTo>
                    <a:pt x="100" y="10"/>
                  </a:lnTo>
                  <a:lnTo>
                    <a:pt x="100" y="5"/>
                  </a:lnTo>
                  <a:lnTo>
                    <a:pt x="95" y="5"/>
                  </a:lnTo>
                  <a:lnTo>
                    <a:pt x="90" y="5"/>
                  </a:lnTo>
                  <a:lnTo>
                    <a:pt x="80" y="0"/>
                  </a:lnTo>
                  <a:lnTo>
                    <a:pt x="70" y="0"/>
                  </a:lnTo>
                  <a:lnTo>
                    <a:pt x="60" y="0"/>
                  </a:lnTo>
                  <a:lnTo>
                    <a:pt x="50" y="0"/>
                  </a:lnTo>
                  <a:lnTo>
                    <a:pt x="40" y="0"/>
                  </a:lnTo>
                  <a:lnTo>
                    <a:pt x="30" y="0"/>
                  </a:lnTo>
                  <a:lnTo>
                    <a:pt x="20" y="0"/>
                  </a:lnTo>
                  <a:lnTo>
                    <a:pt x="15" y="5"/>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58"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9" name=""/>
            <p:cNvSpPr/>
            <p:nvPr/>
          </p:nvSpPr>
          <p:spPr>
            <a:xfrm>
              <a:off x="4383000" y="2592360"/>
              <a:ext cx="166680" cy="23760"/>
            </a:xfrm>
            <a:custGeom>
              <a:avLst/>
              <a:gdLst/>
              <a:ahLst/>
              <a:rect l="l" t="t" r="r" b="b"/>
              <a:pathLst>
                <a:path w="105" h="15">
                  <a:moveTo>
                    <a:pt x="0" y="0"/>
                  </a:moveTo>
                  <a:lnTo>
                    <a:pt x="0" y="5"/>
                  </a:lnTo>
                  <a:lnTo>
                    <a:pt x="5" y="10"/>
                  </a:lnTo>
                  <a:lnTo>
                    <a:pt x="10" y="10"/>
                  </a:lnTo>
                  <a:lnTo>
                    <a:pt x="15" y="10"/>
                  </a:lnTo>
                  <a:lnTo>
                    <a:pt x="20" y="15"/>
                  </a:lnTo>
                  <a:lnTo>
                    <a:pt x="30" y="15"/>
                  </a:lnTo>
                  <a:lnTo>
                    <a:pt x="40" y="15"/>
                  </a:lnTo>
                  <a:lnTo>
                    <a:pt x="50" y="15"/>
                  </a:lnTo>
                  <a:lnTo>
                    <a:pt x="60" y="15"/>
                  </a:lnTo>
                  <a:lnTo>
                    <a:pt x="70" y="15"/>
                  </a:lnTo>
                  <a:lnTo>
                    <a:pt x="80" y="15"/>
                  </a:lnTo>
                  <a:lnTo>
                    <a:pt x="90" y="10"/>
                  </a:lnTo>
                  <a:lnTo>
                    <a:pt x="95" y="10"/>
                  </a:lnTo>
                  <a:lnTo>
                    <a:pt x="100" y="10"/>
                  </a:lnTo>
                  <a:lnTo>
                    <a:pt x="100"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60" name=""/>
          <p:cNvGrpSpPr/>
          <p:nvPr/>
        </p:nvGrpSpPr>
        <p:grpSpPr>
          <a:xfrm>
            <a:off x="5473800" y="2281320"/>
            <a:ext cx="166680" cy="176040"/>
            <a:chOff x="5473800" y="2281320"/>
            <a:chExt cx="166680" cy="176040"/>
          </a:xfrm>
        </p:grpSpPr>
        <p:sp>
          <p:nvSpPr>
            <p:cNvPr id="2061"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2" name=""/>
            <p:cNvSpPr/>
            <p:nvPr/>
          </p:nvSpPr>
          <p:spPr>
            <a:xfrm>
              <a:off x="5473800" y="2281320"/>
              <a:ext cx="166680" cy="47520"/>
            </a:xfrm>
            <a:custGeom>
              <a:avLst/>
              <a:gdLst/>
              <a:ahLst/>
              <a:rect l="l" t="t" r="r" b="b"/>
              <a:pathLst>
                <a:path w="105" h="30">
                  <a:moveTo>
                    <a:pt x="0" y="15"/>
                  </a:moveTo>
                  <a:lnTo>
                    <a:pt x="0" y="20"/>
                  </a:lnTo>
                  <a:lnTo>
                    <a:pt x="5" y="20"/>
                  </a:lnTo>
                  <a:lnTo>
                    <a:pt x="10" y="25"/>
                  </a:lnTo>
                  <a:lnTo>
                    <a:pt x="15" y="25"/>
                  </a:lnTo>
                  <a:lnTo>
                    <a:pt x="20" y="25"/>
                  </a:lnTo>
                  <a:lnTo>
                    <a:pt x="30" y="30"/>
                  </a:lnTo>
                  <a:lnTo>
                    <a:pt x="40" y="30"/>
                  </a:lnTo>
                  <a:lnTo>
                    <a:pt x="50" y="30"/>
                  </a:lnTo>
                  <a:lnTo>
                    <a:pt x="60" y="30"/>
                  </a:lnTo>
                  <a:lnTo>
                    <a:pt x="70" y="30"/>
                  </a:lnTo>
                  <a:lnTo>
                    <a:pt x="80" y="25"/>
                  </a:lnTo>
                  <a:lnTo>
                    <a:pt x="90" y="25"/>
                  </a:lnTo>
                  <a:lnTo>
                    <a:pt x="95" y="25"/>
                  </a:lnTo>
                  <a:lnTo>
                    <a:pt x="100" y="20"/>
                  </a:lnTo>
                  <a:lnTo>
                    <a:pt x="105" y="20"/>
                  </a:lnTo>
                  <a:lnTo>
                    <a:pt x="105" y="15"/>
                  </a:lnTo>
                  <a:lnTo>
                    <a:pt x="105" y="15"/>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063"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4" name=""/>
            <p:cNvSpPr/>
            <p:nvPr/>
          </p:nvSpPr>
          <p:spPr>
            <a:xfrm>
              <a:off x="5473800" y="2305080"/>
              <a:ext cx="166680" cy="23760"/>
            </a:xfrm>
            <a:custGeom>
              <a:avLst/>
              <a:gdLst/>
              <a:ahLst/>
              <a:rect l="l" t="t" r="r" b="b"/>
              <a:pathLst>
                <a:path w="105" h="15">
                  <a:moveTo>
                    <a:pt x="0" y="0"/>
                  </a:moveTo>
                  <a:lnTo>
                    <a:pt x="0" y="5"/>
                  </a:lnTo>
                  <a:lnTo>
                    <a:pt x="5" y="5"/>
                  </a:lnTo>
                  <a:lnTo>
                    <a:pt x="10" y="10"/>
                  </a:lnTo>
                  <a:lnTo>
                    <a:pt x="15" y="10"/>
                  </a:lnTo>
                  <a:lnTo>
                    <a:pt x="20" y="10"/>
                  </a:lnTo>
                  <a:lnTo>
                    <a:pt x="30" y="15"/>
                  </a:lnTo>
                  <a:lnTo>
                    <a:pt x="40" y="15"/>
                  </a:lnTo>
                  <a:lnTo>
                    <a:pt x="50" y="15"/>
                  </a:lnTo>
                  <a:lnTo>
                    <a:pt x="60" y="15"/>
                  </a:lnTo>
                  <a:lnTo>
                    <a:pt x="70" y="15"/>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65" name=""/>
          <p:cNvGrpSpPr/>
          <p:nvPr/>
        </p:nvGrpSpPr>
        <p:grpSpPr>
          <a:xfrm>
            <a:off x="5241960" y="3675240"/>
            <a:ext cx="168120" cy="176040"/>
            <a:chOff x="5241960" y="3675240"/>
            <a:chExt cx="168120" cy="176040"/>
          </a:xfrm>
        </p:grpSpPr>
        <p:sp>
          <p:nvSpPr>
            <p:cNvPr id="2066"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7" name=""/>
            <p:cNvSpPr/>
            <p:nvPr/>
          </p:nvSpPr>
          <p:spPr>
            <a:xfrm>
              <a:off x="5241960" y="3675240"/>
              <a:ext cx="168120" cy="41040"/>
            </a:xfrm>
            <a:custGeom>
              <a:avLst/>
              <a:gdLst/>
              <a:ahLst/>
              <a:rect l="l" t="t" r="r" b="b"/>
              <a:pathLst>
                <a:path w="106" h="26">
                  <a:moveTo>
                    <a:pt x="0" y="15"/>
                  </a:moveTo>
                  <a:lnTo>
                    <a:pt x="5" y="15"/>
                  </a:lnTo>
                  <a:lnTo>
                    <a:pt x="5" y="21"/>
                  </a:lnTo>
                  <a:lnTo>
                    <a:pt x="10" y="21"/>
                  </a:lnTo>
                  <a:lnTo>
                    <a:pt x="21" y="26"/>
                  </a:lnTo>
                  <a:lnTo>
                    <a:pt x="26" y="26"/>
                  </a:lnTo>
                  <a:lnTo>
                    <a:pt x="36" y="26"/>
                  </a:lnTo>
                  <a:lnTo>
                    <a:pt x="46" y="26"/>
                  </a:lnTo>
                  <a:lnTo>
                    <a:pt x="56" y="26"/>
                  </a:lnTo>
                  <a:lnTo>
                    <a:pt x="66" y="26"/>
                  </a:lnTo>
                  <a:lnTo>
                    <a:pt x="76" y="26"/>
                  </a:lnTo>
                  <a:lnTo>
                    <a:pt x="86" y="26"/>
                  </a:lnTo>
                  <a:lnTo>
                    <a:pt x="96" y="26"/>
                  </a:lnTo>
                  <a:lnTo>
                    <a:pt x="101" y="21"/>
                  </a:lnTo>
                  <a:lnTo>
                    <a:pt x="106" y="21"/>
                  </a:lnTo>
                  <a:lnTo>
                    <a:pt x="106" y="15"/>
                  </a:lnTo>
                  <a:lnTo>
                    <a:pt x="106" y="15"/>
                  </a:lnTo>
                  <a:lnTo>
                    <a:pt x="106" y="10"/>
                  </a:lnTo>
                  <a:lnTo>
                    <a:pt x="106" y="10"/>
                  </a:lnTo>
                  <a:lnTo>
                    <a:pt x="101" y="5"/>
                  </a:lnTo>
                  <a:lnTo>
                    <a:pt x="96" y="5"/>
                  </a:lnTo>
                  <a:lnTo>
                    <a:pt x="86" y="0"/>
                  </a:lnTo>
                  <a:lnTo>
                    <a:pt x="76" y="0"/>
                  </a:lnTo>
                  <a:lnTo>
                    <a:pt x="66" y="0"/>
                  </a:lnTo>
                  <a:lnTo>
                    <a:pt x="56" y="0"/>
                  </a:lnTo>
                  <a:lnTo>
                    <a:pt x="46" y="0"/>
                  </a:lnTo>
                  <a:lnTo>
                    <a:pt x="36" y="0"/>
                  </a:lnTo>
                  <a:lnTo>
                    <a:pt x="26" y="0"/>
                  </a:lnTo>
                  <a:lnTo>
                    <a:pt x="21" y="5"/>
                  </a:lnTo>
                  <a:lnTo>
                    <a:pt x="10" y="5"/>
                  </a:lnTo>
                  <a:lnTo>
                    <a:pt x="5" y="10"/>
                  </a:lnTo>
                  <a:lnTo>
                    <a:pt x="5" y="10"/>
                  </a:lnTo>
                  <a:lnTo>
                    <a:pt x="0" y="15"/>
                  </a:lnTo>
                  <a:close/>
                </a:path>
              </a:pathLst>
            </a:custGeom>
            <a:solidFill>
              <a:srgbClr val="a744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068"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9" name=""/>
            <p:cNvSpPr/>
            <p:nvPr/>
          </p:nvSpPr>
          <p:spPr>
            <a:xfrm>
              <a:off x="5241960" y="3699000"/>
              <a:ext cx="168120" cy="17280"/>
            </a:xfrm>
            <a:custGeom>
              <a:avLst/>
              <a:gdLst/>
              <a:ahLst/>
              <a:rect l="l" t="t" r="r" b="b"/>
              <a:pathLst>
                <a:path w="106" h="11">
                  <a:moveTo>
                    <a:pt x="0" y="0"/>
                  </a:moveTo>
                  <a:lnTo>
                    <a:pt x="5" y="0"/>
                  </a:lnTo>
                  <a:lnTo>
                    <a:pt x="5" y="6"/>
                  </a:lnTo>
                  <a:lnTo>
                    <a:pt x="10" y="6"/>
                  </a:lnTo>
                  <a:lnTo>
                    <a:pt x="21" y="11"/>
                  </a:lnTo>
                  <a:lnTo>
                    <a:pt x="26" y="11"/>
                  </a:lnTo>
                  <a:lnTo>
                    <a:pt x="36" y="11"/>
                  </a:lnTo>
                  <a:lnTo>
                    <a:pt x="46" y="11"/>
                  </a:lnTo>
                  <a:lnTo>
                    <a:pt x="56" y="11"/>
                  </a:lnTo>
                  <a:lnTo>
                    <a:pt x="66" y="11"/>
                  </a:lnTo>
                  <a:lnTo>
                    <a:pt x="76" y="11"/>
                  </a:lnTo>
                  <a:lnTo>
                    <a:pt x="86" y="11"/>
                  </a:lnTo>
                  <a:lnTo>
                    <a:pt x="96" y="11"/>
                  </a:lnTo>
                  <a:lnTo>
                    <a:pt x="101" y="6"/>
                  </a:lnTo>
                  <a:lnTo>
                    <a:pt x="106" y="6"/>
                  </a:lnTo>
                  <a:lnTo>
                    <a:pt x="106" y="0"/>
                  </a:lnTo>
                  <a:lnTo>
                    <a:pt x="106"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2070" name=""/>
          <p:cNvGrpSpPr/>
          <p:nvPr/>
        </p:nvGrpSpPr>
        <p:grpSpPr>
          <a:xfrm>
            <a:off x="3610080" y="974880"/>
            <a:ext cx="166680" cy="176040"/>
            <a:chOff x="3610080" y="974880"/>
            <a:chExt cx="166680" cy="176040"/>
          </a:xfrm>
        </p:grpSpPr>
        <p:sp>
          <p:nvSpPr>
            <p:cNvPr id="2071"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2" name=""/>
            <p:cNvSpPr/>
            <p:nvPr/>
          </p:nvSpPr>
          <p:spPr>
            <a:xfrm>
              <a:off x="3610080" y="974880"/>
              <a:ext cx="166680" cy="39600"/>
            </a:xfrm>
            <a:custGeom>
              <a:avLst/>
              <a:gdLst/>
              <a:ahLst/>
              <a:rect l="l" t="t" r="r" b="b"/>
              <a:pathLst>
                <a:path w="105" h="25">
                  <a:moveTo>
                    <a:pt x="0" y="15"/>
                  </a:moveTo>
                  <a:lnTo>
                    <a:pt x="0" y="15"/>
                  </a:lnTo>
                  <a:lnTo>
                    <a:pt x="5" y="20"/>
                  </a:lnTo>
                  <a:lnTo>
                    <a:pt x="10"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73"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4" name=""/>
            <p:cNvSpPr/>
            <p:nvPr/>
          </p:nvSpPr>
          <p:spPr>
            <a:xfrm>
              <a:off x="3610080" y="998640"/>
              <a:ext cx="166680" cy="15840"/>
            </a:xfrm>
            <a:custGeom>
              <a:avLst/>
              <a:gdLst/>
              <a:ahLst/>
              <a:rect l="l" t="t" r="r" b="b"/>
              <a:pathLst>
                <a:path w="105" h="10">
                  <a:moveTo>
                    <a:pt x="0" y="0"/>
                  </a:moveTo>
                  <a:lnTo>
                    <a:pt x="0" y="0"/>
                  </a:lnTo>
                  <a:lnTo>
                    <a:pt x="5" y="5"/>
                  </a:lnTo>
                  <a:lnTo>
                    <a:pt x="10"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75" name=""/>
          <p:cNvGrpSpPr/>
          <p:nvPr/>
        </p:nvGrpSpPr>
        <p:grpSpPr>
          <a:xfrm>
            <a:off x="3903840" y="942840"/>
            <a:ext cx="168120" cy="176400"/>
            <a:chOff x="3903840" y="942840"/>
            <a:chExt cx="168120" cy="176400"/>
          </a:xfrm>
        </p:grpSpPr>
        <p:sp>
          <p:nvSpPr>
            <p:cNvPr id="2076"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7" name=""/>
            <p:cNvSpPr/>
            <p:nvPr/>
          </p:nvSpPr>
          <p:spPr>
            <a:xfrm>
              <a:off x="3903840" y="942840"/>
              <a:ext cx="168120" cy="47880"/>
            </a:xfrm>
            <a:custGeom>
              <a:avLst/>
              <a:gdLst/>
              <a:ahLst/>
              <a:rect l="l" t="t" r="r" b="b"/>
              <a:pathLst>
                <a:path w="106" h="30">
                  <a:moveTo>
                    <a:pt x="0" y="15"/>
                  </a:moveTo>
                  <a:lnTo>
                    <a:pt x="0" y="15"/>
                  </a:lnTo>
                  <a:lnTo>
                    <a:pt x="5" y="20"/>
                  </a:lnTo>
                  <a:lnTo>
                    <a:pt x="11" y="20"/>
                  </a:lnTo>
                  <a:lnTo>
                    <a:pt x="16" y="25"/>
                  </a:lnTo>
                  <a:lnTo>
                    <a:pt x="26" y="25"/>
                  </a:lnTo>
                  <a:lnTo>
                    <a:pt x="31" y="25"/>
                  </a:lnTo>
                  <a:lnTo>
                    <a:pt x="41" y="30"/>
                  </a:lnTo>
                  <a:lnTo>
                    <a:pt x="56" y="30"/>
                  </a:lnTo>
                  <a:lnTo>
                    <a:pt x="66" y="30"/>
                  </a:lnTo>
                  <a:lnTo>
                    <a:pt x="76" y="25"/>
                  </a:lnTo>
                  <a:lnTo>
                    <a:pt x="86" y="25"/>
                  </a:lnTo>
                  <a:lnTo>
                    <a:pt x="91" y="25"/>
                  </a:lnTo>
                  <a:lnTo>
                    <a:pt x="96" y="20"/>
                  </a:lnTo>
                  <a:lnTo>
                    <a:pt x="101" y="20"/>
                  </a:lnTo>
                  <a:lnTo>
                    <a:pt x="106" y="15"/>
                  </a:lnTo>
                  <a:lnTo>
                    <a:pt x="106" y="15"/>
                  </a:lnTo>
                  <a:lnTo>
                    <a:pt x="106" y="10"/>
                  </a:lnTo>
                  <a:lnTo>
                    <a:pt x="101" y="10"/>
                  </a:lnTo>
                  <a:lnTo>
                    <a:pt x="96" y="5"/>
                  </a:lnTo>
                  <a:lnTo>
                    <a:pt x="91" y="5"/>
                  </a:lnTo>
                  <a:lnTo>
                    <a:pt x="86" y="5"/>
                  </a:lnTo>
                  <a:lnTo>
                    <a:pt x="76" y="0"/>
                  </a:lnTo>
                  <a:lnTo>
                    <a:pt x="66" y="0"/>
                  </a:lnTo>
                  <a:lnTo>
                    <a:pt x="56" y="0"/>
                  </a:lnTo>
                  <a:lnTo>
                    <a:pt x="41" y="0"/>
                  </a:lnTo>
                  <a:lnTo>
                    <a:pt x="31" y="0"/>
                  </a:lnTo>
                  <a:lnTo>
                    <a:pt x="26" y="5"/>
                  </a:lnTo>
                  <a:lnTo>
                    <a:pt x="16" y="5"/>
                  </a:lnTo>
                  <a:lnTo>
                    <a:pt x="11"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078"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9" name=""/>
            <p:cNvSpPr/>
            <p:nvPr/>
          </p:nvSpPr>
          <p:spPr>
            <a:xfrm>
              <a:off x="3903840" y="966960"/>
              <a:ext cx="168120" cy="23760"/>
            </a:xfrm>
            <a:custGeom>
              <a:avLst/>
              <a:gdLst/>
              <a:ahLst/>
              <a:rect l="l" t="t" r="r" b="b"/>
              <a:pathLst>
                <a:path w="106" h="15">
                  <a:moveTo>
                    <a:pt x="0" y="0"/>
                  </a:moveTo>
                  <a:lnTo>
                    <a:pt x="0" y="5"/>
                  </a:lnTo>
                  <a:lnTo>
                    <a:pt x="5" y="5"/>
                  </a:lnTo>
                  <a:lnTo>
                    <a:pt x="11" y="10"/>
                  </a:lnTo>
                  <a:lnTo>
                    <a:pt x="16" y="10"/>
                  </a:lnTo>
                  <a:lnTo>
                    <a:pt x="26" y="10"/>
                  </a:lnTo>
                  <a:lnTo>
                    <a:pt x="31" y="10"/>
                  </a:lnTo>
                  <a:lnTo>
                    <a:pt x="41" y="15"/>
                  </a:lnTo>
                  <a:lnTo>
                    <a:pt x="56" y="15"/>
                  </a:lnTo>
                  <a:lnTo>
                    <a:pt x="66" y="15"/>
                  </a:lnTo>
                  <a:lnTo>
                    <a:pt x="76" y="10"/>
                  </a:lnTo>
                  <a:lnTo>
                    <a:pt x="86" y="10"/>
                  </a:lnTo>
                  <a:lnTo>
                    <a:pt x="91" y="10"/>
                  </a:lnTo>
                  <a:lnTo>
                    <a:pt x="96" y="10"/>
                  </a:lnTo>
                  <a:lnTo>
                    <a:pt x="101" y="5"/>
                  </a:lnTo>
                  <a:lnTo>
                    <a:pt x="106"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80" name=""/>
          <p:cNvGrpSpPr/>
          <p:nvPr/>
        </p:nvGrpSpPr>
        <p:grpSpPr>
          <a:xfrm>
            <a:off x="4119480" y="1668600"/>
            <a:ext cx="174600" cy="174600"/>
            <a:chOff x="4119480" y="1668600"/>
            <a:chExt cx="174600" cy="174600"/>
          </a:xfrm>
        </p:grpSpPr>
        <p:sp>
          <p:nvSpPr>
            <p:cNvPr id="2081"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2" name=""/>
            <p:cNvSpPr/>
            <p:nvPr/>
          </p:nvSpPr>
          <p:spPr>
            <a:xfrm>
              <a:off x="4119480" y="1668600"/>
              <a:ext cx="174600" cy="39600"/>
            </a:xfrm>
            <a:custGeom>
              <a:avLst/>
              <a:gdLst/>
              <a:ahLst/>
              <a:rect l="l" t="t" r="r" b="b"/>
              <a:pathLst>
                <a:path w="110" h="25">
                  <a:moveTo>
                    <a:pt x="0" y="10"/>
                  </a:moveTo>
                  <a:lnTo>
                    <a:pt x="5" y="15"/>
                  </a:lnTo>
                  <a:lnTo>
                    <a:pt x="5" y="20"/>
                  </a:lnTo>
                  <a:lnTo>
                    <a:pt x="10" y="20"/>
                  </a:lnTo>
                  <a:lnTo>
                    <a:pt x="20" y="20"/>
                  </a:lnTo>
                  <a:lnTo>
                    <a:pt x="25" y="25"/>
                  </a:lnTo>
                  <a:lnTo>
                    <a:pt x="35" y="25"/>
                  </a:lnTo>
                  <a:lnTo>
                    <a:pt x="45" y="25"/>
                  </a:lnTo>
                  <a:lnTo>
                    <a:pt x="55" y="25"/>
                  </a:lnTo>
                  <a:lnTo>
                    <a:pt x="65" y="25"/>
                  </a:lnTo>
                  <a:lnTo>
                    <a:pt x="75" y="25"/>
                  </a:lnTo>
                  <a:lnTo>
                    <a:pt x="85" y="25"/>
                  </a:lnTo>
                  <a:lnTo>
                    <a:pt x="95" y="20"/>
                  </a:lnTo>
                  <a:lnTo>
                    <a:pt x="100" y="20"/>
                  </a:lnTo>
                  <a:lnTo>
                    <a:pt x="105" y="20"/>
                  </a:lnTo>
                  <a:lnTo>
                    <a:pt x="105" y="15"/>
                  </a:lnTo>
                  <a:lnTo>
                    <a:pt x="110" y="10"/>
                  </a:lnTo>
                  <a:lnTo>
                    <a:pt x="105" y="10"/>
                  </a:lnTo>
                  <a:lnTo>
                    <a:pt x="105" y="5"/>
                  </a:lnTo>
                  <a:lnTo>
                    <a:pt x="100" y="5"/>
                  </a:lnTo>
                  <a:lnTo>
                    <a:pt x="95" y="5"/>
                  </a:lnTo>
                  <a:lnTo>
                    <a:pt x="85" y="0"/>
                  </a:lnTo>
                  <a:lnTo>
                    <a:pt x="75" y="0"/>
                  </a:lnTo>
                  <a:lnTo>
                    <a:pt x="65" y="0"/>
                  </a:lnTo>
                  <a:lnTo>
                    <a:pt x="55" y="0"/>
                  </a:lnTo>
                  <a:lnTo>
                    <a:pt x="45" y="0"/>
                  </a:lnTo>
                  <a:lnTo>
                    <a:pt x="35" y="0"/>
                  </a:lnTo>
                  <a:lnTo>
                    <a:pt x="25" y="0"/>
                  </a:lnTo>
                  <a:lnTo>
                    <a:pt x="20" y="5"/>
                  </a:lnTo>
                  <a:lnTo>
                    <a:pt x="10" y="5"/>
                  </a:lnTo>
                  <a:lnTo>
                    <a:pt x="5" y="5"/>
                  </a:lnTo>
                  <a:lnTo>
                    <a:pt x="5"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83"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4" name=""/>
            <p:cNvSpPr/>
            <p:nvPr/>
          </p:nvSpPr>
          <p:spPr>
            <a:xfrm>
              <a:off x="4119480" y="1684440"/>
              <a:ext cx="174600" cy="23760"/>
            </a:xfrm>
            <a:custGeom>
              <a:avLst/>
              <a:gdLst/>
              <a:ahLst/>
              <a:rect l="l" t="t" r="r" b="b"/>
              <a:pathLst>
                <a:path w="110" h="15">
                  <a:moveTo>
                    <a:pt x="0" y="0"/>
                  </a:moveTo>
                  <a:lnTo>
                    <a:pt x="5" y="5"/>
                  </a:lnTo>
                  <a:lnTo>
                    <a:pt x="5" y="10"/>
                  </a:lnTo>
                  <a:lnTo>
                    <a:pt x="10" y="10"/>
                  </a:lnTo>
                  <a:lnTo>
                    <a:pt x="20" y="10"/>
                  </a:lnTo>
                  <a:lnTo>
                    <a:pt x="25" y="15"/>
                  </a:lnTo>
                  <a:lnTo>
                    <a:pt x="35" y="15"/>
                  </a:lnTo>
                  <a:lnTo>
                    <a:pt x="45" y="15"/>
                  </a:lnTo>
                  <a:lnTo>
                    <a:pt x="55" y="15"/>
                  </a:lnTo>
                  <a:lnTo>
                    <a:pt x="65" y="15"/>
                  </a:lnTo>
                  <a:lnTo>
                    <a:pt x="75" y="15"/>
                  </a:lnTo>
                  <a:lnTo>
                    <a:pt x="85" y="15"/>
                  </a:lnTo>
                  <a:lnTo>
                    <a:pt x="95" y="10"/>
                  </a:lnTo>
                  <a:lnTo>
                    <a:pt x="100" y="10"/>
                  </a:lnTo>
                  <a:lnTo>
                    <a:pt x="105" y="10"/>
                  </a:lnTo>
                  <a:lnTo>
                    <a:pt x="105" y="5"/>
                  </a:lnTo>
                  <a:lnTo>
                    <a:pt x="110"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85" name=""/>
          <p:cNvGrpSpPr/>
          <p:nvPr/>
        </p:nvGrpSpPr>
        <p:grpSpPr>
          <a:xfrm>
            <a:off x="3911760" y="2401920"/>
            <a:ext cx="168120" cy="174600"/>
            <a:chOff x="3911760" y="2401920"/>
            <a:chExt cx="168120" cy="174600"/>
          </a:xfrm>
        </p:grpSpPr>
        <p:sp>
          <p:nvSpPr>
            <p:cNvPr id="2086"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7" name=""/>
            <p:cNvSpPr/>
            <p:nvPr/>
          </p:nvSpPr>
          <p:spPr>
            <a:xfrm>
              <a:off x="3911760" y="2401920"/>
              <a:ext cx="168120" cy="39600"/>
            </a:xfrm>
            <a:custGeom>
              <a:avLst/>
              <a:gdLst/>
              <a:ahLst/>
              <a:rect l="l" t="t" r="r" b="b"/>
              <a:pathLst>
                <a:path w="106" h="25">
                  <a:moveTo>
                    <a:pt x="0" y="10"/>
                  </a:moveTo>
                  <a:lnTo>
                    <a:pt x="0" y="15"/>
                  </a:lnTo>
                  <a:lnTo>
                    <a:pt x="6" y="20"/>
                  </a:lnTo>
                  <a:lnTo>
                    <a:pt x="11" y="20"/>
                  </a:lnTo>
                  <a:lnTo>
                    <a:pt x="16" y="20"/>
                  </a:lnTo>
                  <a:lnTo>
                    <a:pt x="26" y="25"/>
                  </a:lnTo>
                  <a:lnTo>
                    <a:pt x="31" y="25"/>
                  </a:lnTo>
                  <a:lnTo>
                    <a:pt x="41" y="25"/>
                  </a:lnTo>
                  <a:lnTo>
                    <a:pt x="51" y="25"/>
                  </a:lnTo>
                  <a:lnTo>
                    <a:pt x="66" y="25"/>
                  </a:lnTo>
                  <a:lnTo>
                    <a:pt x="76" y="25"/>
                  </a:lnTo>
                  <a:lnTo>
                    <a:pt x="81" y="25"/>
                  </a:lnTo>
                  <a:lnTo>
                    <a:pt x="91" y="20"/>
                  </a:lnTo>
                  <a:lnTo>
                    <a:pt x="96" y="20"/>
                  </a:lnTo>
                  <a:lnTo>
                    <a:pt x="101" y="20"/>
                  </a:lnTo>
                  <a:lnTo>
                    <a:pt x="106" y="15"/>
                  </a:lnTo>
                  <a:lnTo>
                    <a:pt x="106" y="10"/>
                  </a:lnTo>
                  <a:lnTo>
                    <a:pt x="106" y="10"/>
                  </a:lnTo>
                  <a:lnTo>
                    <a:pt x="101" y="10"/>
                  </a:lnTo>
                  <a:lnTo>
                    <a:pt x="96" y="5"/>
                  </a:lnTo>
                  <a:lnTo>
                    <a:pt x="91" y="5"/>
                  </a:lnTo>
                  <a:lnTo>
                    <a:pt x="81" y="0"/>
                  </a:lnTo>
                  <a:lnTo>
                    <a:pt x="76" y="0"/>
                  </a:lnTo>
                  <a:lnTo>
                    <a:pt x="66" y="0"/>
                  </a:lnTo>
                  <a:lnTo>
                    <a:pt x="51" y="0"/>
                  </a:lnTo>
                  <a:lnTo>
                    <a:pt x="41" y="0"/>
                  </a:lnTo>
                  <a:lnTo>
                    <a:pt x="31" y="0"/>
                  </a:lnTo>
                  <a:lnTo>
                    <a:pt x="26" y="0"/>
                  </a:lnTo>
                  <a:lnTo>
                    <a:pt x="16" y="5"/>
                  </a:lnTo>
                  <a:lnTo>
                    <a:pt x="11" y="5"/>
                  </a:lnTo>
                  <a:lnTo>
                    <a:pt x="6"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88"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9" name=""/>
            <p:cNvSpPr/>
            <p:nvPr/>
          </p:nvSpPr>
          <p:spPr>
            <a:xfrm>
              <a:off x="3911760" y="2425680"/>
              <a:ext cx="168120" cy="15840"/>
            </a:xfrm>
            <a:custGeom>
              <a:avLst/>
              <a:gdLst/>
              <a:ahLst/>
              <a:rect l="l" t="t" r="r" b="b"/>
              <a:pathLst>
                <a:path w="106" h="10">
                  <a:moveTo>
                    <a:pt x="0" y="0"/>
                  </a:moveTo>
                  <a:lnTo>
                    <a:pt x="0" y="0"/>
                  </a:lnTo>
                  <a:lnTo>
                    <a:pt x="6" y="5"/>
                  </a:lnTo>
                  <a:lnTo>
                    <a:pt x="11" y="5"/>
                  </a:lnTo>
                  <a:lnTo>
                    <a:pt x="16" y="10"/>
                  </a:lnTo>
                  <a:lnTo>
                    <a:pt x="26" y="10"/>
                  </a:lnTo>
                  <a:lnTo>
                    <a:pt x="31" y="10"/>
                  </a:lnTo>
                  <a:lnTo>
                    <a:pt x="41" y="10"/>
                  </a:lnTo>
                  <a:lnTo>
                    <a:pt x="51" y="10"/>
                  </a:lnTo>
                  <a:lnTo>
                    <a:pt x="66" y="10"/>
                  </a:lnTo>
                  <a:lnTo>
                    <a:pt x="76" y="10"/>
                  </a:lnTo>
                  <a:lnTo>
                    <a:pt x="81" y="10"/>
                  </a:lnTo>
                  <a:lnTo>
                    <a:pt x="91"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90" name=""/>
          <p:cNvGrpSpPr/>
          <p:nvPr/>
        </p:nvGrpSpPr>
        <p:grpSpPr>
          <a:xfrm>
            <a:off x="2868480" y="2863800"/>
            <a:ext cx="168480" cy="174600"/>
            <a:chOff x="2868480" y="2863800"/>
            <a:chExt cx="168480" cy="174600"/>
          </a:xfrm>
        </p:grpSpPr>
        <p:sp>
          <p:nvSpPr>
            <p:cNvPr id="2091"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2" name=""/>
            <p:cNvSpPr/>
            <p:nvPr/>
          </p:nvSpPr>
          <p:spPr>
            <a:xfrm>
              <a:off x="2868480" y="2863800"/>
              <a:ext cx="168480" cy="39600"/>
            </a:xfrm>
            <a:custGeom>
              <a:avLst/>
              <a:gdLst/>
              <a:ahLst/>
              <a:rect l="l" t="t" r="r" b="b"/>
              <a:pathLst>
                <a:path w="106" h="25">
                  <a:moveTo>
                    <a:pt x="0" y="10"/>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6" y="20"/>
                  </a:lnTo>
                  <a:lnTo>
                    <a:pt x="101" y="20"/>
                  </a:lnTo>
                  <a:lnTo>
                    <a:pt x="106" y="15"/>
                  </a:lnTo>
                  <a:lnTo>
                    <a:pt x="106" y="10"/>
                  </a:lnTo>
                  <a:lnTo>
                    <a:pt x="106" y="10"/>
                  </a:lnTo>
                  <a:lnTo>
                    <a:pt x="101" y="5"/>
                  </a:lnTo>
                  <a:lnTo>
                    <a:pt x="96" y="5"/>
                  </a:lnTo>
                  <a:lnTo>
                    <a:pt x="90" y="5"/>
                  </a:lnTo>
                  <a:lnTo>
                    <a:pt x="80" y="0"/>
                  </a:lnTo>
                  <a:lnTo>
                    <a:pt x="70" y="0"/>
                  </a:lnTo>
                  <a:lnTo>
                    <a:pt x="60" y="0"/>
                  </a:lnTo>
                  <a:lnTo>
                    <a:pt x="50" y="0"/>
                  </a:lnTo>
                  <a:lnTo>
                    <a:pt x="40" y="0"/>
                  </a:lnTo>
                  <a:lnTo>
                    <a:pt x="30" y="0"/>
                  </a:lnTo>
                  <a:lnTo>
                    <a:pt x="20" y="0"/>
                  </a:lnTo>
                  <a:lnTo>
                    <a:pt x="15" y="5"/>
                  </a:lnTo>
                  <a:lnTo>
                    <a:pt x="5"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93"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4" name=""/>
            <p:cNvSpPr/>
            <p:nvPr/>
          </p:nvSpPr>
          <p:spPr>
            <a:xfrm>
              <a:off x="2868480" y="2887560"/>
              <a:ext cx="168480" cy="15840"/>
            </a:xfrm>
            <a:custGeom>
              <a:avLst/>
              <a:gdLst/>
              <a:ahLst/>
              <a:rect l="l" t="t" r="r" b="b"/>
              <a:pathLst>
                <a:path w="106"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95" name=""/>
          <p:cNvGrpSpPr/>
          <p:nvPr/>
        </p:nvGrpSpPr>
        <p:grpSpPr>
          <a:xfrm>
            <a:off x="5067360" y="2759040"/>
            <a:ext cx="166680" cy="176400"/>
            <a:chOff x="5067360" y="2759040"/>
            <a:chExt cx="166680" cy="176400"/>
          </a:xfrm>
        </p:grpSpPr>
        <p:sp>
          <p:nvSpPr>
            <p:cNvPr id="2096"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7" name=""/>
            <p:cNvSpPr/>
            <p:nvPr/>
          </p:nvSpPr>
          <p:spPr>
            <a:xfrm>
              <a:off x="5067360" y="2759040"/>
              <a:ext cx="166680" cy="39600"/>
            </a:xfrm>
            <a:custGeom>
              <a:avLst/>
              <a:gdLst/>
              <a:ahLst/>
              <a:rect l="l" t="t" r="r" b="b"/>
              <a:pathLst>
                <a:path w="105" h="25">
                  <a:moveTo>
                    <a:pt x="0" y="10"/>
                  </a:moveTo>
                  <a:lnTo>
                    <a:pt x="0" y="15"/>
                  </a:lnTo>
                  <a:lnTo>
                    <a:pt x="5" y="20"/>
                  </a:lnTo>
                  <a:lnTo>
                    <a:pt x="10" y="20"/>
                  </a:lnTo>
                  <a:lnTo>
                    <a:pt x="15" y="20"/>
                  </a:lnTo>
                  <a:lnTo>
                    <a:pt x="25" y="25"/>
                  </a:lnTo>
                  <a:lnTo>
                    <a:pt x="30" y="25"/>
                  </a:lnTo>
                  <a:lnTo>
                    <a:pt x="45" y="25"/>
                  </a:lnTo>
                  <a:lnTo>
                    <a:pt x="55" y="25"/>
                  </a:lnTo>
                  <a:lnTo>
                    <a:pt x="65" y="25"/>
                  </a:lnTo>
                  <a:lnTo>
                    <a:pt x="75" y="25"/>
                  </a:lnTo>
                  <a:lnTo>
                    <a:pt x="85" y="25"/>
                  </a:lnTo>
                  <a:lnTo>
                    <a:pt x="90" y="20"/>
                  </a:lnTo>
                  <a:lnTo>
                    <a:pt x="95" y="20"/>
                  </a:lnTo>
                  <a:lnTo>
                    <a:pt x="100" y="20"/>
                  </a:lnTo>
                  <a:lnTo>
                    <a:pt x="105" y="15"/>
                  </a:lnTo>
                  <a:lnTo>
                    <a:pt x="105" y="10"/>
                  </a:lnTo>
                  <a:lnTo>
                    <a:pt x="105" y="10"/>
                  </a:lnTo>
                  <a:lnTo>
                    <a:pt x="100" y="10"/>
                  </a:lnTo>
                  <a:lnTo>
                    <a:pt x="95" y="5"/>
                  </a:lnTo>
                  <a:lnTo>
                    <a:pt x="90" y="5"/>
                  </a:lnTo>
                  <a:lnTo>
                    <a:pt x="85" y="0"/>
                  </a:lnTo>
                  <a:lnTo>
                    <a:pt x="75" y="0"/>
                  </a:lnTo>
                  <a:lnTo>
                    <a:pt x="65" y="0"/>
                  </a:lnTo>
                  <a:lnTo>
                    <a:pt x="55" y="0"/>
                  </a:lnTo>
                  <a:lnTo>
                    <a:pt x="45" y="0"/>
                  </a:lnTo>
                  <a:lnTo>
                    <a:pt x="30" y="0"/>
                  </a:lnTo>
                  <a:lnTo>
                    <a:pt x="25" y="0"/>
                  </a:lnTo>
                  <a:lnTo>
                    <a:pt x="15" y="5"/>
                  </a:lnTo>
                  <a:lnTo>
                    <a:pt x="10" y="5"/>
                  </a:lnTo>
                  <a:lnTo>
                    <a:pt x="5"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98"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9" name=""/>
            <p:cNvSpPr/>
            <p:nvPr/>
          </p:nvSpPr>
          <p:spPr>
            <a:xfrm>
              <a:off x="5067360" y="2782800"/>
              <a:ext cx="166680" cy="15840"/>
            </a:xfrm>
            <a:custGeom>
              <a:avLst/>
              <a:gdLst/>
              <a:ahLst/>
              <a:rect l="l" t="t" r="r" b="b"/>
              <a:pathLst>
                <a:path w="105" h="10">
                  <a:moveTo>
                    <a:pt x="0" y="0"/>
                  </a:moveTo>
                  <a:lnTo>
                    <a:pt x="0" y="0"/>
                  </a:lnTo>
                  <a:lnTo>
                    <a:pt x="5" y="5"/>
                  </a:lnTo>
                  <a:lnTo>
                    <a:pt x="10" y="5"/>
                  </a:lnTo>
                  <a:lnTo>
                    <a:pt x="15" y="10"/>
                  </a:lnTo>
                  <a:lnTo>
                    <a:pt x="25" y="10"/>
                  </a:lnTo>
                  <a:lnTo>
                    <a:pt x="30"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00" name=""/>
          <p:cNvGrpSpPr/>
          <p:nvPr/>
        </p:nvGrpSpPr>
        <p:grpSpPr>
          <a:xfrm>
            <a:off x="5545080" y="3476520"/>
            <a:ext cx="166680" cy="174600"/>
            <a:chOff x="5545080" y="3476520"/>
            <a:chExt cx="166680" cy="174600"/>
          </a:xfrm>
        </p:grpSpPr>
        <p:sp>
          <p:nvSpPr>
            <p:cNvPr id="2101"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2" name=""/>
            <p:cNvSpPr/>
            <p:nvPr/>
          </p:nvSpPr>
          <p:spPr>
            <a:xfrm>
              <a:off x="5545080" y="3476520"/>
              <a:ext cx="166680" cy="47880"/>
            </a:xfrm>
            <a:custGeom>
              <a:avLst/>
              <a:gdLst/>
              <a:ahLst/>
              <a:rect l="l" t="t" r="r" b="b"/>
              <a:pathLst>
                <a:path w="105" h="30">
                  <a:moveTo>
                    <a:pt x="0" y="15"/>
                  </a:moveTo>
                  <a:lnTo>
                    <a:pt x="0" y="20"/>
                  </a:lnTo>
                  <a:lnTo>
                    <a:pt x="5" y="20"/>
                  </a:lnTo>
                  <a:lnTo>
                    <a:pt x="10" y="20"/>
                  </a:lnTo>
                  <a:lnTo>
                    <a:pt x="15" y="25"/>
                  </a:lnTo>
                  <a:lnTo>
                    <a:pt x="20" y="25"/>
                  </a:lnTo>
                  <a:lnTo>
                    <a:pt x="30" y="25"/>
                  </a:lnTo>
                  <a:lnTo>
                    <a:pt x="40" y="30"/>
                  </a:lnTo>
                  <a:lnTo>
                    <a:pt x="50" y="30"/>
                  </a:lnTo>
                  <a:lnTo>
                    <a:pt x="65" y="30"/>
                  </a:lnTo>
                  <a:lnTo>
                    <a:pt x="70" y="25"/>
                  </a:lnTo>
                  <a:lnTo>
                    <a:pt x="80" y="25"/>
                  </a:lnTo>
                  <a:lnTo>
                    <a:pt x="90" y="25"/>
                  </a:lnTo>
                  <a:lnTo>
                    <a:pt x="95" y="20"/>
                  </a:lnTo>
                  <a:lnTo>
                    <a:pt x="100" y="20"/>
                  </a:lnTo>
                  <a:lnTo>
                    <a:pt x="105" y="20"/>
                  </a:lnTo>
                  <a:lnTo>
                    <a:pt x="105" y="15"/>
                  </a:lnTo>
                  <a:lnTo>
                    <a:pt x="105" y="10"/>
                  </a:lnTo>
                  <a:lnTo>
                    <a:pt x="100" y="10"/>
                  </a:lnTo>
                  <a:lnTo>
                    <a:pt x="95" y="5"/>
                  </a:lnTo>
                  <a:lnTo>
                    <a:pt x="90" y="5"/>
                  </a:lnTo>
                  <a:lnTo>
                    <a:pt x="80" y="5"/>
                  </a:lnTo>
                  <a:lnTo>
                    <a:pt x="70" y="5"/>
                  </a:lnTo>
                  <a:lnTo>
                    <a:pt x="65" y="0"/>
                  </a:lnTo>
                  <a:lnTo>
                    <a:pt x="50" y="0"/>
                  </a:lnTo>
                  <a:lnTo>
                    <a:pt x="40" y="0"/>
                  </a:lnTo>
                  <a:lnTo>
                    <a:pt x="30" y="5"/>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103"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4" name=""/>
            <p:cNvSpPr/>
            <p:nvPr/>
          </p:nvSpPr>
          <p:spPr>
            <a:xfrm>
              <a:off x="5545080" y="3500280"/>
              <a:ext cx="166680" cy="24120"/>
            </a:xfrm>
            <a:custGeom>
              <a:avLst/>
              <a:gdLst/>
              <a:ahLst/>
              <a:rect l="l" t="t" r="r" b="b"/>
              <a:pathLst>
                <a:path w="105" h="15">
                  <a:moveTo>
                    <a:pt x="0" y="0"/>
                  </a:moveTo>
                  <a:lnTo>
                    <a:pt x="0" y="5"/>
                  </a:lnTo>
                  <a:lnTo>
                    <a:pt x="5" y="5"/>
                  </a:lnTo>
                  <a:lnTo>
                    <a:pt x="10" y="10"/>
                  </a:lnTo>
                  <a:lnTo>
                    <a:pt x="15" y="10"/>
                  </a:lnTo>
                  <a:lnTo>
                    <a:pt x="20" y="10"/>
                  </a:lnTo>
                  <a:lnTo>
                    <a:pt x="30" y="10"/>
                  </a:lnTo>
                  <a:lnTo>
                    <a:pt x="40" y="15"/>
                  </a:lnTo>
                  <a:lnTo>
                    <a:pt x="50" y="15"/>
                  </a:lnTo>
                  <a:lnTo>
                    <a:pt x="65" y="15"/>
                  </a:lnTo>
                  <a:lnTo>
                    <a:pt x="70" y="10"/>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2105" name=""/>
          <p:cNvGrpSpPr/>
          <p:nvPr/>
        </p:nvGrpSpPr>
        <p:grpSpPr>
          <a:xfrm>
            <a:off x="5695920" y="3564000"/>
            <a:ext cx="168480" cy="176040"/>
            <a:chOff x="5695920" y="3564000"/>
            <a:chExt cx="168480" cy="176040"/>
          </a:xfrm>
        </p:grpSpPr>
        <p:sp>
          <p:nvSpPr>
            <p:cNvPr id="2106"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7" name=""/>
            <p:cNvSpPr/>
            <p:nvPr/>
          </p:nvSpPr>
          <p:spPr>
            <a:xfrm>
              <a:off x="5695920" y="3564000"/>
              <a:ext cx="168480" cy="39600"/>
            </a:xfrm>
            <a:custGeom>
              <a:avLst/>
              <a:gdLst/>
              <a:ahLst/>
              <a:rect l="l" t="t" r="r" b="b"/>
              <a:pathLst>
                <a:path w="106" h="25">
                  <a:moveTo>
                    <a:pt x="0" y="10"/>
                  </a:moveTo>
                  <a:lnTo>
                    <a:pt x="0" y="15"/>
                  </a:lnTo>
                  <a:lnTo>
                    <a:pt x="0" y="15"/>
                  </a:lnTo>
                  <a:lnTo>
                    <a:pt x="10" y="20"/>
                  </a:lnTo>
                  <a:lnTo>
                    <a:pt x="15" y="20"/>
                  </a:lnTo>
                  <a:lnTo>
                    <a:pt x="21" y="25"/>
                  </a:lnTo>
                  <a:lnTo>
                    <a:pt x="31" y="25"/>
                  </a:lnTo>
                  <a:lnTo>
                    <a:pt x="41" y="25"/>
                  </a:lnTo>
                  <a:lnTo>
                    <a:pt x="51" y="25"/>
                  </a:lnTo>
                  <a:lnTo>
                    <a:pt x="61" y="25"/>
                  </a:lnTo>
                  <a:lnTo>
                    <a:pt x="71" y="25"/>
                  </a:lnTo>
                  <a:lnTo>
                    <a:pt x="81" y="25"/>
                  </a:lnTo>
                  <a:lnTo>
                    <a:pt x="91" y="20"/>
                  </a:lnTo>
                  <a:lnTo>
                    <a:pt x="96" y="20"/>
                  </a:lnTo>
                  <a:lnTo>
                    <a:pt x="101" y="15"/>
                  </a:lnTo>
                  <a:lnTo>
                    <a:pt x="101" y="15"/>
                  </a:lnTo>
                  <a:lnTo>
                    <a:pt x="106" y="10"/>
                  </a:lnTo>
                  <a:lnTo>
                    <a:pt x="101" y="10"/>
                  </a:lnTo>
                  <a:lnTo>
                    <a:pt x="101" y="5"/>
                  </a:lnTo>
                  <a:lnTo>
                    <a:pt x="96" y="5"/>
                  </a:lnTo>
                  <a:lnTo>
                    <a:pt x="91" y="5"/>
                  </a:lnTo>
                  <a:lnTo>
                    <a:pt x="81" y="0"/>
                  </a:lnTo>
                  <a:lnTo>
                    <a:pt x="71" y="0"/>
                  </a:lnTo>
                  <a:lnTo>
                    <a:pt x="61" y="0"/>
                  </a:lnTo>
                  <a:lnTo>
                    <a:pt x="51" y="0"/>
                  </a:lnTo>
                  <a:lnTo>
                    <a:pt x="41" y="0"/>
                  </a:lnTo>
                  <a:lnTo>
                    <a:pt x="31" y="0"/>
                  </a:lnTo>
                  <a:lnTo>
                    <a:pt x="21" y="0"/>
                  </a:lnTo>
                  <a:lnTo>
                    <a:pt x="15" y="5"/>
                  </a:lnTo>
                  <a:lnTo>
                    <a:pt x="10"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08"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9" name=""/>
            <p:cNvSpPr/>
            <p:nvPr/>
          </p:nvSpPr>
          <p:spPr>
            <a:xfrm>
              <a:off x="5695920" y="3579840"/>
              <a:ext cx="168480" cy="23760"/>
            </a:xfrm>
            <a:custGeom>
              <a:avLst/>
              <a:gdLst/>
              <a:ahLst/>
              <a:rect l="l" t="t" r="r" b="b"/>
              <a:pathLst>
                <a:path w="106" h="15">
                  <a:moveTo>
                    <a:pt x="0" y="0"/>
                  </a:moveTo>
                  <a:lnTo>
                    <a:pt x="0" y="5"/>
                  </a:lnTo>
                  <a:lnTo>
                    <a:pt x="0" y="10"/>
                  </a:lnTo>
                  <a:lnTo>
                    <a:pt x="10" y="10"/>
                  </a:lnTo>
                  <a:lnTo>
                    <a:pt x="15" y="10"/>
                  </a:lnTo>
                  <a:lnTo>
                    <a:pt x="21" y="15"/>
                  </a:lnTo>
                  <a:lnTo>
                    <a:pt x="31" y="15"/>
                  </a:lnTo>
                  <a:lnTo>
                    <a:pt x="41" y="15"/>
                  </a:lnTo>
                  <a:lnTo>
                    <a:pt x="51" y="15"/>
                  </a:lnTo>
                  <a:lnTo>
                    <a:pt x="61" y="15"/>
                  </a:lnTo>
                  <a:lnTo>
                    <a:pt x="71" y="15"/>
                  </a:lnTo>
                  <a:lnTo>
                    <a:pt x="81" y="15"/>
                  </a:lnTo>
                  <a:lnTo>
                    <a:pt x="91" y="10"/>
                  </a:lnTo>
                  <a:lnTo>
                    <a:pt x="96" y="10"/>
                  </a:lnTo>
                  <a:lnTo>
                    <a:pt x="101" y="10"/>
                  </a:lnTo>
                  <a:lnTo>
                    <a:pt x="101"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10" name=""/>
          <p:cNvGrpSpPr/>
          <p:nvPr/>
        </p:nvGrpSpPr>
        <p:grpSpPr>
          <a:xfrm>
            <a:off x="6006960" y="3492360"/>
            <a:ext cx="168480" cy="174600"/>
            <a:chOff x="6006960" y="3492360"/>
            <a:chExt cx="168480" cy="174600"/>
          </a:xfrm>
        </p:grpSpPr>
        <p:sp>
          <p:nvSpPr>
            <p:cNvPr id="2111"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2" name=""/>
            <p:cNvSpPr/>
            <p:nvPr/>
          </p:nvSpPr>
          <p:spPr>
            <a:xfrm>
              <a:off x="6006960" y="3492360"/>
              <a:ext cx="168480" cy="39960"/>
            </a:xfrm>
            <a:custGeom>
              <a:avLst/>
              <a:gdLst/>
              <a:ahLst/>
              <a:rect l="l" t="t" r="r" b="b"/>
              <a:pathLst>
                <a:path w="106"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5" y="25"/>
                  </a:lnTo>
                  <a:lnTo>
                    <a:pt x="100" y="20"/>
                  </a:lnTo>
                  <a:lnTo>
                    <a:pt x="106" y="20"/>
                  </a:lnTo>
                  <a:lnTo>
                    <a:pt x="106" y="15"/>
                  </a:lnTo>
                  <a:lnTo>
                    <a:pt x="106" y="15"/>
                  </a:lnTo>
                  <a:lnTo>
                    <a:pt x="106" y="10"/>
                  </a:lnTo>
                  <a:lnTo>
                    <a:pt x="106" y="10"/>
                  </a:lnTo>
                  <a:lnTo>
                    <a:pt x="100" y="5"/>
                  </a:lnTo>
                  <a:lnTo>
                    <a:pt x="95" y="5"/>
                  </a:lnTo>
                  <a:lnTo>
                    <a:pt x="85" y="0"/>
                  </a:lnTo>
                  <a:lnTo>
                    <a:pt x="75" y="0"/>
                  </a:lnTo>
                  <a:lnTo>
                    <a:pt x="65" y="0"/>
                  </a:lnTo>
                  <a:lnTo>
                    <a:pt x="55" y="0"/>
                  </a:lnTo>
                  <a:lnTo>
                    <a:pt x="45" y="0"/>
                  </a:lnTo>
                  <a:lnTo>
                    <a:pt x="35" y="0"/>
                  </a:lnTo>
                  <a:lnTo>
                    <a:pt x="25" y="0"/>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2113"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4" name=""/>
            <p:cNvSpPr/>
            <p:nvPr/>
          </p:nvSpPr>
          <p:spPr>
            <a:xfrm>
              <a:off x="6006960" y="3516480"/>
              <a:ext cx="168480" cy="15840"/>
            </a:xfrm>
            <a:custGeom>
              <a:avLst/>
              <a:gdLst/>
              <a:ahLst/>
              <a:rect l="l" t="t" r="r" b="b"/>
              <a:pathLst>
                <a:path w="106"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5" y="10"/>
                  </a:lnTo>
                  <a:lnTo>
                    <a:pt x="100" y="5"/>
                  </a:lnTo>
                  <a:lnTo>
                    <a:pt x="106"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15" name=""/>
          <p:cNvGrpSpPr/>
          <p:nvPr/>
        </p:nvGrpSpPr>
        <p:grpSpPr>
          <a:xfrm>
            <a:off x="6183360" y="1819440"/>
            <a:ext cx="166680" cy="176040"/>
            <a:chOff x="6183360" y="1819440"/>
            <a:chExt cx="166680" cy="176040"/>
          </a:xfrm>
        </p:grpSpPr>
        <p:sp>
          <p:nvSpPr>
            <p:cNvPr id="2116"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7" name=""/>
            <p:cNvSpPr/>
            <p:nvPr/>
          </p:nvSpPr>
          <p:spPr>
            <a:xfrm>
              <a:off x="6183360" y="1819440"/>
              <a:ext cx="166680" cy="47520"/>
            </a:xfrm>
            <a:custGeom>
              <a:avLst/>
              <a:gdLst/>
              <a:ahLst/>
              <a:rect l="l" t="t" r="r" b="b"/>
              <a:pathLst>
                <a:path w="105" h="30">
                  <a:moveTo>
                    <a:pt x="0" y="15"/>
                  </a:moveTo>
                  <a:lnTo>
                    <a:pt x="0" y="20"/>
                  </a:lnTo>
                  <a:lnTo>
                    <a:pt x="5" y="20"/>
                  </a:lnTo>
                  <a:lnTo>
                    <a:pt x="10" y="25"/>
                  </a:lnTo>
                  <a:lnTo>
                    <a:pt x="15" y="25"/>
                  </a:lnTo>
                  <a:lnTo>
                    <a:pt x="25" y="25"/>
                  </a:lnTo>
                  <a:lnTo>
                    <a:pt x="30" y="30"/>
                  </a:lnTo>
                  <a:lnTo>
                    <a:pt x="40" y="30"/>
                  </a:lnTo>
                  <a:lnTo>
                    <a:pt x="50" y="30"/>
                  </a:lnTo>
                  <a:lnTo>
                    <a:pt x="65" y="30"/>
                  </a:lnTo>
                  <a:lnTo>
                    <a:pt x="75" y="30"/>
                  </a:lnTo>
                  <a:lnTo>
                    <a:pt x="85" y="25"/>
                  </a:lnTo>
                  <a:lnTo>
                    <a:pt x="90" y="25"/>
                  </a:lnTo>
                  <a:lnTo>
                    <a:pt x="95" y="25"/>
                  </a:lnTo>
                  <a:lnTo>
                    <a:pt x="100" y="20"/>
                  </a:lnTo>
                  <a:lnTo>
                    <a:pt x="105" y="20"/>
                  </a:lnTo>
                  <a:lnTo>
                    <a:pt x="105" y="15"/>
                  </a:lnTo>
                  <a:lnTo>
                    <a:pt x="105" y="15"/>
                  </a:lnTo>
                  <a:lnTo>
                    <a:pt x="100" y="10"/>
                  </a:lnTo>
                  <a:lnTo>
                    <a:pt x="95" y="10"/>
                  </a:lnTo>
                  <a:lnTo>
                    <a:pt x="90" y="5"/>
                  </a:lnTo>
                  <a:lnTo>
                    <a:pt x="85" y="5"/>
                  </a:lnTo>
                  <a:lnTo>
                    <a:pt x="75" y="5"/>
                  </a:lnTo>
                  <a:lnTo>
                    <a:pt x="65" y="0"/>
                  </a:lnTo>
                  <a:lnTo>
                    <a:pt x="50" y="0"/>
                  </a:lnTo>
                  <a:lnTo>
                    <a:pt x="40" y="0"/>
                  </a:lnTo>
                  <a:lnTo>
                    <a:pt x="30" y="5"/>
                  </a:lnTo>
                  <a:lnTo>
                    <a:pt x="25"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118"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9" name=""/>
            <p:cNvSpPr/>
            <p:nvPr/>
          </p:nvSpPr>
          <p:spPr>
            <a:xfrm>
              <a:off x="6183360" y="1843200"/>
              <a:ext cx="166680" cy="23760"/>
            </a:xfrm>
            <a:custGeom>
              <a:avLst/>
              <a:gdLst/>
              <a:ahLst/>
              <a:rect l="l" t="t" r="r" b="b"/>
              <a:pathLst>
                <a:path w="105" h="15">
                  <a:moveTo>
                    <a:pt x="0" y="0"/>
                  </a:moveTo>
                  <a:lnTo>
                    <a:pt x="0" y="5"/>
                  </a:lnTo>
                  <a:lnTo>
                    <a:pt x="5" y="5"/>
                  </a:lnTo>
                  <a:lnTo>
                    <a:pt x="10" y="10"/>
                  </a:lnTo>
                  <a:lnTo>
                    <a:pt x="15" y="10"/>
                  </a:lnTo>
                  <a:lnTo>
                    <a:pt x="25" y="10"/>
                  </a:lnTo>
                  <a:lnTo>
                    <a:pt x="30" y="15"/>
                  </a:lnTo>
                  <a:lnTo>
                    <a:pt x="40" y="15"/>
                  </a:lnTo>
                  <a:lnTo>
                    <a:pt x="50" y="15"/>
                  </a:lnTo>
                  <a:lnTo>
                    <a:pt x="65" y="15"/>
                  </a:lnTo>
                  <a:lnTo>
                    <a:pt x="75" y="15"/>
                  </a:lnTo>
                  <a:lnTo>
                    <a:pt x="85"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20" name=""/>
          <p:cNvGrpSpPr/>
          <p:nvPr/>
        </p:nvGrpSpPr>
        <p:grpSpPr>
          <a:xfrm>
            <a:off x="6397560" y="1987560"/>
            <a:ext cx="166680" cy="174600"/>
            <a:chOff x="6397560" y="1987560"/>
            <a:chExt cx="166680" cy="174600"/>
          </a:xfrm>
        </p:grpSpPr>
        <p:sp>
          <p:nvSpPr>
            <p:cNvPr id="2121"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2" name=""/>
            <p:cNvSpPr/>
            <p:nvPr/>
          </p:nvSpPr>
          <p:spPr>
            <a:xfrm>
              <a:off x="6397560" y="1987560"/>
              <a:ext cx="166680" cy="39600"/>
            </a:xfrm>
            <a:custGeom>
              <a:avLst/>
              <a:gdLst/>
              <a:ahLst/>
              <a:rect l="l" t="t" r="r" b="b"/>
              <a:pathLst>
                <a:path w="105"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0" y="25"/>
                  </a:lnTo>
                  <a:lnTo>
                    <a:pt x="95" y="20"/>
                  </a:lnTo>
                  <a:lnTo>
                    <a:pt x="100" y="20"/>
                  </a:lnTo>
                  <a:lnTo>
                    <a:pt x="105" y="15"/>
                  </a:lnTo>
                  <a:lnTo>
                    <a:pt x="105" y="15"/>
                  </a:lnTo>
                  <a:lnTo>
                    <a:pt x="105" y="10"/>
                  </a:lnTo>
                  <a:lnTo>
                    <a:pt x="100" y="10"/>
                  </a:lnTo>
                  <a:lnTo>
                    <a:pt x="95" y="5"/>
                  </a:lnTo>
                  <a:lnTo>
                    <a:pt x="90" y="5"/>
                  </a:lnTo>
                  <a:lnTo>
                    <a:pt x="85" y="5"/>
                  </a:lnTo>
                  <a:lnTo>
                    <a:pt x="75" y="0"/>
                  </a:lnTo>
                  <a:lnTo>
                    <a:pt x="65" y="0"/>
                  </a:lnTo>
                  <a:lnTo>
                    <a:pt x="55" y="0"/>
                  </a:lnTo>
                  <a:lnTo>
                    <a:pt x="45" y="0"/>
                  </a:lnTo>
                  <a:lnTo>
                    <a:pt x="35" y="0"/>
                  </a:lnTo>
                  <a:lnTo>
                    <a:pt x="25"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23"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4" name=""/>
            <p:cNvSpPr/>
            <p:nvPr/>
          </p:nvSpPr>
          <p:spPr>
            <a:xfrm>
              <a:off x="6397560" y="2011320"/>
              <a:ext cx="166680" cy="15840"/>
            </a:xfrm>
            <a:custGeom>
              <a:avLst/>
              <a:gdLst/>
              <a:ahLst/>
              <a:rect l="l" t="t" r="r" b="b"/>
              <a:pathLst>
                <a:path w="105"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25" name=""/>
          <p:cNvGrpSpPr/>
          <p:nvPr/>
        </p:nvGrpSpPr>
        <p:grpSpPr>
          <a:xfrm>
            <a:off x="6796080" y="1811160"/>
            <a:ext cx="166680" cy="176400"/>
            <a:chOff x="6796080" y="1811160"/>
            <a:chExt cx="166680" cy="176400"/>
          </a:xfrm>
        </p:grpSpPr>
        <p:sp>
          <p:nvSpPr>
            <p:cNvPr id="2126"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7" name=""/>
            <p:cNvSpPr/>
            <p:nvPr/>
          </p:nvSpPr>
          <p:spPr>
            <a:xfrm>
              <a:off x="6796080" y="1811160"/>
              <a:ext cx="166680" cy="47880"/>
            </a:xfrm>
            <a:custGeom>
              <a:avLst/>
              <a:gdLst/>
              <a:ahLst/>
              <a:rect l="l" t="t" r="r" b="b"/>
              <a:pathLst>
                <a:path w="105" h="30">
                  <a:moveTo>
                    <a:pt x="0" y="15"/>
                  </a:moveTo>
                  <a:lnTo>
                    <a:pt x="5" y="20"/>
                  </a:lnTo>
                  <a:lnTo>
                    <a:pt x="5" y="20"/>
                  </a:lnTo>
                  <a:lnTo>
                    <a:pt x="10" y="25"/>
                  </a:lnTo>
                  <a:lnTo>
                    <a:pt x="15" y="25"/>
                  </a:lnTo>
                  <a:lnTo>
                    <a:pt x="25" y="25"/>
                  </a:lnTo>
                  <a:lnTo>
                    <a:pt x="35" y="30"/>
                  </a:lnTo>
                  <a:lnTo>
                    <a:pt x="45" y="30"/>
                  </a:lnTo>
                  <a:lnTo>
                    <a:pt x="55" y="30"/>
                  </a:lnTo>
                  <a:lnTo>
                    <a:pt x="65" y="30"/>
                  </a:lnTo>
                  <a:lnTo>
                    <a:pt x="75" y="30"/>
                  </a:lnTo>
                  <a:lnTo>
                    <a:pt x="85" y="25"/>
                  </a:lnTo>
                  <a:lnTo>
                    <a:pt x="90" y="25"/>
                  </a:lnTo>
                  <a:lnTo>
                    <a:pt x="100" y="25"/>
                  </a:lnTo>
                  <a:lnTo>
                    <a:pt x="105" y="20"/>
                  </a:lnTo>
                  <a:lnTo>
                    <a:pt x="105" y="20"/>
                  </a:lnTo>
                  <a:lnTo>
                    <a:pt x="105" y="15"/>
                  </a:lnTo>
                  <a:lnTo>
                    <a:pt x="105" y="15"/>
                  </a:lnTo>
                  <a:lnTo>
                    <a:pt x="105" y="10"/>
                  </a:lnTo>
                  <a:lnTo>
                    <a:pt x="100" y="10"/>
                  </a:lnTo>
                  <a:lnTo>
                    <a:pt x="90" y="5"/>
                  </a:lnTo>
                  <a:lnTo>
                    <a:pt x="85" y="5"/>
                  </a:lnTo>
                  <a:lnTo>
                    <a:pt x="75" y="5"/>
                  </a:lnTo>
                  <a:lnTo>
                    <a:pt x="65" y="0"/>
                  </a:lnTo>
                  <a:lnTo>
                    <a:pt x="55" y="0"/>
                  </a:lnTo>
                  <a:lnTo>
                    <a:pt x="45" y="0"/>
                  </a:lnTo>
                  <a:lnTo>
                    <a:pt x="35" y="5"/>
                  </a:lnTo>
                  <a:lnTo>
                    <a:pt x="25" y="5"/>
                  </a:lnTo>
                  <a:lnTo>
                    <a:pt x="15" y="5"/>
                  </a:lnTo>
                  <a:lnTo>
                    <a:pt x="10" y="10"/>
                  </a:lnTo>
                  <a:lnTo>
                    <a:pt x="5" y="10"/>
                  </a:lnTo>
                  <a:lnTo>
                    <a:pt x="5" y="15"/>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128"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9" name=""/>
            <p:cNvSpPr/>
            <p:nvPr/>
          </p:nvSpPr>
          <p:spPr>
            <a:xfrm>
              <a:off x="6796080" y="1835280"/>
              <a:ext cx="166680" cy="23760"/>
            </a:xfrm>
            <a:custGeom>
              <a:avLst/>
              <a:gdLst/>
              <a:ahLst/>
              <a:rect l="l" t="t" r="r" b="b"/>
              <a:pathLst>
                <a:path w="105" h="15">
                  <a:moveTo>
                    <a:pt x="0" y="0"/>
                  </a:moveTo>
                  <a:lnTo>
                    <a:pt x="5" y="5"/>
                  </a:lnTo>
                  <a:lnTo>
                    <a:pt x="5" y="5"/>
                  </a:lnTo>
                  <a:lnTo>
                    <a:pt x="10" y="10"/>
                  </a:lnTo>
                  <a:lnTo>
                    <a:pt x="15" y="10"/>
                  </a:lnTo>
                  <a:lnTo>
                    <a:pt x="25" y="10"/>
                  </a:lnTo>
                  <a:lnTo>
                    <a:pt x="35" y="15"/>
                  </a:lnTo>
                  <a:lnTo>
                    <a:pt x="45" y="15"/>
                  </a:lnTo>
                  <a:lnTo>
                    <a:pt x="55" y="15"/>
                  </a:lnTo>
                  <a:lnTo>
                    <a:pt x="65" y="15"/>
                  </a:lnTo>
                  <a:lnTo>
                    <a:pt x="75" y="15"/>
                  </a:lnTo>
                  <a:lnTo>
                    <a:pt x="85" y="10"/>
                  </a:lnTo>
                  <a:lnTo>
                    <a:pt x="90" y="10"/>
                  </a:lnTo>
                  <a:lnTo>
                    <a:pt x="100" y="10"/>
                  </a:lnTo>
                  <a:lnTo>
                    <a:pt x="105"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30" name=""/>
          <p:cNvGrpSpPr/>
          <p:nvPr/>
        </p:nvGrpSpPr>
        <p:grpSpPr>
          <a:xfrm>
            <a:off x="4383000" y="2576520"/>
            <a:ext cx="166680" cy="174600"/>
            <a:chOff x="4383000" y="2576520"/>
            <a:chExt cx="166680" cy="174600"/>
          </a:xfrm>
        </p:grpSpPr>
        <p:sp>
          <p:nvSpPr>
            <p:cNvPr id="2131"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2" name=""/>
            <p:cNvSpPr/>
            <p:nvPr/>
          </p:nvSpPr>
          <p:spPr>
            <a:xfrm>
              <a:off x="4383000" y="2576520"/>
              <a:ext cx="166680" cy="39600"/>
            </a:xfrm>
            <a:custGeom>
              <a:avLst/>
              <a:gdLst/>
              <a:ahLst/>
              <a:rect l="l" t="t" r="r" b="b"/>
              <a:pathLst>
                <a:path w="105" h="25">
                  <a:moveTo>
                    <a:pt x="0" y="10"/>
                  </a:moveTo>
                  <a:lnTo>
                    <a:pt x="0" y="15"/>
                  </a:lnTo>
                  <a:lnTo>
                    <a:pt x="5" y="20"/>
                  </a:lnTo>
                  <a:lnTo>
                    <a:pt x="10" y="20"/>
                  </a:lnTo>
                  <a:lnTo>
                    <a:pt x="15" y="20"/>
                  </a:lnTo>
                  <a:lnTo>
                    <a:pt x="20" y="25"/>
                  </a:lnTo>
                  <a:lnTo>
                    <a:pt x="30" y="25"/>
                  </a:lnTo>
                  <a:lnTo>
                    <a:pt x="40" y="25"/>
                  </a:lnTo>
                  <a:lnTo>
                    <a:pt x="50" y="25"/>
                  </a:lnTo>
                  <a:lnTo>
                    <a:pt x="60" y="25"/>
                  </a:lnTo>
                  <a:lnTo>
                    <a:pt x="70" y="25"/>
                  </a:lnTo>
                  <a:lnTo>
                    <a:pt x="80" y="25"/>
                  </a:lnTo>
                  <a:lnTo>
                    <a:pt x="90" y="20"/>
                  </a:lnTo>
                  <a:lnTo>
                    <a:pt x="95" y="20"/>
                  </a:lnTo>
                  <a:lnTo>
                    <a:pt x="100" y="20"/>
                  </a:lnTo>
                  <a:lnTo>
                    <a:pt x="100" y="15"/>
                  </a:lnTo>
                  <a:lnTo>
                    <a:pt x="105" y="10"/>
                  </a:lnTo>
                  <a:lnTo>
                    <a:pt x="100" y="10"/>
                  </a:lnTo>
                  <a:lnTo>
                    <a:pt x="100" y="5"/>
                  </a:lnTo>
                  <a:lnTo>
                    <a:pt x="95" y="5"/>
                  </a:lnTo>
                  <a:lnTo>
                    <a:pt x="90" y="5"/>
                  </a:lnTo>
                  <a:lnTo>
                    <a:pt x="80" y="0"/>
                  </a:lnTo>
                  <a:lnTo>
                    <a:pt x="70" y="0"/>
                  </a:lnTo>
                  <a:lnTo>
                    <a:pt x="60" y="0"/>
                  </a:lnTo>
                  <a:lnTo>
                    <a:pt x="50" y="0"/>
                  </a:lnTo>
                  <a:lnTo>
                    <a:pt x="40" y="0"/>
                  </a:lnTo>
                  <a:lnTo>
                    <a:pt x="30" y="0"/>
                  </a:lnTo>
                  <a:lnTo>
                    <a:pt x="20" y="0"/>
                  </a:lnTo>
                  <a:lnTo>
                    <a:pt x="15" y="5"/>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33"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4" name=""/>
            <p:cNvSpPr/>
            <p:nvPr/>
          </p:nvSpPr>
          <p:spPr>
            <a:xfrm>
              <a:off x="4383000" y="2592360"/>
              <a:ext cx="166680" cy="23760"/>
            </a:xfrm>
            <a:custGeom>
              <a:avLst/>
              <a:gdLst/>
              <a:ahLst/>
              <a:rect l="l" t="t" r="r" b="b"/>
              <a:pathLst>
                <a:path w="105" h="15">
                  <a:moveTo>
                    <a:pt x="0" y="0"/>
                  </a:moveTo>
                  <a:lnTo>
                    <a:pt x="0" y="5"/>
                  </a:lnTo>
                  <a:lnTo>
                    <a:pt x="5" y="10"/>
                  </a:lnTo>
                  <a:lnTo>
                    <a:pt x="10" y="10"/>
                  </a:lnTo>
                  <a:lnTo>
                    <a:pt x="15" y="10"/>
                  </a:lnTo>
                  <a:lnTo>
                    <a:pt x="20" y="15"/>
                  </a:lnTo>
                  <a:lnTo>
                    <a:pt x="30" y="15"/>
                  </a:lnTo>
                  <a:lnTo>
                    <a:pt x="40" y="15"/>
                  </a:lnTo>
                  <a:lnTo>
                    <a:pt x="50" y="15"/>
                  </a:lnTo>
                  <a:lnTo>
                    <a:pt x="60" y="15"/>
                  </a:lnTo>
                  <a:lnTo>
                    <a:pt x="70" y="15"/>
                  </a:lnTo>
                  <a:lnTo>
                    <a:pt x="80" y="15"/>
                  </a:lnTo>
                  <a:lnTo>
                    <a:pt x="90" y="10"/>
                  </a:lnTo>
                  <a:lnTo>
                    <a:pt x="95" y="10"/>
                  </a:lnTo>
                  <a:lnTo>
                    <a:pt x="100" y="10"/>
                  </a:lnTo>
                  <a:lnTo>
                    <a:pt x="100"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35" name=""/>
          <p:cNvGrpSpPr/>
          <p:nvPr/>
        </p:nvGrpSpPr>
        <p:grpSpPr>
          <a:xfrm>
            <a:off x="5473800" y="2281320"/>
            <a:ext cx="166680" cy="176040"/>
            <a:chOff x="5473800" y="2281320"/>
            <a:chExt cx="166680" cy="176040"/>
          </a:xfrm>
        </p:grpSpPr>
        <p:sp>
          <p:nvSpPr>
            <p:cNvPr id="2136"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7" name=""/>
            <p:cNvSpPr/>
            <p:nvPr/>
          </p:nvSpPr>
          <p:spPr>
            <a:xfrm>
              <a:off x="5473800" y="2281320"/>
              <a:ext cx="166680" cy="47520"/>
            </a:xfrm>
            <a:custGeom>
              <a:avLst/>
              <a:gdLst/>
              <a:ahLst/>
              <a:rect l="l" t="t" r="r" b="b"/>
              <a:pathLst>
                <a:path w="105" h="30">
                  <a:moveTo>
                    <a:pt x="0" y="15"/>
                  </a:moveTo>
                  <a:lnTo>
                    <a:pt x="0" y="20"/>
                  </a:lnTo>
                  <a:lnTo>
                    <a:pt x="5" y="20"/>
                  </a:lnTo>
                  <a:lnTo>
                    <a:pt x="10" y="25"/>
                  </a:lnTo>
                  <a:lnTo>
                    <a:pt x="15" y="25"/>
                  </a:lnTo>
                  <a:lnTo>
                    <a:pt x="20" y="25"/>
                  </a:lnTo>
                  <a:lnTo>
                    <a:pt x="30" y="30"/>
                  </a:lnTo>
                  <a:lnTo>
                    <a:pt x="40" y="30"/>
                  </a:lnTo>
                  <a:lnTo>
                    <a:pt x="50" y="30"/>
                  </a:lnTo>
                  <a:lnTo>
                    <a:pt x="60" y="30"/>
                  </a:lnTo>
                  <a:lnTo>
                    <a:pt x="70" y="30"/>
                  </a:lnTo>
                  <a:lnTo>
                    <a:pt x="80" y="25"/>
                  </a:lnTo>
                  <a:lnTo>
                    <a:pt x="90" y="25"/>
                  </a:lnTo>
                  <a:lnTo>
                    <a:pt x="95" y="25"/>
                  </a:lnTo>
                  <a:lnTo>
                    <a:pt x="100" y="20"/>
                  </a:lnTo>
                  <a:lnTo>
                    <a:pt x="105" y="20"/>
                  </a:lnTo>
                  <a:lnTo>
                    <a:pt x="105" y="15"/>
                  </a:lnTo>
                  <a:lnTo>
                    <a:pt x="105" y="15"/>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138"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9" name=""/>
            <p:cNvSpPr/>
            <p:nvPr/>
          </p:nvSpPr>
          <p:spPr>
            <a:xfrm>
              <a:off x="5473800" y="2305080"/>
              <a:ext cx="166680" cy="23760"/>
            </a:xfrm>
            <a:custGeom>
              <a:avLst/>
              <a:gdLst/>
              <a:ahLst/>
              <a:rect l="l" t="t" r="r" b="b"/>
              <a:pathLst>
                <a:path w="105" h="15">
                  <a:moveTo>
                    <a:pt x="0" y="0"/>
                  </a:moveTo>
                  <a:lnTo>
                    <a:pt x="0" y="5"/>
                  </a:lnTo>
                  <a:lnTo>
                    <a:pt x="5" y="5"/>
                  </a:lnTo>
                  <a:lnTo>
                    <a:pt x="10" y="10"/>
                  </a:lnTo>
                  <a:lnTo>
                    <a:pt x="15" y="10"/>
                  </a:lnTo>
                  <a:lnTo>
                    <a:pt x="20" y="10"/>
                  </a:lnTo>
                  <a:lnTo>
                    <a:pt x="30" y="15"/>
                  </a:lnTo>
                  <a:lnTo>
                    <a:pt x="40" y="15"/>
                  </a:lnTo>
                  <a:lnTo>
                    <a:pt x="50" y="15"/>
                  </a:lnTo>
                  <a:lnTo>
                    <a:pt x="60" y="15"/>
                  </a:lnTo>
                  <a:lnTo>
                    <a:pt x="70" y="15"/>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40" name=""/>
          <p:cNvGrpSpPr/>
          <p:nvPr/>
        </p:nvGrpSpPr>
        <p:grpSpPr>
          <a:xfrm>
            <a:off x="5241960" y="3675240"/>
            <a:ext cx="168120" cy="176040"/>
            <a:chOff x="5241960" y="3675240"/>
            <a:chExt cx="168120" cy="176040"/>
          </a:xfrm>
        </p:grpSpPr>
        <p:sp>
          <p:nvSpPr>
            <p:cNvPr id="2141"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2" name=""/>
            <p:cNvSpPr/>
            <p:nvPr/>
          </p:nvSpPr>
          <p:spPr>
            <a:xfrm>
              <a:off x="5241960" y="3675240"/>
              <a:ext cx="168120" cy="41040"/>
            </a:xfrm>
            <a:custGeom>
              <a:avLst/>
              <a:gdLst/>
              <a:ahLst/>
              <a:rect l="l" t="t" r="r" b="b"/>
              <a:pathLst>
                <a:path w="106" h="26">
                  <a:moveTo>
                    <a:pt x="0" y="15"/>
                  </a:moveTo>
                  <a:lnTo>
                    <a:pt x="5" y="15"/>
                  </a:lnTo>
                  <a:lnTo>
                    <a:pt x="5" y="21"/>
                  </a:lnTo>
                  <a:lnTo>
                    <a:pt x="10" y="21"/>
                  </a:lnTo>
                  <a:lnTo>
                    <a:pt x="21" y="26"/>
                  </a:lnTo>
                  <a:lnTo>
                    <a:pt x="26" y="26"/>
                  </a:lnTo>
                  <a:lnTo>
                    <a:pt x="36" y="26"/>
                  </a:lnTo>
                  <a:lnTo>
                    <a:pt x="46" y="26"/>
                  </a:lnTo>
                  <a:lnTo>
                    <a:pt x="56" y="26"/>
                  </a:lnTo>
                  <a:lnTo>
                    <a:pt x="66" y="26"/>
                  </a:lnTo>
                  <a:lnTo>
                    <a:pt x="76" y="26"/>
                  </a:lnTo>
                  <a:lnTo>
                    <a:pt x="86" y="26"/>
                  </a:lnTo>
                  <a:lnTo>
                    <a:pt x="96" y="26"/>
                  </a:lnTo>
                  <a:lnTo>
                    <a:pt x="101" y="21"/>
                  </a:lnTo>
                  <a:lnTo>
                    <a:pt x="106" y="21"/>
                  </a:lnTo>
                  <a:lnTo>
                    <a:pt x="106" y="15"/>
                  </a:lnTo>
                  <a:lnTo>
                    <a:pt x="106" y="15"/>
                  </a:lnTo>
                  <a:lnTo>
                    <a:pt x="106" y="10"/>
                  </a:lnTo>
                  <a:lnTo>
                    <a:pt x="106" y="10"/>
                  </a:lnTo>
                  <a:lnTo>
                    <a:pt x="101" y="5"/>
                  </a:lnTo>
                  <a:lnTo>
                    <a:pt x="96" y="5"/>
                  </a:lnTo>
                  <a:lnTo>
                    <a:pt x="86" y="0"/>
                  </a:lnTo>
                  <a:lnTo>
                    <a:pt x="76" y="0"/>
                  </a:lnTo>
                  <a:lnTo>
                    <a:pt x="66" y="0"/>
                  </a:lnTo>
                  <a:lnTo>
                    <a:pt x="56" y="0"/>
                  </a:lnTo>
                  <a:lnTo>
                    <a:pt x="46" y="0"/>
                  </a:lnTo>
                  <a:lnTo>
                    <a:pt x="36" y="0"/>
                  </a:lnTo>
                  <a:lnTo>
                    <a:pt x="26" y="0"/>
                  </a:lnTo>
                  <a:lnTo>
                    <a:pt x="21" y="5"/>
                  </a:lnTo>
                  <a:lnTo>
                    <a:pt x="10" y="5"/>
                  </a:lnTo>
                  <a:lnTo>
                    <a:pt x="5" y="10"/>
                  </a:lnTo>
                  <a:lnTo>
                    <a:pt x="5" y="10"/>
                  </a:lnTo>
                  <a:lnTo>
                    <a:pt x="0" y="15"/>
                  </a:lnTo>
                  <a:close/>
                </a:path>
              </a:pathLst>
            </a:custGeom>
            <a:solidFill>
              <a:srgbClr val="a744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143"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4" name=""/>
            <p:cNvSpPr/>
            <p:nvPr/>
          </p:nvSpPr>
          <p:spPr>
            <a:xfrm>
              <a:off x="5241960" y="3699000"/>
              <a:ext cx="168120" cy="17280"/>
            </a:xfrm>
            <a:custGeom>
              <a:avLst/>
              <a:gdLst/>
              <a:ahLst/>
              <a:rect l="l" t="t" r="r" b="b"/>
              <a:pathLst>
                <a:path w="106" h="11">
                  <a:moveTo>
                    <a:pt x="0" y="0"/>
                  </a:moveTo>
                  <a:lnTo>
                    <a:pt x="5" y="0"/>
                  </a:lnTo>
                  <a:lnTo>
                    <a:pt x="5" y="6"/>
                  </a:lnTo>
                  <a:lnTo>
                    <a:pt x="10" y="6"/>
                  </a:lnTo>
                  <a:lnTo>
                    <a:pt x="21" y="11"/>
                  </a:lnTo>
                  <a:lnTo>
                    <a:pt x="26" y="11"/>
                  </a:lnTo>
                  <a:lnTo>
                    <a:pt x="36" y="11"/>
                  </a:lnTo>
                  <a:lnTo>
                    <a:pt x="46" y="11"/>
                  </a:lnTo>
                  <a:lnTo>
                    <a:pt x="56" y="11"/>
                  </a:lnTo>
                  <a:lnTo>
                    <a:pt x="66" y="11"/>
                  </a:lnTo>
                  <a:lnTo>
                    <a:pt x="76" y="11"/>
                  </a:lnTo>
                  <a:lnTo>
                    <a:pt x="86" y="11"/>
                  </a:lnTo>
                  <a:lnTo>
                    <a:pt x="96" y="11"/>
                  </a:lnTo>
                  <a:lnTo>
                    <a:pt x="101" y="6"/>
                  </a:lnTo>
                  <a:lnTo>
                    <a:pt x="106" y="6"/>
                  </a:lnTo>
                  <a:lnTo>
                    <a:pt x="106" y="0"/>
                  </a:lnTo>
                  <a:lnTo>
                    <a:pt x="106"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2145" name=""/>
          <p:cNvGrpSpPr/>
          <p:nvPr/>
        </p:nvGrpSpPr>
        <p:grpSpPr>
          <a:xfrm>
            <a:off x="5888160" y="3811680"/>
            <a:ext cx="158760" cy="174600"/>
            <a:chOff x="5888160" y="3811680"/>
            <a:chExt cx="158760" cy="174600"/>
          </a:xfrm>
        </p:grpSpPr>
        <p:sp>
          <p:nvSpPr>
            <p:cNvPr id="2146"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7" name=""/>
            <p:cNvSpPr/>
            <p:nvPr/>
          </p:nvSpPr>
          <p:spPr>
            <a:xfrm>
              <a:off x="5888160" y="3811680"/>
              <a:ext cx="158760" cy="39600"/>
            </a:xfrm>
            <a:custGeom>
              <a:avLst/>
              <a:gdLst/>
              <a:ahLst/>
              <a:rect l="l" t="t" r="r" b="b"/>
              <a:pathLst>
                <a:path w="100" h="25">
                  <a:moveTo>
                    <a:pt x="0" y="15"/>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0" y="15"/>
                  </a:lnTo>
                  <a:lnTo>
                    <a:pt x="100" y="15"/>
                  </a:lnTo>
                  <a:lnTo>
                    <a:pt x="100" y="10"/>
                  </a:lnTo>
                  <a:lnTo>
                    <a:pt x="100" y="10"/>
                  </a:lnTo>
                  <a:lnTo>
                    <a:pt x="95" y="5"/>
                  </a:lnTo>
                  <a:lnTo>
                    <a:pt x="90" y="5"/>
                  </a:lnTo>
                  <a:lnTo>
                    <a:pt x="80" y="0"/>
                  </a:lnTo>
                  <a:lnTo>
                    <a:pt x="70" y="0"/>
                  </a:lnTo>
                  <a:lnTo>
                    <a:pt x="60" y="0"/>
                  </a:lnTo>
                  <a:lnTo>
                    <a:pt x="50" y="0"/>
                  </a:lnTo>
                  <a:lnTo>
                    <a:pt x="40" y="0"/>
                  </a:lnTo>
                  <a:lnTo>
                    <a:pt x="30" y="0"/>
                  </a:lnTo>
                  <a:lnTo>
                    <a:pt x="20" y="0"/>
                  </a:lnTo>
                  <a:lnTo>
                    <a:pt x="15" y="5"/>
                  </a:lnTo>
                  <a:lnTo>
                    <a:pt x="5" y="5"/>
                  </a:lnTo>
                  <a:lnTo>
                    <a:pt x="0" y="10"/>
                  </a:lnTo>
                  <a:lnTo>
                    <a:pt x="0" y="10"/>
                  </a:lnTo>
                  <a:lnTo>
                    <a:pt x="0" y="15"/>
                  </a:lnTo>
                  <a:close/>
                </a:path>
              </a:pathLst>
            </a:custGeom>
            <a:solidFill>
              <a:srgbClr val="ff974c"/>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48"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9" name=""/>
            <p:cNvSpPr/>
            <p:nvPr/>
          </p:nvSpPr>
          <p:spPr>
            <a:xfrm>
              <a:off x="5888160" y="3835440"/>
              <a:ext cx="158760" cy="15840"/>
            </a:xfrm>
            <a:custGeom>
              <a:avLst/>
              <a:gdLst/>
              <a:ahLst/>
              <a:rect l="l" t="t" r="r" b="b"/>
              <a:pathLst>
                <a:path w="100"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0" y="0"/>
                  </a:lnTo>
                  <a:lnTo>
                    <a:pt x="100"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50" name=""/>
          <p:cNvGrpSpPr/>
          <p:nvPr/>
        </p:nvGrpSpPr>
        <p:grpSpPr>
          <a:xfrm>
            <a:off x="5378400" y="3675240"/>
            <a:ext cx="166680" cy="176040"/>
            <a:chOff x="5378400" y="3675240"/>
            <a:chExt cx="166680" cy="176040"/>
          </a:xfrm>
        </p:grpSpPr>
        <p:sp>
          <p:nvSpPr>
            <p:cNvPr id="2151"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2"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974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153"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4"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2155" name=""/>
          <p:cNvGrpSpPr/>
          <p:nvPr/>
        </p:nvGrpSpPr>
        <p:grpSpPr>
          <a:xfrm>
            <a:off x="5888160" y="3811680"/>
            <a:ext cx="158760" cy="174600"/>
            <a:chOff x="5888160" y="3811680"/>
            <a:chExt cx="158760" cy="174600"/>
          </a:xfrm>
        </p:grpSpPr>
        <p:sp>
          <p:nvSpPr>
            <p:cNvPr id="2156"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7" name=""/>
            <p:cNvSpPr/>
            <p:nvPr/>
          </p:nvSpPr>
          <p:spPr>
            <a:xfrm>
              <a:off x="5888160" y="3811680"/>
              <a:ext cx="158760" cy="39600"/>
            </a:xfrm>
            <a:custGeom>
              <a:avLst/>
              <a:gdLst/>
              <a:ahLst/>
              <a:rect l="l" t="t" r="r" b="b"/>
              <a:pathLst>
                <a:path w="100" h="25">
                  <a:moveTo>
                    <a:pt x="0" y="15"/>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0" y="15"/>
                  </a:lnTo>
                  <a:lnTo>
                    <a:pt x="100" y="15"/>
                  </a:lnTo>
                  <a:lnTo>
                    <a:pt x="100" y="10"/>
                  </a:lnTo>
                  <a:lnTo>
                    <a:pt x="100" y="10"/>
                  </a:lnTo>
                  <a:lnTo>
                    <a:pt x="95" y="5"/>
                  </a:lnTo>
                  <a:lnTo>
                    <a:pt x="90" y="5"/>
                  </a:lnTo>
                  <a:lnTo>
                    <a:pt x="80" y="0"/>
                  </a:lnTo>
                  <a:lnTo>
                    <a:pt x="70" y="0"/>
                  </a:lnTo>
                  <a:lnTo>
                    <a:pt x="60" y="0"/>
                  </a:lnTo>
                  <a:lnTo>
                    <a:pt x="50" y="0"/>
                  </a:lnTo>
                  <a:lnTo>
                    <a:pt x="40" y="0"/>
                  </a:lnTo>
                  <a:lnTo>
                    <a:pt x="30" y="0"/>
                  </a:lnTo>
                  <a:lnTo>
                    <a:pt x="20" y="0"/>
                  </a:lnTo>
                  <a:lnTo>
                    <a:pt x="15" y="5"/>
                  </a:lnTo>
                  <a:lnTo>
                    <a:pt x="5" y="5"/>
                  </a:lnTo>
                  <a:lnTo>
                    <a:pt x="0" y="10"/>
                  </a:lnTo>
                  <a:lnTo>
                    <a:pt x="0" y="10"/>
                  </a:lnTo>
                  <a:lnTo>
                    <a:pt x="0" y="15"/>
                  </a:lnTo>
                  <a:close/>
                </a:path>
              </a:pathLst>
            </a:custGeom>
            <a:solidFill>
              <a:srgbClr val="ff974c"/>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58"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9" name=""/>
            <p:cNvSpPr/>
            <p:nvPr/>
          </p:nvSpPr>
          <p:spPr>
            <a:xfrm>
              <a:off x="5888160" y="3835440"/>
              <a:ext cx="158760" cy="15840"/>
            </a:xfrm>
            <a:custGeom>
              <a:avLst/>
              <a:gdLst/>
              <a:ahLst/>
              <a:rect l="l" t="t" r="r" b="b"/>
              <a:pathLst>
                <a:path w="100"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0" y="0"/>
                  </a:lnTo>
                  <a:lnTo>
                    <a:pt x="100"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60" name=""/>
          <p:cNvGrpSpPr/>
          <p:nvPr/>
        </p:nvGrpSpPr>
        <p:grpSpPr>
          <a:xfrm>
            <a:off x="5378400" y="3675240"/>
            <a:ext cx="166680" cy="176040"/>
            <a:chOff x="5378400" y="3675240"/>
            <a:chExt cx="166680" cy="176040"/>
          </a:xfrm>
        </p:grpSpPr>
        <p:sp>
          <p:nvSpPr>
            <p:cNvPr id="2161"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2"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974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163"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4"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2165" name=""/>
          <p:cNvGrpSpPr/>
          <p:nvPr/>
        </p:nvGrpSpPr>
        <p:grpSpPr>
          <a:xfrm>
            <a:off x="3903840" y="942840"/>
            <a:ext cx="168120" cy="176400"/>
            <a:chOff x="3903840" y="942840"/>
            <a:chExt cx="168120" cy="176400"/>
          </a:xfrm>
        </p:grpSpPr>
        <p:sp>
          <p:nvSpPr>
            <p:cNvPr id="2166"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7" name=""/>
            <p:cNvSpPr/>
            <p:nvPr/>
          </p:nvSpPr>
          <p:spPr>
            <a:xfrm>
              <a:off x="3903840" y="942840"/>
              <a:ext cx="168120" cy="47880"/>
            </a:xfrm>
            <a:custGeom>
              <a:avLst/>
              <a:gdLst/>
              <a:ahLst/>
              <a:rect l="l" t="t" r="r" b="b"/>
              <a:pathLst>
                <a:path w="106" h="30">
                  <a:moveTo>
                    <a:pt x="0" y="15"/>
                  </a:moveTo>
                  <a:lnTo>
                    <a:pt x="0" y="15"/>
                  </a:lnTo>
                  <a:lnTo>
                    <a:pt x="5" y="20"/>
                  </a:lnTo>
                  <a:lnTo>
                    <a:pt x="11" y="20"/>
                  </a:lnTo>
                  <a:lnTo>
                    <a:pt x="16" y="25"/>
                  </a:lnTo>
                  <a:lnTo>
                    <a:pt x="26" y="25"/>
                  </a:lnTo>
                  <a:lnTo>
                    <a:pt x="31" y="25"/>
                  </a:lnTo>
                  <a:lnTo>
                    <a:pt x="41" y="30"/>
                  </a:lnTo>
                  <a:lnTo>
                    <a:pt x="56" y="30"/>
                  </a:lnTo>
                  <a:lnTo>
                    <a:pt x="66" y="30"/>
                  </a:lnTo>
                  <a:lnTo>
                    <a:pt x="76" y="25"/>
                  </a:lnTo>
                  <a:lnTo>
                    <a:pt x="86" y="25"/>
                  </a:lnTo>
                  <a:lnTo>
                    <a:pt x="91" y="25"/>
                  </a:lnTo>
                  <a:lnTo>
                    <a:pt x="96" y="20"/>
                  </a:lnTo>
                  <a:lnTo>
                    <a:pt x="101" y="20"/>
                  </a:lnTo>
                  <a:lnTo>
                    <a:pt x="106" y="15"/>
                  </a:lnTo>
                  <a:lnTo>
                    <a:pt x="106" y="15"/>
                  </a:lnTo>
                  <a:lnTo>
                    <a:pt x="106" y="10"/>
                  </a:lnTo>
                  <a:lnTo>
                    <a:pt x="101" y="10"/>
                  </a:lnTo>
                  <a:lnTo>
                    <a:pt x="96" y="5"/>
                  </a:lnTo>
                  <a:lnTo>
                    <a:pt x="91" y="5"/>
                  </a:lnTo>
                  <a:lnTo>
                    <a:pt x="86" y="5"/>
                  </a:lnTo>
                  <a:lnTo>
                    <a:pt x="76" y="0"/>
                  </a:lnTo>
                  <a:lnTo>
                    <a:pt x="66" y="0"/>
                  </a:lnTo>
                  <a:lnTo>
                    <a:pt x="56" y="0"/>
                  </a:lnTo>
                  <a:lnTo>
                    <a:pt x="41" y="0"/>
                  </a:lnTo>
                  <a:lnTo>
                    <a:pt x="31" y="0"/>
                  </a:lnTo>
                  <a:lnTo>
                    <a:pt x="26" y="5"/>
                  </a:lnTo>
                  <a:lnTo>
                    <a:pt x="16" y="5"/>
                  </a:lnTo>
                  <a:lnTo>
                    <a:pt x="11"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168"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9" name=""/>
            <p:cNvSpPr/>
            <p:nvPr/>
          </p:nvSpPr>
          <p:spPr>
            <a:xfrm>
              <a:off x="3903840" y="966960"/>
              <a:ext cx="168120" cy="23760"/>
            </a:xfrm>
            <a:custGeom>
              <a:avLst/>
              <a:gdLst/>
              <a:ahLst/>
              <a:rect l="l" t="t" r="r" b="b"/>
              <a:pathLst>
                <a:path w="106" h="15">
                  <a:moveTo>
                    <a:pt x="0" y="0"/>
                  </a:moveTo>
                  <a:lnTo>
                    <a:pt x="0" y="5"/>
                  </a:lnTo>
                  <a:lnTo>
                    <a:pt x="5" y="5"/>
                  </a:lnTo>
                  <a:lnTo>
                    <a:pt x="11" y="10"/>
                  </a:lnTo>
                  <a:lnTo>
                    <a:pt x="16" y="10"/>
                  </a:lnTo>
                  <a:lnTo>
                    <a:pt x="26" y="10"/>
                  </a:lnTo>
                  <a:lnTo>
                    <a:pt x="31" y="10"/>
                  </a:lnTo>
                  <a:lnTo>
                    <a:pt x="41" y="15"/>
                  </a:lnTo>
                  <a:lnTo>
                    <a:pt x="56" y="15"/>
                  </a:lnTo>
                  <a:lnTo>
                    <a:pt x="66" y="15"/>
                  </a:lnTo>
                  <a:lnTo>
                    <a:pt x="76" y="10"/>
                  </a:lnTo>
                  <a:lnTo>
                    <a:pt x="86" y="10"/>
                  </a:lnTo>
                  <a:lnTo>
                    <a:pt x="91" y="10"/>
                  </a:lnTo>
                  <a:lnTo>
                    <a:pt x="96" y="10"/>
                  </a:lnTo>
                  <a:lnTo>
                    <a:pt x="101" y="5"/>
                  </a:lnTo>
                  <a:lnTo>
                    <a:pt x="106"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70" name=""/>
          <p:cNvGrpSpPr/>
          <p:nvPr/>
        </p:nvGrpSpPr>
        <p:grpSpPr>
          <a:xfrm>
            <a:off x="6006960" y="3492360"/>
            <a:ext cx="168480" cy="174600"/>
            <a:chOff x="6006960" y="3492360"/>
            <a:chExt cx="168480" cy="174600"/>
          </a:xfrm>
        </p:grpSpPr>
        <p:sp>
          <p:nvSpPr>
            <p:cNvPr id="2171"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2" name=""/>
            <p:cNvSpPr/>
            <p:nvPr/>
          </p:nvSpPr>
          <p:spPr>
            <a:xfrm>
              <a:off x="6006960" y="3492360"/>
              <a:ext cx="168480" cy="39960"/>
            </a:xfrm>
            <a:custGeom>
              <a:avLst/>
              <a:gdLst/>
              <a:ahLst/>
              <a:rect l="l" t="t" r="r" b="b"/>
              <a:pathLst>
                <a:path w="106"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5" y="25"/>
                  </a:lnTo>
                  <a:lnTo>
                    <a:pt x="100" y="20"/>
                  </a:lnTo>
                  <a:lnTo>
                    <a:pt x="106" y="20"/>
                  </a:lnTo>
                  <a:lnTo>
                    <a:pt x="106" y="15"/>
                  </a:lnTo>
                  <a:lnTo>
                    <a:pt x="106" y="15"/>
                  </a:lnTo>
                  <a:lnTo>
                    <a:pt x="106" y="10"/>
                  </a:lnTo>
                  <a:lnTo>
                    <a:pt x="106" y="10"/>
                  </a:lnTo>
                  <a:lnTo>
                    <a:pt x="100" y="5"/>
                  </a:lnTo>
                  <a:lnTo>
                    <a:pt x="95" y="5"/>
                  </a:lnTo>
                  <a:lnTo>
                    <a:pt x="85" y="0"/>
                  </a:lnTo>
                  <a:lnTo>
                    <a:pt x="75" y="0"/>
                  </a:lnTo>
                  <a:lnTo>
                    <a:pt x="65" y="0"/>
                  </a:lnTo>
                  <a:lnTo>
                    <a:pt x="55" y="0"/>
                  </a:lnTo>
                  <a:lnTo>
                    <a:pt x="45" y="0"/>
                  </a:lnTo>
                  <a:lnTo>
                    <a:pt x="35" y="0"/>
                  </a:lnTo>
                  <a:lnTo>
                    <a:pt x="25" y="0"/>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2173"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4" name=""/>
            <p:cNvSpPr/>
            <p:nvPr/>
          </p:nvSpPr>
          <p:spPr>
            <a:xfrm>
              <a:off x="6006960" y="3516480"/>
              <a:ext cx="168480" cy="15840"/>
            </a:xfrm>
            <a:custGeom>
              <a:avLst/>
              <a:gdLst/>
              <a:ahLst/>
              <a:rect l="l" t="t" r="r" b="b"/>
              <a:pathLst>
                <a:path w="106"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5" y="10"/>
                  </a:lnTo>
                  <a:lnTo>
                    <a:pt x="100" y="5"/>
                  </a:lnTo>
                  <a:lnTo>
                    <a:pt x="106"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75" name=""/>
          <p:cNvGrpSpPr/>
          <p:nvPr/>
        </p:nvGrpSpPr>
        <p:grpSpPr>
          <a:xfrm>
            <a:off x="5888160" y="3811680"/>
            <a:ext cx="158760" cy="174600"/>
            <a:chOff x="5888160" y="3811680"/>
            <a:chExt cx="158760" cy="174600"/>
          </a:xfrm>
        </p:grpSpPr>
        <p:sp>
          <p:nvSpPr>
            <p:cNvPr id="2176"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7" name=""/>
            <p:cNvSpPr/>
            <p:nvPr/>
          </p:nvSpPr>
          <p:spPr>
            <a:xfrm>
              <a:off x="5888160" y="3811680"/>
              <a:ext cx="158760" cy="39600"/>
            </a:xfrm>
            <a:custGeom>
              <a:avLst/>
              <a:gdLst/>
              <a:ahLst/>
              <a:rect l="l" t="t" r="r" b="b"/>
              <a:pathLst>
                <a:path w="100" h="25">
                  <a:moveTo>
                    <a:pt x="0" y="15"/>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0" y="15"/>
                  </a:lnTo>
                  <a:lnTo>
                    <a:pt x="100" y="15"/>
                  </a:lnTo>
                  <a:lnTo>
                    <a:pt x="100" y="10"/>
                  </a:lnTo>
                  <a:lnTo>
                    <a:pt x="100" y="10"/>
                  </a:lnTo>
                  <a:lnTo>
                    <a:pt x="95" y="5"/>
                  </a:lnTo>
                  <a:lnTo>
                    <a:pt x="90" y="5"/>
                  </a:lnTo>
                  <a:lnTo>
                    <a:pt x="80" y="0"/>
                  </a:lnTo>
                  <a:lnTo>
                    <a:pt x="70" y="0"/>
                  </a:lnTo>
                  <a:lnTo>
                    <a:pt x="60" y="0"/>
                  </a:lnTo>
                  <a:lnTo>
                    <a:pt x="50" y="0"/>
                  </a:lnTo>
                  <a:lnTo>
                    <a:pt x="40" y="0"/>
                  </a:lnTo>
                  <a:lnTo>
                    <a:pt x="30" y="0"/>
                  </a:lnTo>
                  <a:lnTo>
                    <a:pt x="20" y="0"/>
                  </a:lnTo>
                  <a:lnTo>
                    <a:pt x="15" y="5"/>
                  </a:lnTo>
                  <a:lnTo>
                    <a:pt x="5" y="5"/>
                  </a:lnTo>
                  <a:lnTo>
                    <a:pt x="0" y="10"/>
                  </a:lnTo>
                  <a:lnTo>
                    <a:pt x="0" y="10"/>
                  </a:lnTo>
                  <a:lnTo>
                    <a:pt x="0" y="15"/>
                  </a:lnTo>
                  <a:close/>
                </a:path>
              </a:pathLst>
            </a:custGeom>
            <a:solidFill>
              <a:srgbClr val="ff974c"/>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78"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9" name=""/>
            <p:cNvSpPr/>
            <p:nvPr/>
          </p:nvSpPr>
          <p:spPr>
            <a:xfrm>
              <a:off x="5888160" y="3835440"/>
              <a:ext cx="158760" cy="15840"/>
            </a:xfrm>
            <a:custGeom>
              <a:avLst/>
              <a:gdLst/>
              <a:ahLst/>
              <a:rect l="l" t="t" r="r" b="b"/>
              <a:pathLst>
                <a:path w="100"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0" y="0"/>
                  </a:lnTo>
                  <a:lnTo>
                    <a:pt x="100"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80" name=""/>
          <p:cNvGrpSpPr/>
          <p:nvPr/>
        </p:nvGrpSpPr>
        <p:grpSpPr>
          <a:xfrm>
            <a:off x="5378400" y="3675240"/>
            <a:ext cx="166680" cy="176040"/>
            <a:chOff x="5378400" y="3675240"/>
            <a:chExt cx="166680" cy="176040"/>
          </a:xfrm>
        </p:grpSpPr>
        <p:sp>
          <p:nvSpPr>
            <p:cNvPr id="2181"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2"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974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183"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4"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2185" name=""/>
          <p:cNvGrpSpPr/>
          <p:nvPr/>
        </p:nvGrpSpPr>
        <p:grpSpPr>
          <a:xfrm>
            <a:off x="5378400" y="3675240"/>
            <a:ext cx="166680" cy="176040"/>
            <a:chOff x="5378400" y="3675240"/>
            <a:chExt cx="166680" cy="176040"/>
          </a:xfrm>
        </p:grpSpPr>
        <p:sp>
          <p:nvSpPr>
            <p:cNvPr id="2186"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7"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974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188"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9"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sp>
        <p:nvSpPr>
          <p:cNvPr id="2190" name=""/>
          <p:cNvSpPr/>
          <p:nvPr/>
        </p:nvSpPr>
        <p:spPr>
          <a:xfrm>
            <a:off x="2868480" y="1987560"/>
            <a:ext cx="21600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1" name=""/>
          <p:cNvSpPr/>
          <p:nvPr/>
        </p:nvSpPr>
        <p:spPr>
          <a:xfrm>
            <a:off x="2725560" y="1955880"/>
            <a:ext cx="501840" cy="230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2" name=""/>
          <p:cNvSpPr/>
          <p:nvPr/>
        </p:nvSpPr>
        <p:spPr>
          <a:xfrm>
            <a:off x="2908440" y="1995480"/>
            <a:ext cx="11268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193" name=""/>
          <p:cNvSpPr/>
          <p:nvPr/>
        </p:nvSpPr>
        <p:spPr>
          <a:xfrm>
            <a:off x="2932920" y="2003400"/>
            <a:ext cx="10980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COB</a:t>
            </a:r>
            <a:endParaRPr b="0" lang="en-US" sz="400" strike="noStrike" u="none">
              <a:solidFill>
                <a:srgbClr val="000000"/>
              </a:solidFill>
              <a:effectLst/>
              <a:uFillTx/>
              <a:latin typeface="Times New Roman"/>
            </a:endParaRPr>
          </a:p>
        </p:txBody>
      </p:sp>
      <p:sp>
        <p:nvSpPr>
          <p:cNvPr id="2194" name=""/>
          <p:cNvSpPr/>
          <p:nvPr/>
        </p:nvSpPr>
        <p:spPr>
          <a:xfrm>
            <a:off x="2916360" y="2075040"/>
            <a:ext cx="10476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195" name=""/>
          <p:cNvSpPr/>
          <p:nvPr/>
        </p:nvSpPr>
        <p:spPr>
          <a:xfrm>
            <a:off x="2939760" y="20750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196" name=""/>
          <p:cNvSpPr/>
          <p:nvPr/>
        </p:nvSpPr>
        <p:spPr>
          <a:xfrm>
            <a:off x="3506760" y="3189240"/>
            <a:ext cx="214200" cy="239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7" name=""/>
          <p:cNvSpPr/>
          <p:nvPr/>
        </p:nvSpPr>
        <p:spPr>
          <a:xfrm>
            <a:off x="3362400" y="3165480"/>
            <a:ext cx="50148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8" name=""/>
          <p:cNvSpPr/>
          <p:nvPr/>
        </p:nvSpPr>
        <p:spPr>
          <a:xfrm>
            <a:off x="3554280" y="3197160"/>
            <a:ext cx="11916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199" name=""/>
          <p:cNvSpPr/>
          <p:nvPr/>
        </p:nvSpPr>
        <p:spPr>
          <a:xfrm>
            <a:off x="3579480" y="3205080"/>
            <a:ext cx="1083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Palo </a:t>
            </a:r>
            <a:endParaRPr b="0" lang="en-US" sz="400" strike="noStrike" u="none">
              <a:solidFill>
                <a:srgbClr val="000000"/>
              </a:solidFill>
              <a:effectLst/>
              <a:uFillTx/>
              <a:latin typeface="Times New Roman"/>
            </a:endParaRPr>
          </a:p>
        </p:txBody>
      </p:sp>
      <p:sp>
        <p:nvSpPr>
          <p:cNvPr id="2200" name=""/>
          <p:cNvSpPr/>
          <p:nvPr/>
        </p:nvSpPr>
        <p:spPr>
          <a:xfrm>
            <a:off x="3530520" y="3278160"/>
            <a:ext cx="1429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01" name=""/>
          <p:cNvSpPr/>
          <p:nvPr/>
        </p:nvSpPr>
        <p:spPr>
          <a:xfrm>
            <a:off x="3559680" y="3278160"/>
            <a:ext cx="1321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Verde</a:t>
            </a:r>
            <a:endParaRPr b="0" lang="en-US" sz="400" strike="noStrike" u="none">
              <a:solidFill>
                <a:srgbClr val="000000"/>
              </a:solidFill>
              <a:effectLst/>
              <a:uFillTx/>
              <a:latin typeface="Times New Roman"/>
            </a:endParaRPr>
          </a:p>
        </p:txBody>
      </p:sp>
      <p:sp>
        <p:nvSpPr>
          <p:cNvPr id="2202" name=""/>
          <p:cNvSpPr/>
          <p:nvPr/>
        </p:nvSpPr>
        <p:spPr>
          <a:xfrm>
            <a:off x="3554280" y="335772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03" name=""/>
          <p:cNvSpPr/>
          <p:nvPr/>
        </p:nvSpPr>
        <p:spPr>
          <a:xfrm>
            <a:off x="3577680" y="33577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04" name=""/>
          <p:cNvSpPr/>
          <p:nvPr/>
        </p:nvSpPr>
        <p:spPr>
          <a:xfrm>
            <a:off x="5761080" y="3747960"/>
            <a:ext cx="20628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05" name=""/>
          <p:cNvSpPr/>
          <p:nvPr/>
        </p:nvSpPr>
        <p:spPr>
          <a:xfrm>
            <a:off x="5616720" y="3724200"/>
            <a:ext cx="501480" cy="230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06" name=""/>
          <p:cNvSpPr/>
          <p:nvPr/>
        </p:nvSpPr>
        <p:spPr>
          <a:xfrm>
            <a:off x="5776920" y="3763800"/>
            <a:ext cx="15084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207" name=""/>
          <p:cNvSpPr/>
          <p:nvPr/>
        </p:nvSpPr>
        <p:spPr>
          <a:xfrm>
            <a:off x="5803200" y="3763800"/>
            <a:ext cx="1375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Henry</a:t>
            </a:r>
            <a:endParaRPr b="0" lang="en-US" sz="400" strike="noStrike" u="none">
              <a:solidFill>
                <a:srgbClr val="000000"/>
              </a:solidFill>
              <a:effectLst/>
              <a:uFillTx/>
              <a:latin typeface="Times New Roman"/>
            </a:endParaRPr>
          </a:p>
        </p:txBody>
      </p:sp>
      <p:sp>
        <p:nvSpPr>
          <p:cNvPr id="2208" name=""/>
          <p:cNvSpPr/>
          <p:nvPr/>
        </p:nvSpPr>
        <p:spPr>
          <a:xfrm>
            <a:off x="5808600" y="3835440"/>
            <a:ext cx="9540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09" name=""/>
          <p:cNvSpPr/>
          <p:nvPr/>
        </p:nvSpPr>
        <p:spPr>
          <a:xfrm>
            <a:off x="5832000" y="384336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10" name=""/>
          <p:cNvSpPr/>
          <p:nvPr/>
        </p:nvSpPr>
        <p:spPr>
          <a:xfrm>
            <a:off x="5784840" y="3564000"/>
            <a:ext cx="27000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11" name=""/>
          <p:cNvSpPr/>
          <p:nvPr/>
        </p:nvSpPr>
        <p:spPr>
          <a:xfrm>
            <a:off x="5672160" y="3532320"/>
            <a:ext cx="49356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12" name=""/>
          <p:cNvSpPr/>
          <p:nvPr/>
        </p:nvSpPr>
        <p:spPr>
          <a:xfrm>
            <a:off x="5800680" y="357192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13" name=""/>
          <p:cNvSpPr/>
          <p:nvPr/>
        </p:nvSpPr>
        <p:spPr>
          <a:xfrm>
            <a:off x="5832720" y="357192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Entergy</a:t>
            </a:r>
            <a:endParaRPr b="0" lang="en-US" sz="400" strike="noStrike" u="none">
              <a:solidFill>
                <a:srgbClr val="000000"/>
              </a:solidFill>
              <a:effectLst/>
              <a:uFillTx/>
              <a:latin typeface="Times New Roman"/>
            </a:endParaRPr>
          </a:p>
        </p:txBody>
      </p:sp>
      <p:sp>
        <p:nvSpPr>
          <p:cNvPr id="2214" name=""/>
          <p:cNvSpPr/>
          <p:nvPr/>
        </p:nvSpPr>
        <p:spPr>
          <a:xfrm>
            <a:off x="5856120" y="3651120"/>
            <a:ext cx="10332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215" name=""/>
          <p:cNvSpPr/>
          <p:nvPr/>
        </p:nvSpPr>
        <p:spPr>
          <a:xfrm>
            <a:off x="5879520" y="36511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16" name=""/>
          <p:cNvSpPr/>
          <p:nvPr/>
        </p:nvSpPr>
        <p:spPr>
          <a:xfrm>
            <a:off x="5959440" y="2281320"/>
            <a:ext cx="27144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17" name=""/>
          <p:cNvSpPr/>
          <p:nvPr/>
        </p:nvSpPr>
        <p:spPr>
          <a:xfrm>
            <a:off x="5848200" y="2249640"/>
            <a:ext cx="49392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18" name=""/>
          <p:cNvSpPr/>
          <p:nvPr/>
        </p:nvSpPr>
        <p:spPr>
          <a:xfrm>
            <a:off x="5975280" y="228924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19" name=""/>
          <p:cNvSpPr/>
          <p:nvPr/>
        </p:nvSpPr>
        <p:spPr>
          <a:xfrm>
            <a:off x="5975640" y="228924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Cinergy</a:t>
            </a:r>
            <a:endParaRPr b="0" lang="en-US" sz="400" strike="noStrike" u="none">
              <a:solidFill>
                <a:srgbClr val="000000"/>
              </a:solidFill>
              <a:effectLst/>
              <a:uFillTx/>
              <a:latin typeface="Times New Roman"/>
            </a:endParaRPr>
          </a:p>
        </p:txBody>
      </p:sp>
      <p:sp>
        <p:nvSpPr>
          <p:cNvPr id="2220" name=""/>
          <p:cNvSpPr/>
          <p:nvPr/>
        </p:nvSpPr>
        <p:spPr>
          <a:xfrm>
            <a:off x="6031080" y="2368440"/>
            <a:ext cx="10296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221" name=""/>
          <p:cNvSpPr/>
          <p:nvPr/>
        </p:nvSpPr>
        <p:spPr>
          <a:xfrm>
            <a:off x="6054480" y="23702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22" name=""/>
          <p:cNvSpPr/>
          <p:nvPr/>
        </p:nvSpPr>
        <p:spPr>
          <a:xfrm>
            <a:off x="2868480" y="1987560"/>
            <a:ext cx="21600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23" name=""/>
          <p:cNvSpPr/>
          <p:nvPr/>
        </p:nvSpPr>
        <p:spPr>
          <a:xfrm>
            <a:off x="2725560" y="1955880"/>
            <a:ext cx="501840" cy="230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24" name=""/>
          <p:cNvSpPr/>
          <p:nvPr/>
        </p:nvSpPr>
        <p:spPr>
          <a:xfrm>
            <a:off x="2908440" y="1995480"/>
            <a:ext cx="11268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25" name=""/>
          <p:cNvSpPr/>
          <p:nvPr/>
        </p:nvSpPr>
        <p:spPr>
          <a:xfrm>
            <a:off x="2932920" y="2003400"/>
            <a:ext cx="10980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COB</a:t>
            </a:r>
            <a:endParaRPr b="0" lang="en-US" sz="400" strike="noStrike" u="none">
              <a:solidFill>
                <a:srgbClr val="000000"/>
              </a:solidFill>
              <a:effectLst/>
              <a:uFillTx/>
              <a:latin typeface="Times New Roman"/>
            </a:endParaRPr>
          </a:p>
        </p:txBody>
      </p:sp>
      <p:sp>
        <p:nvSpPr>
          <p:cNvPr id="2226" name=""/>
          <p:cNvSpPr/>
          <p:nvPr/>
        </p:nvSpPr>
        <p:spPr>
          <a:xfrm>
            <a:off x="2916360" y="2075040"/>
            <a:ext cx="10476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27" name=""/>
          <p:cNvSpPr/>
          <p:nvPr/>
        </p:nvSpPr>
        <p:spPr>
          <a:xfrm>
            <a:off x="2939760" y="20750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28" name=""/>
          <p:cNvSpPr/>
          <p:nvPr/>
        </p:nvSpPr>
        <p:spPr>
          <a:xfrm>
            <a:off x="3506760" y="3189240"/>
            <a:ext cx="214200" cy="239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29" name=""/>
          <p:cNvSpPr/>
          <p:nvPr/>
        </p:nvSpPr>
        <p:spPr>
          <a:xfrm>
            <a:off x="3362400" y="3165480"/>
            <a:ext cx="50148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0" name=""/>
          <p:cNvSpPr/>
          <p:nvPr/>
        </p:nvSpPr>
        <p:spPr>
          <a:xfrm>
            <a:off x="3554280" y="3197160"/>
            <a:ext cx="11916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231" name=""/>
          <p:cNvSpPr/>
          <p:nvPr/>
        </p:nvSpPr>
        <p:spPr>
          <a:xfrm>
            <a:off x="3579480" y="3205080"/>
            <a:ext cx="1083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Palo </a:t>
            </a:r>
            <a:endParaRPr b="0" lang="en-US" sz="400" strike="noStrike" u="none">
              <a:solidFill>
                <a:srgbClr val="000000"/>
              </a:solidFill>
              <a:effectLst/>
              <a:uFillTx/>
              <a:latin typeface="Times New Roman"/>
            </a:endParaRPr>
          </a:p>
        </p:txBody>
      </p:sp>
      <p:sp>
        <p:nvSpPr>
          <p:cNvPr id="2232" name=""/>
          <p:cNvSpPr/>
          <p:nvPr/>
        </p:nvSpPr>
        <p:spPr>
          <a:xfrm>
            <a:off x="3530520" y="3278160"/>
            <a:ext cx="1429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33" name=""/>
          <p:cNvSpPr/>
          <p:nvPr/>
        </p:nvSpPr>
        <p:spPr>
          <a:xfrm>
            <a:off x="3559680" y="3278160"/>
            <a:ext cx="1321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Verde</a:t>
            </a:r>
            <a:endParaRPr b="0" lang="en-US" sz="400" strike="noStrike" u="none">
              <a:solidFill>
                <a:srgbClr val="000000"/>
              </a:solidFill>
              <a:effectLst/>
              <a:uFillTx/>
              <a:latin typeface="Times New Roman"/>
            </a:endParaRPr>
          </a:p>
        </p:txBody>
      </p:sp>
      <p:sp>
        <p:nvSpPr>
          <p:cNvPr id="2234" name=""/>
          <p:cNvSpPr/>
          <p:nvPr/>
        </p:nvSpPr>
        <p:spPr>
          <a:xfrm>
            <a:off x="3554280" y="335772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35" name=""/>
          <p:cNvSpPr/>
          <p:nvPr/>
        </p:nvSpPr>
        <p:spPr>
          <a:xfrm>
            <a:off x="3577680" y="33577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36" name=""/>
          <p:cNvSpPr/>
          <p:nvPr/>
        </p:nvSpPr>
        <p:spPr>
          <a:xfrm>
            <a:off x="5761080" y="3747960"/>
            <a:ext cx="20628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7" name=""/>
          <p:cNvSpPr/>
          <p:nvPr/>
        </p:nvSpPr>
        <p:spPr>
          <a:xfrm>
            <a:off x="5616720" y="3724200"/>
            <a:ext cx="501480" cy="230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8" name=""/>
          <p:cNvSpPr/>
          <p:nvPr/>
        </p:nvSpPr>
        <p:spPr>
          <a:xfrm>
            <a:off x="5776920" y="3763800"/>
            <a:ext cx="15084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239" name=""/>
          <p:cNvSpPr/>
          <p:nvPr/>
        </p:nvSpPr>
        <p:spPr>
          <a:xfrm>
            <a:off x="5803200" y="3763800"/>
            <a:ext cx="1375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Henry</a:t>
            </a:r>
            <a:endParaRPr b="0" lang="en-US" sz="400" strike="noStrike" u="none">
              <a:solidFill>
                <a:srgbClr val="000000"/>
              </a:solidFill>
              <a:effectLst/>
              <a:uFillTx/>
              <a:latin typeface="Times New Roman"/>
            </a:endParaRPr>
          </a:p>
        </p:txBody>
      </p:sp>
      <p:sp>
        <p:nvSpPr>
          <p:cNvPr id="2240" name=""/>
          <p:cNvSpPr/>
          <p:nvPr/>
        </p:nvSpPr>
        <p:spPr>
          <a:xfrm>
            <a:off x="5808600" y="3835440"/>
            <a:ext cx="9540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41" name=""/>
          <p:cNvSpPr/>
          <p:nvPr/>
        </p:nvSpPr>
        <p:spPr>
          <a:xfrm>
            <a:off x="5832000" y="384336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42" name=""/>
          <p:cNvSpPr/>
          <p:nvPr/>
        </p:nvSpPr>
        <p:spPr>
          <a:xfrm>
            <a:off x="5784840" y="3564000"/>
            <a:ext cx="27000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3" name=""/>
          <p:cNvSpPr/>
          <p:nvPr/>
        </p:nvSpPr>
        <p:spPr>
          <a:xfrm>
            <a:off x="5672160" y="3532320"/>
            <a:ext cx="49356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4" name=""/>
          <p:cNvSpPr/>
          <p:nvPr/>
        </p:nvSpPr>
        <p:spPr>
          <a:xfrm>
            <a:off x="5800680" y="357192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45" name=""/>
          <p:cNvSpPr/>
          <p:nvPr/>
        </p:nvSpPr>
        <p:spPr>
          <a:xfrm>
            <a:off x="5832720" y="357192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Entergy</a:t>
            </a:r>
            <a:endParaRPr b="0" lang="en-US" sz="400" strike="noStrike" u="none">
              <a:solidFill>
                <a:srgbClr val="000000"/>
              </a:solidFill>
              <a:effectLst/>
              <a:uFillTx/>
              <a:latin typeface="Times New Roman"/>
            </a:endParaRPr>
          </a:p>
        </p:txBody>
      </p:sp>
      <p:sp>
        <p:nvSpPr>
          <p:cNvPr id="2246" name=""/>
          <p:cNvSpPr/>
          <p:nvPr/>
        </p:nvSpPr>
        <p:spPr>
          <a:xfrm>
            <a:off x="5856120" y="3651120"/>
            <a:ext cx="10332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247" name=""/>
          <p:cNvSpPr/>
          <p:nvPr/>
        </p:nvSpPr>
        <p:spPr>
          <a:xfrm>
            <a:off x="5879520" y="36511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48" name=""/>
          <p:cNvSpPr/>
          <p:nvPr/>
        </p:nvSpPr>
        <p:spPr>
          <a:xfrm>
            <a:off x="5959440" y="2281320"/>
            <a:ext cx="27144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9" name=""/>
          <p:cNvSpPr/>
          <p:nvPr/>
        </p:nvSpPr>
        <p:spPr>
          <a:xfrm>
            <a:off x="5848200" y="2249640"/>
            <a:ext cx="49392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0" name=""/>
          <p:cNvSpPr/>
          <p:nvPr/>
        </p:nvSpPr>
        <p:spPr>
          <a:xfrm>
            <a:off x="5975280" y="228924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51" name=""/>
          <p:cNvSpPr/>
          <p:nvPr/>
        </p:nvSpPr>
        <p:spPr>
          <a:xfrm>
            <a:off x="5975640" y="228924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Cinergy</a:t>
            </a:r>
            <a:endParaRPr b="0" lang="en-US" sz="400" strike="noStrike" u="none">
              <a:solidFill>
                <a:srgbClr val="000000"/>
              </a:solidFill>
              <a:effectLst/>
              <a:uFillTx/>
              <a:latin typeface="Times New Roman"/>
            </a:endParaRPr>
          </a:p>
        </p:txBody>
      </p:sp>
      <p:sp>
        <p:nvSpPr>
          <p:cNvPr id="2252" name=""/>
          <p:cNvSpPr/>
          <p:nvPr/>
        </p:nvSpPr>
        <p:spPr>
          <a:xfrm>
            <a:off x="6031080" y="2368440"/>
            <a:ext cx="10296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253" name=""/>
          <p:cNvSpPr/>
          <p:nvPr/>
        </p:nvSpPr>
        <p:spPr>
          <a:xfrm>
            <a:off x="6054480" y="23702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nvGrpSpPr>
          <p:cNvPr id="2254" name=""/>
          <p:cNvGrpSpPr/>
          <p:nvPr/>
        </p:nvGrpSpPr>
        <p:grpSpPr>
          <a:xfrm>
            <a:off x="5888160" y="3611520"/>
            <a:ext cx="182520" cy="184320"/>
            <a:chOff x="5888160" y="3611520"/>
            <a:chExt cx="182520" cy="184320"/>
          </a:xfrm>
        </p:grpSpPr>
        <p:sp>
          <p:nvSpPr>
            <p:cNvPr id="2255" name=""/>
            <p:cNvSpPr/>
            <p:nvPr/>
          </p:nvSpPr>
          <p:spPr>
            <a:xfrm>
              <a:off x="5888160" y="3611520"/>
              <a:ext cx="182520" cy="18432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6" name=""/>
            <p:cNvSpPr/>
            <p:nvPr/>
          </p:nvSpPr>
          <p:spPr>
            <a:xfrm>
              <a:off x="5951520" y="3666960"/>
              <a:ext cx="5544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257" name=""/>
            <p:cNvSpPr/>
            <p:nvPr/>
          </p:nvSpPr>
          <p:spPr>
            <a:xfrm>
              <a:off x="5911920" y="3635280"/>
              <a:ext cx="13500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grpSp>
      <p:sp>
        <p:nvSpPr>
          <p:cNvPr id="2258" name=""/>
          <p:cNvSpPr/>
          <p:nvPr/>
        </p:nvSpPr>
        <p:spPr>
          <a:xfrm>
            <a:off x="5856120" y="3579840"/>
            <a:ext cx="246240" cy="24768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9" name=""/>
          <p:cNvSpPr/>
          <p:nvPr/>
        </p:nvSpPr>
        <p:spPr>
          <a:xfrm>
            <a:off x="5888160" y="3611520"/>
            <a:ext cx="182520" cy="18432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0" name=""/>
          <p:cNvSpPr/>
          <p:nvPr/>
        </p:nvSpPr>
        <p:spPr>
          <a:xfrm>
            <a:off x="5943600" y="3666960"/>
            <a:ext cx="6336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261" name=""/>
          <p:cNvSpPr/>
          <p:nvPr/>
        </p:nvSpPr>
        <p:spPr>
          <a:xfrm>
            <a:off x="5911920" y="3635280"/>
            <a:ext cx="12708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2262" name=""/>
          <p:cNvSpPr/>
          <p:nvPr/>
        </p:nvSpPr>
        <p:spPr>
          <a:xfrm>
            <a:off x="5888160" y="3611520"/>
            <a:ext cx="182520" cy="18432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3" name=""/>
          <p:cNvSpPr/>
          <p:nvPr/>
        </p:nvSpPr>
        <p:spPr>
          <a:xfrm>
            <a:off x="5943600" y="3666960"/>
            <a:ext cx="6336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264" name=""/>
          <p:cNvSpPr/>
          <p:nvPr/>
        </p:nvSpPr>
        <p:spPr>
          <a:xfrm>
            <a:off x="5911920" y="3635280"/>
            <a:ext cx="12708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2265" name=""/>
          <p:cNvSpPr/>
          <p:nvPr/>
        </p:nvSpPr>
        <p:spPr>
          <a:xfrm>
            <a:off x="5856120" y="3579840"/>
            <a:ext cx="246240" cy="24768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6" name=""/>
          <p:cNvSpPr/>
          <p:nvPr/>
        </p:nvSpPr>
        <p:spPr>
          <a:xfrm>
            <a:off x="6126120" y="2336760"/>
            <a:ext cx="6516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267" name=""/>
          <p:cNvSpPr/>
          <p:nvPr/>
        </p:nvSpPr>
        <p:spPr>
          <a:xfrm>
            <a:off x="6094440" y="2305080"/>
            <a:ext cx="12852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2268" name=""/>
          <p:cNvSpPr/>
          <p:nvPr/>
        </p:nvSpPr>
        <p:spPr>
          <a:xfrm>
            <a:off x="6126120" y="2336760"/>
            <a:ext cx="6516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269" name=""/>
          <p:cNvSpPr/>
          <p:nvPr/>
        </p:nvSpPr>
        <p:spPr>
          <a:xfrm>
            <a:off x="6094440" y="2305080"/>
            <a:ext cx="12852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2270" name=""/>
          <p:cNvSpPr/>
          <p:nvPr/>
        </p:nvSpPr>
        <p:spPr>
          <a:xfrm>
            <a:off x="7099200" y="2457360"/>
            <a:ext cx="63720" cy="63720"/>
          </a:xfrm>
          <a:prstGeom prst="ellipse">
            <a:avLst/>
          </a:prstGeom>
          <a:noFill/>
          <a:ln w="15840">
            <a:solidFill>
              <a:srgbClr val="000000"/>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2271" name=""/>
          <p:cNvSpPr/>
          <p:nvPr/>
        </p:nvSpPr>
        <p:spPr>
          <a:xfrm>
            <a:off x="7074000" y="2425680"/>
            <a:ext cx="128520" cy="127080"/>
          </a:xfrm>
          <a:prstGeom prst="ellipse">
            <a:avLst/>
          </a:prstGeom>
          <a:noFill/>
          <a:ln w="158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2272" name=""/>
          <p:cNvSpPr/>
          <p:nvPr/>
        </p:nvSpPr>
        <p:spPr>
          <a:xfrm>
            <a:off x="7099200" y="2457360"/>
            <a:ext cx="63720" cy="63720"/>
          </a:xfrm>
          <a:prstGeom prst="ellipse">
            <a:avLst/>
          </a:prstGeom>
          <a:noFill/>
          <a:ln w="15840">
            <a:solidFill>
              <a:srgbClr val="000000"/>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2273" name=""/>
          <p:cNvSpPr/>
          <p:nvPr/>
        </p:nvSpPr>
        <p:spPr>
          <a:xfrm>
            <a:off x="7074000" y="2425680"/>
            <a:ext cx="128520" cy="127080"/>
          </a:xfrm>
          <a:prstGeom prst="ellipse">
            <a:avLst/>
          </a:prstGeom>
          <a:noFill/>
          <a:ln w="158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2274" name=""/>
          <p:cNvSpPr/>
          <p:nvPr/>
        </p:nvSpPr>
        <p:spPr>
          <a:xfrm>
            <a:off x="5154480" y="2249640"/>
            <a:ext cx="200160" cy="191880"/>
          </a:xfrm>
          <a:custGeom>
            <a:avLst/>
            <a:gdLst/>
            <a:ahLst/>
            <a:rect l="l" t="t" r="r" b="b"/>
            <a:pathLst>
              <a:path w="126" h="121">
                <a:moveTo>
                  <a:pt x="65" y="0"/>
                </a:moveTo>
                <a:lnTo>
                  <a:pt x="50" y="45"/>
                </a:lnTo>
                <a:lnTo>
                  <a:pt x="0" y="45"/>
                </a:lnTo>
                <a:lnTo>
                  <a:pt x="40" y="75"/>
                </a:lnTo>
                <a:lnTo>
                  <a:pt x="25" y="121"/>
                </a:lnTo>
                <a:lnTo>
                  <a:pt x="65" y="91"/>
                </a:lnTo>
                <a:lnTo>
                  <a:pt x="106" y="121"/>
                </a:lnTo>
                <a:lnTo>
                  <a:pt x="91" y="75"/>
                </a:lnTo>
                <a:lnTo>
                  <a:pt x="126" y="45"/>
                </a:lnTo>
                <a:lnTo>
                  <a:pt x="81" y="45"/>
                </a:lnTo>
                <a:lnTo>
                  <a:pt x="65"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5" name=""/>
          <p:cNvSpPr/>
          <p:nvPr/>
        </p:nvSpPr>
        <p:spPr>
          <a:xfrm>
            <a:off x="3362400" y="3165480"/>
            <a:ext cx="50148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6" name=""/>
          <p:cNvSpPr/>
          <p:nvPr/>
        </p:nvSpPr>
        <p:spPr>
          <a:xfrm>
            <a:off x="5672160" y="3532320"/>
            <a:ext cx="49356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7" name=""/>
          <p:cNvSpPr/>
          <p:nvPr/>
        </p:nvSpPr>
        <p:spPr>
          <a:xfrm>
            <a:off x="5848200" y="2249640"/>
            <a:ext cx="49392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8" name=""/>
          <p:cNvSpPr/>
          <p:nvPr/>
        </p:nvSpPr>
        <p:spPr>
          <a:xfrm>
            <a:off x="5688000" y="2154240"/>
            <a:ext cx="11268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9" name=""/>
          <p:cNvSpPr/>
          <p:nvPr/>
        </p:nvSpPr>
        <p:spPr>
          <a:xfrm>
            <a:off x="5664240" y="2233440"/>
            <a:ext cx="255600" cy="160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0" name=""/>
          <p:cNvSpPr/>
          <p:nvPr/>
        </p:nvSpPr>
        <p:spPr>
          <a:xfrm>
            <a:off x="6230880" y="2727360"/>
            <a:ext cx="111240" cy="1126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1" name=""/>
          <p:cNvSpPr/>
          <p:nvPr/>
        </p:nvSpPr>
        <p:spPr>
          <a:xfrm>
            <a:off x="6199200" y="2806560"/>
            <a:ext cx="254160" cy="1684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2" name=""/>
          <p:cNvSpPr/>
          <p:nvPr/>
        </p:nvSpPr>
        <p:spPr>
          <a:xfrm>
            <a:off x="6086520" y="3500280"/>
            <a:ext cx="112680" cy="1033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3" name=""/>
          <p:cNvSpPr/>
          <p:nvPr/>
        </p:nvSpPr>
        <p:spPr>
          <a:xfrm>
            <a:off x="6062760" y="3571920"/>
            <a:ext cx="247680" cy="1681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4" name=""/>
          <p:cNvSpPr/>
          <p:nvPr/>
        </p:nvSpPr>
        <p:spPr>
          <a:xfrm>
            <a:off x="5911920" y="3301920"/>
            <a:ext cx="110880" cy="11124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5" name=""/>
          <p:cNvSpPr/>
          <p:nvPr/>
        </p:nvSpPr>
        <p:spPr>
          <a:xfrm>
            <a:off x="5888160" y="3381480"/>
            <a:ext cx="253800" cy="166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6" name=""/>
          <p:cNvSpPr/>
          <p:nvPr/>
        </p:nvSpPr>
        <p:spPr>
          <a:xfrm>
            <a:off x="5911920" y="3301920"/>
            <a:ext cx="110880" cy="11124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7" name=""/>
          <p:cNvSpPr/>
          <p:nvPr/>
        </p:nvSpPr>
        <p:spPr>
          <a:xfrm>
            <a:off x="6054840" y="3117960"/>
            <a:ext cx="1108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8" name=""/>
          <p:cNvSpPr/>
          <p:nvPr/>
        </p:nvSpPr>
        <p:spPr>
          <a:xfrm>
            <a:off x="6022800" y="319716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289" name=""/>
          <p:cNvGrpSpPr/>
          <p:nvPr/>
        </p:nvGrpSpPr>
        <p:grpSpPr>
          <a:xfrm>
            <a:off x="6978600" y="2352600"/>
            <a:ext cx="255600" cy="239760"/>
            <a:chOff x="6978600" y="2352600"/>
            <a:chExt cx="255600" cy="239760"/>
          </a:xfrm>
        </p:grpSpPr>
        <p:sp>
          <p:nvSpPr>
            <p:cNvPr id="2290" name=""/>
            <p:cNvSpPr/>
            <p:nvPr/>
          </p:nvSpPr>
          <p:spPr>
            <a:xfrm>
              <a:off x="7002360" y="2352600"/>
              <a:ext cx="112680" cy="112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1" name=""/>
            <p:cNvSpPr/>
            <p:nvPr/>
          </p:nvSpPr>
          <p:spPr>
            <a:xfrm>
              <a:off x="6978600" y="243360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292" name=""/>
          <p:cNvGrpSpPr/>
          <p:nvPr/>
        </p:nvGrpSpPr>
        <p:grpSpPr>
          <a:xfrm>
            <a:off x="7034040" y="2536920"/>
            <a:ext cx="255600" cy="237960"/>
            <a:chOff x="7034040" y="2536920"/>
            <a:chExt cx="255600" cy="237960"/>
          </a:xfrm>
        </p:grpSpPr>
        <p:sp>
          <p:nvSpPr>
            <p:cNvPr id="2293" name=""/>
            <p:cNvSpPr/>
            <p:nvPr/>
          </p:nvSpPr>
          <p:spPr>
            <a:xfrm>
              <a:off x="7058160" y="2536920"/>
              <a:ext cx="1126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4" name=""/>
            <p:cNvSpPr/>
            <p:nvPr/>
          </p:nvSpPr>
          <p:spPr>
            <a:xfrm>
              <a:off x="7034040" y="261612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295" name=""/>
          <p:cNvGrpSpPr/>
          <p:nvPr/>
        </p:nvGrpSpPr>
        <p:grpSpPr>
          <a:xfrm>
            <a:off x="6970680" y="2719440"/>
            <a:ext cx="255600" cy="239760"/>
            <a:chOff x="6970680" y="2719440"/>
            <a:chExt cx="255600" cy="239760"/>
          </a:xfrm>
        </p:grpSpPr>
        <p:sp>
          <p:nvSpPr>
            <p:cNvPr id="2296" name=""/>
            <p:cNvSpPr/>
            <p:nvPr/>
          </p:nvSpPr>
          <p:spPr>
            <a:xfrm>
              <a:off x="6994440" y="2719440"/>
              <a:ext cx="1126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7" name=""/>
            <p:cNvSpPr/>
            <p:nvPr/>
          </p:nvSpPr>
          <p:spPr>
            <a:xfrm>
              <a:off x="6970680" y="279864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298" name=""/>
          <p:cNvSpPr/>
          <p:nvPr/>
        </p:nvSpPr>
        <p:spPr>
          <a:xfrm>
            <a:off x="7002360" y="2352600"/>
            <a:ext cx="112680" cy="112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9" name=""/>
          <p:cNvSpPr/>
          <p:nvPr/>
        </p:nvSpPr>
        <p:spPr>
          <a:xfrm>
            <a:off x="6978600" y="243360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0" name=""/>
          <p:cNvSpPr/>
          <p:nvPr/>
        </p:nvSpPr>
        <p:spPr>
          <a:xfrm>
            <a:off x="7002360" y="2352600"/>
            <a:ext cx="112680" cy="112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1" name=""/>
          <p:cNvSpPr/>
          <p:nvPr/>
        </p:nvSpPr>
        <p:spPr>
          <a:xfrm>
            <a:off x="7058160" y="2536920"/>
            <a:ext cx="1126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2" name=""/>
          <p:cNvSpPr/>
          <p:nvPr/>
        </p:nvSpPr>
        <p:spPr>
          <a:xfrm>
            <a:off x="7034040" y="261612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3" name=""/>
          <p:cNvSpPr/>
          <p:nvPr/>
        </p:nvSpPr>
        <p:spPr>
          <a:xfrm>
            <a:off x="7058160" y="2536920"/>
            <a:ext cx="1126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4" name=""/>
          <p:cNvSpPr/>
          <p:nvPr/>
        </p:nvSpPr>
        <p:spPr>
          <a:xfrm>
            <a:off x="6994440" y="2719440"/>
            <a:ext cx="12060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5" name=""/>
          <p:cNvSpPr/>
          <p:nvPr/>
        </p:nvSpPr>
        <p:spPr>
          <a:xfrm>
            <a:off x="6970680" y="279864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6" name=""/>
          <p:cNvSpPr/>
          <p:nvPr/>
        </p:nvSpPr>
        <p:spPr>
          <a:xfrm>
            <a:off x="5888160" y="2496960"/>
            <a:ext cx="11088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7" name=""/>
          <p:cNvSpPr/>
          <p:nvPr/>
        </p:nvSpPr>
        <p:spPr>
          <a:xfrm>
            <a:off x="5864400" y="2568600"/>
            <a:ext cx="253800" cy="1666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8" name=""/>
          <p:cNvSpPr/>
          <p:nvPr/>
        </p:nvSpPr>
        <p:spPr>
          <a:xfrm>
            <a:off x="5616720" y="3724200"/>
            <a:ext cx="501480" cy="230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9" name=""/>
          <p:cNvSpPr/>
          <p:nvPr/>
        </p:nvSpPr>
        <p:spPr>
          <a:xfrm>
            <a:off x="3792600" y="1046160"/>
            <a:ext cx="191880" cy="192240"/>
          </a:xfrm>
          <a:custGeom>
            <a:avLst/>
            <a:gdLst/>
            <a:ahLst/>
            <a:rect l="l" t="t" r="r" b="b"/>
            <a:pathLst>
              <a:path w="121" h="121">
                <a:moveTo>
                  <a:pt x="60" y="0"/>
                </a:moveTo>
                <a:lnTo>
                  <a:pt x="45" y="46"/>
                </a:lnTo>
                <a:lnTo>
                  <a:pt x="0" y="46"/>
                </a:lnTo>
                <a:lnTo>
                  <a:pt x="35" y="76"/>
                </a:lnTo>
                <a:lnTo>
                  <a:pt x="20" y="121"/>
                </a:lnTo>
                <a:lnTo>
                  <a:pt x="60" y="91"/>
                </a:lnTo>
                <a:lnTo>
                  <a:pt x="101" y="121"/>
                </a:lnTo>
                <a:lnTo>
                  <a:pt x="86" y="76"/>
                </a:lnTo>
                <a:lnTo>
                  <a:pt x="121" y="46"/>
                </a:lnTo>
                <a:lnTo>
                  <a:pt x="75" y="46"/>
                </a:lnTo>
                <a:lnTo>
                  <a:pt x="60"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0" name=""/>
          <p:cNvSpPr/>
          <p:nvPr/>
        </p:nvSpPr>
        <p:spPr>
          <a:xfrm>
            <a:off x="6572160" y="1922400"/>
            <a:ext cx="223920" cy="208080"/>
          </a:xfrm>
          <a:custGeom>
            <a:avLst/>
            <a:gdLst/>
            <a:ahLst/>
            <a:rect l="l" t="t" r="r" b="b"/>
            <a:pathLst>
              <a:path w="141" h="131">
                <a:moveTo>
                  <a:pt x="71" y="0"/>
                </a:moveTo>
                <a:lnTo>
                  <a:pt x="56" y="51"/>
                </a:lnTo>
                <a:lnTo>
                  <a:pt x="0" y="51"/>
                </a:lnTo>
                <a:lnTo>
                  <a:pt x="46" y="81"/>
                </a:lnTo>
                <a:lnTo>
                  <a:pt x="25" y="131"/>
                </a:lnTo>
                <a:lnTo>
                  <a:pt x="71" y="101"/>
                </a:lnTo>
                <a:lnTo>
                  <a:pt x="111" y="131"/>
                </a:lnTo>
                <a:lnTo>
                  <a:pt x="96" y="81"/>
                </a:lnTo>
                <a:lnTo>
                  <a:pt x="141" y="51"/>
                </a:lnTo>
                <a:lnTo>
                  <a:pt x="86" y="51"/>
                </a:lnTo>
                <a:lnTo>
                  <a:pt x="71"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1" name=""/>
          <p:cNvSpPr/>
          <p:nvPr/>
        </p:nvSpPr>
        <p:spPr>
          <a:xfrm>
            <a:off x="5824440" y="2162160"/>
            <a:ext cx="254160" cy="2556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2" name=""/>
          <p:cNvSpPr/>
          <p:nvPr/>
        </p:nvSpPr>
        <p:spPr>
          <a:xfrm>
            <a:off x="4995720" y="3492360"/>
            <a:ext cx="31140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3" name=""/>
          <p:cNvSpPr/>
          <p:nvPr/>
        </p:nvSpPr>
        <p:spPr>
          <a:xfrm>
            <a:off x="5792760" y="3270240"/>
            <a:ext cx="317520" cy="3175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4" name=""/>
          <p:cNvSpPr/>
          <p:nvPr/>
        </p:nvSpPr>
        <p:spPr>
          <a:xfrm>
            <a:off x="7058160" y="2544840"/>
            <a:ext cx="112680" cy="1108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5" name=""/>
          <p:cNvSpPr/>
          <p:nvPr/>
        </p:nvSpPr>
        <p:spPr>
          <a:xfrm>
            <a:off x="7194600" y="2233440"/>
            <a:ext cx="222120" cy="208080"/>
          </a:xfrm>
          <a:custGeom>
            <a:avLst/>
            <a:gdLst/>
            <a:ahLst/>
            <a:rect l="l" t="t" r="r" b="b"/>
            <a:pathLst>
              <a:path w="140" h="131">
                <a:moveTo>
                  <a:pt x="70" y="0"/>
                </a:moveTo>
                <a:lnTo>
                  <a:pt x="55" y="50"/>
                </a:lnTo>
                <a:lnTo>
                  <a:pt x="0" y="50"/>
                </a:lnTo>
                <a:lnTo>
                  <a:pt x="45" y="80"/>
                </a:lnTo>
                <a:lnTo>
                  <a:pt x="30" y="131"/>
                </a:lnTo>
                <a:lnTo>
                  <a:pt x="70" y="101"/>
                </a:lnTo>
                <a:lnTo>
                  <a:pt x="115" y="131"/>
                </a:lnTo>
                <a:lnTo>
                  <a:pt x="100" y="80"/>
                </a:lnTo>
                <a:lnTo>
                  <a:pt x="140" y="50"/>
                </a:lnTo>
                <a:lnTo>
                  <a:pt x="85" y="50"/>
                </a:lnTo>
                <a:lnTo>
                  <a:pt x="70"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316" name=""/>
          <p:cNvGrpSpPr/>
          <p:nvPr/>
        </p:nvGrpSpPr>
        <p:grpSpPr>
          <a:xfrm>
            <a:off x="2868480" y="2863800"/>
            <a:ext cx="168480" cy="174600"/>
            <a:chOff x="2868480" y="2863800"/>
            <a:chExt cx="168480" cy="174600"/>
          </a:xfrm>
        </p:grpSpPr>
        <p:sp>
          <p:nvSpPr>
            <p:cNvPr id="2317"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8" name=""/>
            <p:cNvSpPr/>
            <p:nvPr/>
          </p:nvSpPr>
          <p:spPr>
            <a:xfrm>
              <a:off x="2868480" y="2863800"/>
              <a:ext cx="168480" cy="39600"/>
            </a:xfrm>
            <a:custGeom>
              <a:avLst/>
              <a:gdLst/>
              <a:ahLst/>
              <a:rect l="l" t="t" r="r" b="b"/>
              <a:pathLst>
                <a:path w="106" h="25">
                  <a:moveTo>
                    <a:pt x="0" y="10"/>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6" y="20"/>
                  </a:lnTo>
                  <a:lnTo>
                    <a:pt x="101" y="20"/>
                  </a:lnTo>
                  <a:lnTo>
                    <a:pt x="106" y="15"/>
                  </a:lnTo>
                  <a:lnTo>
                    <a:pt x="106" y="10"/>
                  </a:lnTo>
                  <a:lnTo>
                    <a:pt x="106" y="10"/>
                  </a:lnTo>
                  <a:lnTo>
                    <a:pt x="101" y="5"/>
                  </a:lnTo>
                  <a:lnTo>
                    <a:pt x="96" y="5"/>
                  </a:lnTo>
                  <a:lnTo>
                    <a:pt x="90" y="5"/>
                  </a:lnTo>
                  <a:lnTo>
                    <a:pt x="80" y="0"/>
                  </a:lnTo>
                  <a:lnTo>
                    <a:pt x="70" y="0"/>
                  </a:lnTo>
                  <a:lnTo>
                    <a:pt x="60" y="0"/>
                  </a:lnTo>
                  <a:lnTo>
                    <a:pt x="50" y="0"/>
                  </a:lnTo>
                  <a:lnTo>
                    <a:pt x="40" y="0"/>
                  </a:lnTo>
                  <a:lnTo>
                    <a:pt x="30" y="0"/>
                  </a:lnTo>
                  <a:lnTo>
                    <a:pt x="20" y="0"/>
                  </a:lnTo>
                  <a:lnTo>
                    <a:pt x="15" y="5"/>
                  </a:lnTo>
                  <a:lnTo>
                    <a:pt x="5"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319"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0" name=""/>
            <p:cNvSpPr/>
            <p:nvPr/>
          </p:nvSpPr>
          <p:spPr>
            <a:xfrm>
              <a:off x="2868480" y="2887560"/>
              <a:ext cx="168480" cy="15840"/>
            </a:xfrm>
            <a:custGeom>
              <a:avLst/>
              <a:gdLst/>
              <a:ahLst/>
              <a:rect l="l" t="t" r="r" b="b"/>
              <a:pathLst>
                <a:path w="106"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321" name=""/>
          <p:cNvGrpSpPr/>
          <p:nvPr/>
        </p:nvGrpSpPr>
        <p:grpSpPr>
          <a:xfrm>
            <a:off x="3610080" y="974880"/>
            <a:ext cx="166680" cy="176040"/>
            <a:chOff x="3610080" y="974880"/>
            <a:chExt cx="166680" cy="176040"/>
          </a:xfrm>
        </p:grpSpPr>
        <p:sp>
          <p:nvSpPr>
            <p:cNvPr id="2322"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3" name=""/>
            <p:cNvSpPr/>
            <p:nvPr/>
          </p:nvSpPr>
          <p:spPr>
            <a:xfrm>
              <a:off x="3610080" y="974880"/>
              <a:ext cx="166680" cy="39600"/>
            </a:xfrm>
            <a:custGeom>
              <a:avLst/>
              <a:gdLst/>
              <a:ahLst/>
              <a:rect l="l" t="t" r="r" b="b"/>
              <a:pathLst>
                <a:path w="105" h="25">
                  <a:moveTo>
                    <a:pt x="0" y="15"/>
                  </a:moveTo>
                  <a:lnTo>
                    <a:pt x="0" y="15"/>
                  </a:lnTo>
                  <a:lnTo>
                    <a:pt x="5" y="20"/>
                  </a:lnTo>
                  <a:lnTo>
                    <a:pt x="10"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324"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5" name=""/>
            <p:cNvSpPr/>
            <p:nvPr/>
          </p:nvSpPr>
          <p:spPr>
            <a:xfrm>
              <a:off x="3610080" y="998640"/>
              <a:ext cx="166680" cy="15840"/>
            </a:xfrm>
            <a:custGeom>
              <a:avLst/>
              <a:gdLst/>
              <a:ahLst/>
              <a:rect l="l" t="t" r="r" b="b"/>
              <a:pathLst>
                <a:path w="105" h="10">
                  <a:moveTo>
                    <a:pt x="0" y="0"/>
                  </a:moveTo>
                  <a:lnTo>
                    <a:pt x="0" y="0"/>
                  </a:lnTo>
                  <a:lnTo>
                    <a:pt x="5" y="5"/>
                  </a:lnTo>
                  <a:lnTo>
                    <a:pt x="10"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326" name=""/>
          <p:cNvGrpSpPr/>
          <p:nvPr/>
        </p:nvGrpSpPr>
        <p:grpSpPr>
          <a:xfrm>
            <a:off x="6397560" y="1987560"/>
            <a:ext cx="166680" cy="174600"/>
            <a:chOff x="6397560" y="1987560"/>
            <a:chExt cx="166680" cy="174600"/>
          </a:xfrm>
        </p:grpSpPr>
        <p:sp>
          <p:nvSpPr>
            <p:cNvPr id="2327"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8" name=""/>
            <p:cNvSpPr/>
            <p:nvPr/>
          </p:nvSpPr>
          <p:spPr>
            <a:xfrm>
              <a:off x="6397560" y="1987560"/>
              <a:ext cx="166680" cy="39600"/>
            </a:xfrm>
            <a:custGeom>
              <a:avLst/>
              <a:gdLst/>
              <a:ahLst/>
              <a:rect l="l" t="t" r="r" b="b"/>
              <a:pathLst>
                <a:path w="105"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0" y="25"/>
                  </a:lnTo>
                  <a:lnTo>
                    <a:pt x="95" y="20"/>
                  </a:lnTo>
                  <a:lnTo>
                    <a:pt x="100" y="20"/>
                  </a:lnTo>
                  <a:lnTo>
                    <a:pt x="105" y="15"/>
                  </a:lnTo>
                  <a:lnTo>
                    <a:pt x="105" y="15"/>
                  </a:lnTo>
                  <a:lnTo>
                    <a:pt x="105" y="10"/>
                  </a:lnTo>
                  <a:lnTo>
                    <a:pt x="100" y="10"/>
                  </a:lnTo>
                  <a:lnTo>
                    <a:pt x="95" y="5"/>
                  </a:lnTo>
                  <a:lnTo>
                    <a:pt x="90" y="5"/>
                  </a:lnTo>
                  <a:lnTo>
                    <a:pt x="85" y="5"/>
                  </a:lnTo>
                  <a:lnTo>
                    <a:pt x="75" y="0"/>
                  </a:lnTo>
                  <a:lnTo>
                    <a:pt x="65" y="0"/>
                  </a:lnTo>
                  <a:lnTo>
                    <a:pt x="55" y="0"/>
                  </a:lnTo>
                  <a:lnTo>
                    <a:pt x="45" y="0"/>
                  </a:lnTo>
                  <a:lnTo>
                    <a:pt x="35" y="0"/>
                  </a:lnTo>
                  <a:lnTo>
                    <a:pt x="25"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329"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0" name=""/>
            <p:cNvSpPr/>
            <p:nvPr/>
          </p:nvSpPr>
          <p:spPr>
            <a:xfrm>
              <a:off x="6397560" y="2011320"/>
              <a:ext cx="166680" cy="15840"/>
            </a:xfrm>
            <a:custGeom>
              <a:avLst/>
              <a:gdLst/>
              <a:ahLst/>
              <a:rect l="l" t="t" r="r" b="b"/>
              <a:pathLst>
                <a:path w="105"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331" name=""/>
          <p:cNvGrpSpPr/>
          <p:nvPr/>
        </p:nvGrpSpPr>
        <p:grpSpPr>
          <a:xfrm>
            <a:off x="6183360" y="1819440"/>
            <a:ext cx="166680" cy="176040"/>
            <a:chOff x="6183360" y="1819440"/>
            <a:chExt cx="166680" cy="176040"/>
          </a:xfrm>
        </p:grpSpPr>
        <p:sp>
          <p:nvSpPr>
            <p:cNvPr id="2332"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3" name=""/>
            <p:cNvSpPr/>
            <p:nvPr/>
          </p:nvSpPr>
          <p:spPr>
            <a:xfrm>
              <a:off x="6183360" y="1819440"/>
              <a:ext cx="166680" cy="47520"/>
            </a:xfrm>
            <a:custGeom>
              <a:avLst/>
              <a:gdLst/>
              <a:ahLst/>
              <a:rect l="l" t="t" r="r" b="b"/>
              <a:pathLst>
                <a:path w="105" h="30">
                  <a:moveTo>
                    <a:pt x="0" y="15"/>
                  </a:moveTo>
                  <a:lnTo>
                    <a:pt x="0" y="20"/>
                  </a:lnTo>
                  <a:lnTo>
                    <a:pt x="5" y="20"/>
                  </a:lnTo>
                  <a:lnTo>
                    <a:pt x="10" y="25"/>
                  </a:lnTo>
                  <a:lnTo>
                    <a:pt x="15" y="25"/>
                  </a:lnTo>
                  <a:lnTo>
                    <a:pt x="25" y="25"/>
                  </a:lnTo>
                  <a:lnTo>
                    <a:pt x="30" y="30"/>
                  </a:lnTo>
                  <a:lnTo>
                    <a:pt x="40" y="30"/>
                  </a:lnTo>
                  <a:lnTo>
                    <a:pt x="50" y="30"/>
                  </a:lnTo>
                  <a:lnTo>
                    <a:pt x="65" y="30"/>
                  </a:lnTo>
                  <a:lnTo>
                    <a:pt x="75" y="30"/>
                  </a:lnTo>
                  <a:lnTo>
                    <a:pt x="85" y="25"/>
                  </a:lnTo>
                  <a:lnTo>
                    <a:pt x="90" y="25"/>
                  </a:lnTo>
                  <a:lnTo>
                    <a:pt x="95" y="25"/>
                  </a:lnTo>
                  <a:lnTo>
                    <a:pt x="100" y="20"/>
                  </a:lnTo>
                  <a:lnTo>
                    <a:pt x="105" y="20"/>
                  </a:lnTo>
                  <a:lnTo>
                    <a:pt x="105" y="15"/>
                  </a:lnTo>
                  <a:lnTo>
                    <a:pt x="105" y="15"/>
                  </a:lnTo>
                  <a:lnTo>
                    <a:pt x="100" y="10"/>
                  </a:lnTo>
                  <a:lnTo>
                    <a:pt x="95" y="10"/>
                  </a:lnTo>
                  <a:lnTo>
                    <a:pt x="90" y="5"/>
                  </a:lnTo>
                  <a:lnTo>
                    <a:pt x="85" y="5"/>
                  </a:lnTo>
                  <a:lnTo>
                    <a:pt x="75" y="5"/>
                  </a:lnTo>
                  <a:lnTo>
                    <a:pt x="65" y="0"/>
                  </a:lnTo>
                  <a:lnTo>
                    <a:pt x="50" y="0"/>
                  </a:lnTo>
                  <a:lnTo>
                    <a:pt x="40" y="0"/>
                  </a:lnTo>
                  <a:lnTo>
                    <a:pt x="30" y="5"/>
                  </a:lnTo>
                  <a:lnTo>
                    <a:pt x="25"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334"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5" name=""/>
            <p:cNvSpPr/>
            <p:nvPr/>
          </p:nvSpPr>
          <p:spPr>
            <a:xfrm>
              <a:off x="6183360" y="1843200"/>
              <a:ext cx="166680" cy="23760"/>
            </a:xfrm>
            <a:custGeom>
              <a:avLst/>
              <a:gdLst/>
              <a:ahLst/>
              <a:rect l="l" t="t" r="r" b="b"/>
              <a:pathLst>
                <a:path w="105" h="15">
                  <a:moveTo>
                    <a:pt x="0" y="0"/>
                  </a:moveTo>
                  <a:lnTo>
                    <a:pt x="0" y="5"/>
                  </a:lnTo>
                  <a:lnTo>
                    <a:pt x="5" y="5"/>
                  </a:lnTo>
                  <a:lnTo>
                    <a:pt x="10" y="10"/>
                  </a:lnTo>
                  <a:lnTo>
                    <a:pt x="15" y="10"/>
                  </a:lnTo>
                  <a:lnTo>
                    <a:pt x="25" y="10"/>
                  </a:lnTo>
                  <a:lnTo>
                    <a:pt x="30" y="15"/>
                  </a:lnTo>
                  <a:lnTo>
                    <a:pt x="40" y="15"/>
                  </a:lnTo>
                  <a:lnTo>
                    <a:pt x="50" y="15"/>
                  </a:lnTo>
                  <a:lnTo>
                    <a:pt x="65" y="15"/>
                  </a:lnTo>
                  <a:lnTo>
                    <a:pt x="75" y="15"/>
                  </a:lnTo>
                  <a:lnTo>
                    <a:pt x="85"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336" name=""/>
          <p:cNvGrpSpPr/>
          <p:nvPr/>
        </p:nvGrpSpPr>
        <p:grpSpPr>
          <a:xfrm>
            <a:off x="5473800" y="2281320"/>
            <a:ext cx="166680" cy="176040"/>
            <a:chOff x="5473800" y="2281320"/>
            <a:chExt cx="166680" cy="176040"/>
          </a:xfrm>
        </p:grpSpPr>
        <p:sp>
          <p:nvSpPr>
            <p:cNvPr id="2337"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8" name=""/>
            <p:cNvSpPr/>
            <p:nvPr/>
          </p:nvSpPr>
          <p:spPr>
            <a:xfrm>
              <a:off x="5473800" y="2281320"/>
              <a:ext cx="166680" cy="47520"/>
            </a:xfrm>
            <a:custGeom>
              <a:avLst/>
              <a:gdLst/>
              <a:ahLst/>
              <a:rect l="l" t="t" r="r" b="b"/>
              <a:pathLst>
                <a:path w="105" h="30">
                  <a:moveTo>
                    <a:pt x="0" y="15"/>
                  </a:moveTo>
                  <a:lnTo>
                    <a:pt x="0" y="20"/>
                  </a:lnTo>
                  <a:lnTo>
                    <a:pt x="5" y="20"/>
                  </a:lnTo>
                  <a:lnTo>
                    <a:pt x="10" y="25"/>
                  </a:lnTo>
                  <a:lnTo>
                    <a:pt x="15" y="25"/>
                  </a:lnTo>
                  <a:lnTo>
                    <a:pt x="20" y="25"/>
                  </a:lnTo>
                  <a:lnTo>
                    <a:pt x="30" y="30"/>
                  </a:lnTo>
                  <a:lnTo>
                    <a:pt x="40" y="30"/>
                  </a:lnTo>
                  <a:lnTo>
                    <a:pt x="50" y="30"/>
                  </a:lnTo>
                  <a:lnTo>
                    <a:pt x="60" y="30"/>
                  </a:lnTo>
                  <a:lnTo>
                    <a:pt x="70" y="30"/>
                  </a:lnTo>
                  <a:lnTo>
                    <a:pt x="80" y="25"/>
                  </a:lnTo>
                  <a:lnTo>
                    <a:pt x="90" y="25"/>
                  </a:lnTo>
                  <a:lnTo>
                    <a:pt x="95" y="25"/>
                  </a:lnTo>
                  <a:lnTo>
                    <a:pt x="100" y="20"/>
                  </a:lnTo>
                  <a:lnTo>
                    <a:pt x="105" y="20"/>
                  </a:lnTo>
                  <a:lnTo>
                    <a:pt x="105" y="15"/>
                  </a:lnTo>
                  <a:lnTo>
                    <a:pt x="105" y="15"/>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339"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40" name=""/>
            <p:cNvSpPr/>
            <p:nvPr/>
          </p:nvSpPr>
          <p:spPr>
            <a:xfrm>
              <a:off x="5473800" y="2305080"/>
              <a:ext cx="166680" cy="23760"/>
            </a:xfrm>
            <a:custGeom>
              <a:avLst/>
              <a:gdLst/>
              <a:ahLst/>
              <a:rect l="l" t="t" r="r" b="b"/>
              <a:pathLst>
                <a:path w="105" h="15">
                  <a:moveTo>
                    <a:pt x="0" y="0"/>
                  </a:moveTo>
                  <a:lnTo>
                    <a:pt x="0" y="5"/>
                  </a:lnTo>
                  <a:lnTo>
                    <a:pt x="5" y="5"/>
                  </a:lnTo>
                  <a:lnTo>
                    <a:pt x="10" y="10"/>
                  </a:lnTo>
                  <a:lnTo>
                    <a:pt x="15" y="10"/>
                  </a:lnTo>
                  <a:lnTo>
                    <a:pt x="20" y="10"/>
                  </a:lnTo>
                  <a:lnTo>
                    <a:pt x="30" y="15"/>
                  </a:lnTo>
                  <a:lnTo>
                    <a:pt x="40" y="15"/>
                  </a:lnTo>
                  <a:lnTo>
                    <a:pt x="50" y="15"/>
                  </a:lnTo>
                  <a:lnTo>
                    <a:pt x="60" y="15"/>
                  </a:lnTo>
                  <a:lnTo>
                    <a:pt x="70" y="15"/>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sp>
        <p:nvSpPr>
          <p:cNvPr id="2341" name=""/>
          <p:cNvSpPr/>
          <p:nvPr/>
        </p:nvSpPr>
        <p:spPr>
          <a:xfrm>
            <a:off x="2813040" y="1922400"/>
            <a:ext cx="255600" cy="2635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342" name=""/>
          <p:cNvGrpSpPr/>
          <p:nvPr/>
        </p:nvGrpSpPr>
        <p:grpSpPr>
          <a:xfrm>
            <a:off x="5378400" y="3675240"/>
            <a:ext cx="166680" cy="176040"/>
            <a:chOff x="5378400" y="3675240"/>
            <a:chExt cx="166680" cy="176040"/>
          </a:xfrm>
        </p:grpSpPr>
        <p:sp>
          <p:nvSpPr>
            <p:cNvPr id="2343"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66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44"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66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345"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660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346" name=""/>
            <p:cNvGrpSpPr/>
            <p:nvPr/>
          </p:nvGrpSpPr>
          <p:grpSpPr>
            <a:xfrm>
              <a:off x="5378400" y="3699000"/>
              <a:ext cx="166680" cy="17280"/>
              <a:chOff x="5378400" y="3699000"/>
              <a:chExt cx="166680" cy="17280"/>
            </a:xfrm>
          </p:grpSpPr>
          <p:sp>
            <p:nvSpPr>
              <p:cNvPr id="2347"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lnTo>
                      <a:pt x="0" y="0"/>
                    </a:lnTo>
                    <a:close/>
                  </a:path>
                </a:pathLst>
              </a:custGeom>
              <a:solidFill>
                <a:srgbClr val="ff6600"/>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348"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sp>
        <p:nvSpPr>
          <p:cNvPr id="2349" name=""/>
          <p:cNvSpPr/>
          <p:nvPr/>
        </p:nvSpPr>
        <p:spPr>
          <a:xfrm>
            <a:off x="2900520" y="1206360"/>
            <a:ext cx="1440" cy="15840"/>
          </a:xfrm>
          <a:custGeom>
            <a:avLst/>
            <a:gdLst/>
            <a:ahLst/>
            <a:rect l="l" t="t" r="r" b="b"/>
            <a:pathLst>
              <a:path w="0" h="10">
                <a:moveTo>
                  <a:pt x="0" y="0"/>
                </a:moveTo>
                <a:lnTo>
                  <a:pt x="0" y="10"/>
                </a:lnTo>
                <a:lnTo>
                  <a:pt x="0" y="1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350" name=""/>
          <p:cNvSpPr/>
          <p:nvPr/>
        </p:nvSpPr>
        <p:spPr>
          <a:xfrm>
            <a:off x="2900520" y="1222200"/>
            <a:ext cx="1440" cy="24120"/>
          </a:xfrm>
          <a:custGeom>
            <a:avLst/>
            <a:gdLst/>
            <a:ahLst/>
            <a:rect l="l" t="t" r="r" b="b"/>
            <a:pathLst>
              <a:path w="0" h="15">
                <a:moveTo>
                  <a:pt x="0" y="0"/>
                </a:moveTo>
                <a:lnTo>
                  <a:pt x="0" y="0"/>
                </a:lnTo>
                <a:lnTo>
                  <a:pt x="0" y="5"/>
                </a:lnTo>
                <a:lnTo>
                  <a:pt x="0" y="15"/>
                </a:lnTo>
              </a:path>
            </a:pathLst>
          </a:custGeom>
          <a:noFill/>
          <a:ln w="15840">
            <a:solidFill>
              <a:srgbClr val="ffff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2351" name=""/>
          <p:cNvSpPr/>
          <p:nvPr/>
        </p:nvSpPr>
        <p:spPr>
          <a:xfrm>
            <a:off x="2701800" y="1700280"/>
            <a:ext cx="262080" cy="55440"/>
          </a:xfrm>
          <a:custGeom>
            <a:avLst/>
            <a:gdLst/>
            <a:ahLst/>
            <a:rect l="l" t="t" r="r" b="b"/>
            <a:pathLst>
              <a:path w="165" h="35">
                <a:moveTo>
                  <a:pt x="165" y="0"/>
                </a:moveTo>
                <a:lnTo>
                  <a:pt x="165" y="5"/>
                </a:lnTo>
                <a:lnTo>
                  <a:pt x="30" y="35"/>
                </a:lnTo>
                <a:lnTo>
                  <a:pt x="0" y="25"/>
                </a:lnTo>
              </a:path>
            </a:pathLst>
          </a:custGeom>
          <a:no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352" name=""/>
          <p:cNvSpPr/>
          <p:nvPr/>
        </p:nvSpPr>
        <p:spPr>
          <a:xfrm>
            <a:off x="3243240" y="1468440"/>
            <a:ext cx="939960" cy="382680"/>
          </a:xfrm>
          <a:custGeom>
            <a:avLst/>
            <a:gdLst/>
            <a:ahLst/>
            <a:rect l="l" t="t" r="r" b="b"/>
            <a:pathLst>
              <a:path w="592" h="241">
                <a:moveTo>
                  <a:pt x="156" y="31"/>
                </a:moveTo>
                <a:lnTo>
                  <a:pt x="151" y="51"/>
                </a:lnTo>
                <a:lnTo>
                  <a:pt x="120" y="51"/>
                </a:lnTo>
                <a:lnTo>
                  <a:pt x="156" y="111"/>
                </a:lnTo>
                <a:lnTo>
                  <a:pt x="196" y="126"/>
                </a:lnTo>
                <a:lnTo>
                  <a:pt x="221" y="131"/>
                </a:lnTo>
                <a:lnTo>
                  <a:pt x="326" y="151"/>
                </a:lnTo>
                <a:lnTo>
                  <a:pt x="477" y="216"/>
                </a:lnTo>
                <a:lnTo>
                  <a:pt x="587" y="231"/>
                </a:lnTo>
                <a:lnTo>
                  <a:pt x="592" y="241"/>
                </a:lnTo>
                <a:lnTo>
                  <a:pt x="592" y="226"/>
                </a:lnTo>
                <a:lnTo>
                  <a:pt x="472" y="211"/>
                </a:lnTo>
                <a:lnTo>
                  <a:pt x="452" y="211"/>
                </a:lnTo>
                <a:lnTo>
                  <a:pt x="326" y="156"/>
                </a:lnTo>
                <a:lnTo>
                  <a:pt x="201" y="131"/>
                </a:lnTo>
                <a:lnTo>
                  <a:pt x="196" y="131"/>
                </a:lnTo>
                <a:lnTo>
                  <a:pt x="151" y="116"/>
                </a:lnTo>
                <a:lnTo>
                  <a:pt x="120" y="51"/>
                </a:lnTo>
                <a:lnTo>
                  <a:pt x="55" y="0"/>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3" name=""/>
          <p:cNvSpPr/>
          <p:nvPr/>
        </p:nvSpPr>
        <p:spPr>
          <a:xfrm>
            <a:off x="6859440" y="3867120"/>
            <a:ext cx="24120" cy="47520"/>
          </a:xfrm>
          <a:custGeom>
            <a:avLst/>
            <a:gdLst/>
            <a:ahLst/>
            <a:rect l="l" t="t" r="r" b="b"/>
            <a:pathLst>
              <a:path w="15" h="30">
                <a:moveTo>
                  <a:pt x="0" y="0"/>
                </a:moveTo>
                <a:lnTo>
                  <a:pt x="15" y="15"/>
                </a:lnTo>
                <a:lnTo>
                  <a:pt x="15" y="30"/>
                </a:lnTo>
              </a:path>
            </a:pathLst>
          </a:custGeom>
          <a:noFill/>
          <a:ln w="1584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354" name=""/>
          <p:cNvSpPr/>
          <p:nvPr/>
        </p:nvSpPr>
        <p:spPr>
          <a:xfrm>
            <a:off x="6899400" y="3938760"/>
            <a:ext cx="142920" cy="198360"/>
          </a:xfrm>
          <a:custGeom>
            <a:avLst/>
            <a:gdLst/>
            <a:ahLst/>
            <a:rect l="l" t="t" r="r" b="b"/>
            <a:pathLst>
              <a:path w="90" h="125">
                <a:moveTo>
                  <a:pt x="0" y="0"/>
                </a:moveTo>
                <a:lnTo>
                  <a:pt x="15" y="10"/>
                </a:lnTo>
                <a:lnTo>
                  <a:pt x="15" y="30"/>
                </a:lnTo>
                <a:lnTo>
                  <a:pt x="20" y="35"/>
                </a:lnTo>
                <a:lnTo>
                  <a:pt x="25" y="35"/>
                </a:lnTo>
                <a:lnTo>
                  <a:pt x="30" y="45"/>
                </a:lnTo>
                <a:lnTo>
                  <a:pt x="30" y="50"/>
                </a:lnTo>
                <a:lnTo>
                  <a:pt x="35" y="60"/>
                </a:lnTo>
                <a:lnTo>
                  <a:pt x="40" y="60"/>
                </a:lnTo>
                <a:lnTo>
                  <a:pt x="40" y="70"/>
                </a:lnTo>
                <a:lnTo>
                  <a:pt x="40" y="75"/>
                </a:lnTo>
                <a:lnTo>
                  <a:pt x="45" y="75"/>
                </a:lnTo>
                <a:lnTo>
                  <a:pt x="50" y="80"/>
                </a:lnTo>
                <a:lnTo>
                  <a:pt x="65" y="105"/>
                </a:lnTo>
                <a:lnTo>
                  <a:pt x="70" y="115"/>
                </a:lnTo>
                <a:lnTo>
                  <a:pt x="80" y="115"/>
                </a:lnTo>
                <a:lnTo>
                  <a:pt x="80" y="125"/>
                </a:lnTo>
                <a:lnTo>
                  <a:pt x="90" y="125"/>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5" name=""/>
          <p:cNvSpPr/>
          <p:nvPr/>
        </p:nvSpPr>
        <p:spPr>
          <a:xfrm>
            <a:off x="6939000" y="4017960"/>
            <a:ext cx="63360" cy="95400"/>
          </a:xfrm>
          <a:custGeom>
            <a:avLst/>
            <a:gdLst/>
            <a:ahLst/>
            <a:rect l="l" t="t" r="r" b="b"/>
            <a:pathLst>
              <a:path w="40" h="60">
                <a:moveTo>
                  <a:pt x="0" y="0"/>
                </a:moveTo>
                <a:lnTo>
                  <a:pt x="10" y="10"/>
                </a:lnTo>
                <a:lnTo>
                  <a:pt x="15" y="20"/>
                </a:lnTo>
                <a:lnTo>
                  <a:pt x="15" y="25"/>
                </a:lnTo>
                <a:lnTo>
                  <a:pt x="10" y="25"/>
                </a:lnTo>
                <a:lnTo>
                  <a:pt x="15" y="30"/>
                </a:lnTo>
                <a:lnTo>
                  <a:pt x="20" y="30"/>
                </a:lnTo>
                <a:lnTo>
                  <a:pt x="40" y="6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6" name=""/>
          <p:cNvSpPr/>
          <p:nvPr/>
        </p:nvSpPr>
        <p:spPr>
          <a:xfrm>
            <a:off x="7010280" y="4121280"/>
            <a:ext cx="15840" cy="33120"/>
          </a:xfrm>
          <a:prstGeom prst="line">
            <a:avLst/>
          </a:prstGeom>
          <a:ln w="15840">
            <a:solidFill>
              <a:srgbClr val="ffffff"/>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357" name=""/>
          <p:cNvSpPr/>
          <p:nvPr/>
        </p:nvSpPr>
        <p:spPr>
          <a:xfrm>
            <a:off x="7002360" y="4162320"/>
            <a:ext cx="7920" cy="15840"/>
          </a:xfrm>
          <a:prstGeom prst="line">
            <a:avLst/>
          </a:prstGeom>
          <a:ln w="15840">
            <a:solidFill>
              <a:srgbClr val="ffffff"/>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358" name=""/>
          <p:cNvSpPr/>
          <p:nvPr/>
        </p:nvSpPr>
        <p:spPr>
          <a:xfrm flipH="1">
            <a:off x="7002360" y="4121280"/>
            <a:ext cx="7920" cy="33120"/>
          </a:xfrm>
          <a:prstGeom prst="line">
            <a:avLst/>
          </a:prstGeom>
          <a:ln w="15840">
            <a:solidFill>
              <a:srgbClr val="ffffff"/>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359" name=""/>
          <p:cNvSpPr/>
          <p:nvPr/>
        </p:nvSpPr>
        <p:spPr>
          <a:xfrm>
            <a:off x="7010280" y="4137120"/>
            <a:ext cx="63720" cy="128520"/>
          </a:xfrm>
          <a:custGeom>
            <a:avLst/>
            <a:gdLst/>
            <a:ahLst/>
            <a:rect l="l" t="t" r="r" b="b"/>
            <a:pathLst>
              <a:path w="40" h="81">
                <a:moveTo>
                  <a:pt x="0" y="0"/>
                </a:moveTo>
                <a:lnTo>
                  <a:pt x="5" y="6"/>
                </a:lnTo>
                <a:lnTo>
                  <a:pt x="5" y="26"/>
                </a:lnTo>
                <a:lnTo>
                  <a:pt x="0" y="26"/>
                </a:lnTo>
                <a:lnTo>
                  <a:pt x="5" y="36"/>
                </a:lnTo>
                <a:lnTo>
                  <a:pt x="10" y="31"/>
                </a:lnTo>
                <a:lnTo>
                  <a:pt x="20" y="51"/>
                </a:lnTo>
                <a:lnTo>
                  <a:pt x="25" y="51"/>
                </a:lnTo>
                <a:lnTo>
                  <a:pt x="30" y="81"/>
                </a:lnTo>
                <a:lnTo>
                  <a:pt x="40" y="81"/>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0" name=""/>
          <p:cNvSpPr/>
          <p:nvPr/>
        </p:nvSpPr>
        <p:spPr>
          <a:xfrm>
            <a:off x="7010280" y="4121280"/>
            <a:ext cx="15840" cy="56880"/>
          </a:xfrm>
          <a:custGeom>
            <a:avLst/>
            <a:gdLst/>
            <a:ahLst/>
            <a:rect l="l" t="t" r="r" b="b"/>
            <a:pathLst>
              <a:path w="10" h="36">
                <a:moveTo>
                  <a:pt x="0" y="0"/>
                </a:moveTo>
                <a:lnTo>
                  <a:pt x="5" y="10"/>
                </a:lnTo>
                <a:lnTo>
                  <a:pt x="5" y="26"/>
                </a:lnTo>
                <a:lnTo>
                  <a:pt x="10" y="31"/>
                </a:lnTo>
                <a:lnTo>
                  <a:pt x="10" y="36"/>
                </a:lnTo>
              </a:path>
            </a:pathLst>
          </a:custGeom>
          <a:noFill/>
          <a:ln w="1584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2361" name=""/>
          <p:cNvSpPr/>
          <p:nvPr/>
        </p:nvSpPr>
        <p:spPr>
          <a:xfrm>
            <a:off x="7026120" y="4146480"/>
            <a:ext cx="47880" cy="95400"/>
          </a:xfrm>
          <a:custGeom>
            <a:avLst/>
            <a:gdLst/>
            <a:ahLst/>
            <a:rect l="l" t="t" r="r" b="b"/>
            <a:pathLst>
              <a:path w="30" h="60">
                <a:moveTo>
                  <a:pt x="0" y="0"/>
                </a:moveTo>
                <a:lnTo>
                  <a:pt x="0" y="15"/>
                </a:lnTo>
                <a:lnTo>
                  <a:pt x="0" y="30"/>
                </a:lnTo>
                <a:lnTo>
                  <a:pt x="10" y="35"/>
                </a:lnTo>
                <a:lnTo>
                  <a:pt x="20" y="45"/>
                </a:lnTo>
                <a:lnTo>
                  <a:pt x="20" y="60"/>
                </a:lnTo>
                <a:lnTo>
                  <a:pt x="30" y="6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2" name=""/>
          <p:cNvSpPr/>
          <p:nvPr/>
        </p:nvSpPr>
        <p:spPr>
          <a:xfrm>
            <a:off x="6732720" y="3954600"/>
            <a:ext cx="87120" cy="102960"/>
          </a:xfrm>
          <a:custGeom>
            <a:avLst/>
            <a:gdLst/>
            <a:ahLst/>
            <a:rect l="l" t="t" r="r" b="b"/>
            <a:pathLst>
              <a:path w="55" h="65">
                <a:moveTo>
                  <a:pt x="0" y="10"/>
                </a:moveTo>
                <a:lnTo>
                  <a:pt x="35" y="0"/>
                </a:lnTo>
                <a:lnTo>
                  <a:pt x="55" y="20"/>
                </a:lnTo>
                <a:lnTo>
                  <a:pt x="55" y="50"/>
                </a:lnTo>
                <a:lnTo>
                  <a:pt x="55" y="65"/>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3" name=""/>
          <p:cNvSpPr/>
          <p:nvPr/>
        </p:nvSpPr>
        <p:spPr>
          <a:xfrm>
            <a:off x="6732720" y="3986280"/>
            <a:ext cx="31680" cy="110880"/>
          </a:xfrm>
          <a:custGeom>
            <a:avLst/>
            <a:gdLst/>
            <a:ahLst/>
            <a:rect l="l" t="t" r="r" b="b"/>
            <a:pathLst>
              <a:path w="20" h="70">
                <a:moveTo>
                  <a:pt x="0" y="0"/>
                </a:moveTo>
                <a:lnTo>
                  <a:pt x="15" y="0"/>
                </a:lnTo>
                <a:lnTo>
                  <a:pt x="20" y="25"/>
                </a:lnTo>
                <a:lnTo>
                  <a:pt x="15" y="7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4" name=""/>
          <p:cNvSpPr/>
          <p:nvPr/>
        </p:nvSpPr>
        <p:spPr>
          <a:xfrm>
            <a:off x="6796080" y="3867120"/>
            <a:ext cx="198360" cy="287280"/>
          </a:xfrm>
          <a:custGeom>
            <a:avLst/>
            <a:gdLst/>
            <a:ahLst/>
            <a:rect l="l" t="t" r="r" b="b"/>
            <a:pathLst>
              <a:path w="125" h="181">
                <a:moveTo>
                  <a:pt x="125" y="181"/>
                </a:moveTo>
                <a:lnTo>
                  <a:pt x="125" y="160"/>
                </a:lnTo>
                <a:lnTo>
                  <a:pt x="115" y="160"/>
                </a:lnTo>
                <a:lnTo>
                  <a:pt x="110" y="160"/>
                </a:lnTo>
                <a:lnTo>
                  <a:pt x="105" y="160"/>
                </a:lnTo>
                <a:lnTo>
                  <a:pt x="105" y="155"/>
                </a:lnTo>
                <a:lnTo>
                  <a:pt x="100" y="155"/>
                </a:lnTo>
                <a:lnTo>
                  <a:pt x="90" y="105"/>
                </a:lnTo>
                <a:lnTo>
                  <a:pt x="40" y="5"/>
                </a:lnTo>
                <a:lnTo>
                  <a:pt x="30" y="0"/>
                </a:lnTo>
                <a:lnTo>
                  <a:pt x="25" y="0"/>
                </a:lnTo>
                <a:lnTo>
                  <a:pt x="15" y="5"/>
                </a:lnTo>
                <a:lnTo>
                  <a:pt x="10" y="5"/>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5" name=""/>
          <p:cNvSpPr/>
          <p:nvPr/>
        </p:nvSpPr>
        <p:spPr>
          <a:xfrm>
            <a:off x="6780240" y="3811680"/>
            <a:ext cx="15840" cy="55440"/>
          </a:xfrm>
          <a:custGeom>
            <a:avLst/>
            <a:gdLst/>
            <a:ahLst/>
            <a:rect l="l" t="t" r="r" b="b"/>
            <a:pathLst>
              <a:path w="10" h="35">
                <a:moveTo>
                  <a:pt x="10" y="35"/>
                </a:moveTo>
                <a:lnTo>
                  <a:pt x="10" y="25"/>
                </a:lnTo>
                <a:lnTo>
                  <a:pt x="0" y="10"/>
                </a:lnTo>
                <a:lnTo>
                  <a:pt x="0" y="0"/>
                </a:lnTo>
              </a:path>
            </a:pathLst>
          </a:custGeom>
          <a:no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366" name=""/>
          <p:cNvSpPr/>
          <p:nvPr/>
        </p:nvSpPr>
        <p:spPr>
          <a:xfrm>
            <a:off x="6772320" y="3803760"/>
            <a:ext cx="7920" cy="7920"/>
          </a:xfrm>
          <a:custGeom>
            <a:avLst/>
            <a:gdLst/>
            <a:ahLst/>
            <a:rect l="l" t="t" r="r" b="b"/>
            <a:pathLst>
              <a:path w="5" h="5">
                <a:moveTo>
                  <a:pt x="5" y="5"/>
                </a:moveTo>
                <a:lnTo>
                  <a:pt x="5" y="5"/>
                </a:lnTo>
                <a:lnTo>
                  <a:pt x="5" y="0"/>
                </a:lnTo>
                <a:lnTo>
                  <a:pt x="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67" name=""/>
          <p:cNvSpPr/>
          <p:nvPr/>
        </p:nvSpPr>
        <p:spPr>
          <a:xfrm>
            <a:off x="6772320" y="3795840"/>
            <a:ext cx="1440" cy="7920"/>
          </a:xfrm>
          <a:prstGeom prst="rect">
            <a:avLst/>
          </a:prstGeom>
          <a:noFill/>
          <a:ln cap="rnd"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68" name=""/>
          <p:cNvSpPr/>
          <p:nvPr/>
        </p:nvSpPr>
        <p:spPr>
          <a:xfrm flipV="1">
            <a:off x="6772320" y="3787920"/>
            <a:ext cx="1440" cy="7920"/>
          </a:xfrm>
          <a:prstGeom prst="line">
            <a:avLst/>
          </a:prstGeom>
          <a:ln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69" name=""/>
          <p:cNvSpPr/>
          <p:nvPr/>
        </p:nvSpPr>
        <p:spPr>
          <a:xfrm>
            <a:off x="6764400" y="3787920"/>
            <a:ext cx="7920" cy="1440"/>
          </a:xfrm>
          <a:prstGeom prst="rect">
            <a:avLst/>
          </a:prstGeom>
          <a:noFill/>
          <a:ln cap="rnd"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370" name=""/>
          <p:cNvSpPr/>
          <p:nvPr/>
        </p:nvSpPr>
        <p:spPr>
          <a:xfrm>
            <a:off x="6748560" y="3699000"/>
            <a:ext cx="15840" cy="88920"/>
          </a:xfrm>
          <a:custGeom>
            <a:avLst/>
            <a:gdLst/>
            <a:ahLst/>
            <a:rect l="l" t="t" r="r" b="b"/>
            <a:pathLst>
              <a:path w="10" h="56">
                <a:moveTo>
                  <a:pt x="10" y="56"/>
                </a:moveTo>
                <a:lnTo>
                  <a:pt x="10" y="36"/>
                </a:lnTo>
                <a:lnTo>
                  <a:pt x="0" y="16"/>
                </a:lnTo>
                <a:lnTo>
                  <a:pt x="0" y="0"/>
                </a:lnTo>
              </a:path>
            </a:pathLst>
          </a:custGeom>
          <a:noFill/>
          <a:ln w="15840">
            <a:solidFill>
              <a:srgbClr val="ffffff"/>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2371" name=""/>
          <p:cNvSpPr/>
          <p:nvPr/>
        </p:nvSpPr>
        <p:spPr>
          <a:xfrm>
            <a:off x="6740640" y="3691080"/>
            <a:ext cx="7920" cy="7920"/>
          </a:xfrm>
          <a:custGeom>
            <a:avLst/>
            <a:gdLst/>
            <a:ahLst/>
            <a:rect l="l" t="t" r="r" b="b"/>
            <a:pathLst>
              <a:path w="5" h="5">
                <a:moveTo>
                  <a:pt x="5" y="5"/>
                </a:moveTo>
                <a:lnTo>
                  <a:pt x="5" y="0"/>
                </a:lnTo>
                <a:lnTo>
                  <a:pt x="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72" name=""/>
          <p:cNvSpPr/>
          <p:nvPr/>
        </p:nvSpPr>
        <p:spPr>
          <a:xfrm>
            <a:off x="6732720" y="3659040"/>
            <a:ext cx="7920" cy="32040"/>
          </a:xfrm>
          <a:custGeom>
            <a:avLst/>
            <a:gdLst/>
            <a:ahLst/>
            <a:rect l="l" t="t" r="r" b="b"/>
            <a:pathLst>
              <a:path w="5" h="20">
                <a:moveTo>
                  <a:pt x="5" y="20"/>
                </a:moveTo>
                <a:lnTo>
                  <a:pt x="0" y="10"/>
                </a:lnTo>
                <a:lnTo>
                  <a:pt x="0" y="5"/>
                </a:lnTo>
                <a:lnTo>
                  <a:pt x="0" y="0"/>
                </a:lnTo>
              </a:path>
            </a:pathLst>
          </a:custGeom>
          <a:noFill/>
          <a:ln w="15840">
            <a:solidFill>
              <a:srgbClr val="ffffff"/>
            </a:solidFill>
            <a:round/>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Times New Roman"/>
            </a:endParaRPr>
          </a:p>
        </p:txBody>
      </p:sp>
      <p:sp>
        <p:nvSpPr>
          <p:cNvPr id="2373" name=""/>
          <p:cNvSpPr/>
          <p:nvPr/>
        </p:nvSpPr>
        <p:spPr>
          <a:xfrm>
            <a:off x="6724800" y="3643200"/>
            <a:ext cx="7920" cy="15840"/>
          </a:xfrm>
          <a:custGeom>
            <a:avLst/>
            <a:gdLst/>
            <a:ahLst/>
            <a:rect l="l" t="t" r="r" b="b"/>
            <a:pathLst>
              <a:path w="5" h="10">
                <a:moveTo>
                  <a:pt x="5" y="10"/>
                </a:moveTo>
                <a:lnTo>
                  <a:pt x="5" y="5"/>
                </a:lnTo>
                <a:lnTo>
                  <a:pt x="5" y="5"/>
                </a:lnTo>
                <a:lnTo>
                  <a:pt x="0" y="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374" name=""/>
          <p:cNvSpPr/>
          <p:nvPr/>
        </p:nvSpPr>
        <p:spPr>
          <a:xfrm flipV="1">
            <a:off x="6724800" y="3635280"/>
            <a:ext cx="1440" cy="7920"/>
          </a:xfrm>
          <a:prstGeom prst="line">
            <a:avLst/>
          </a:prstGeom>
          <a:ln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75" name=""/>
          <p:cNvSpPr/>
          <p:nvPr/>
        </p:nvSpPr>
        <p:spPr>
          <a:xfrm>
            <a:off x="6692760" y="3595680"/>
            <a:ext cx="32040" cy="39600"/>
          </a:xfrm>
          <a:custGeom>
            <a:avLst/>
            <a:gdLst/>
            <a:ahLst/>
            <a:rect l="l" t="t" r="r" b="b"/>
            <a:pathLst>
              <a:path w="20" h="25">
                <a:moveTo>
                  <a:pt x="20" y="25"/>
                </a:moveTo>
                <a:lnTo>
                  <a:pt x="15" y="15"/>
                </a:lnTo>
                <a:lnTo>
                  <a:pt x="10" y="10"/>
                </a:lnTo>
                <a:lnTo>
                  <a:pt x="0" y="0"/>
                </a:lnTo>
              </a:path>
            </a:pathLst>
          </a:custGeom>
          <a:noFill/>
          <a:ln w="1584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376" name=""/>
          <p:cNvSpPr/>
          <p:nvPr/>
        </p:nvSpPr>
        <p:spPr>
          <a:xfrm>
            <a:off x="6700680" y="3571920"/>
            <a:ext cx="1800" cy="23760"/>
          </a:xfrm>
          <a:custGeom>
            <a:avLst/>
            <a:gdLst/>
            <a:ahLst/>
            <a:rect l="l" t="t" r="r" b="b"/>
            <a:pathLst>
              <a:path w="0" h="15">
                <a:moveTo>
                  <a:pt x="0" y="15"/>
                </a:moveTo>
                <a:lnTo>
                  <a:pt x="0" y="15"/>
                </a:lnTo>
                <a:lnTo>
                  <a:pt x="0" y="5"/>
                </a:lnTo>
                <a:lnTo>
                  <a:pt x="0" y="0"/>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377" name=""/>
          <p:cNvSpPr/>
          <p:nvPr/>
        </p:nvSpPr>
        <p:spPr>
          <a:xfrm>
            <a:off x="6684840" y="3579840"/>
            <a:ext cx="7920" cy="1440"/>
          </a:xfrm>
          <a:custGeom>
            <a:avLst/>
            <a:gdLst/>
            <a:ahLst/>
            <a:rect l="l" t="t" r="r" b="b"/>
            <a:pathLst>
              <a:path w="5" h="0">
                <a:moveTo>
                  <a:pt x="5" y="0"/>
                </a:moveTo>
                <a:lnTo>
                  <a:pt x="5" y="0"/>
                </a:lnTo>
                <a:lnTo>
                  <a:pt x="0"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378" name=""/>
          <p:cNvSpPr/>
          <p:nvPr/>
        </p:nvSpPr>
        <p:spPr>
          <a:xfrm>
            <a:off x="6684840" y="3571920"/>
            <a:ext cx="23760" cy="7920"/>
          </a:xfrm>
          <a:custGeom>
            <a:avLst/>
            <a:gdLst/>
            <a:ahLst/>
            <a:rect l="l" t="t" r="r" b="b"/>
            <a:pathLst>
              <a:path w="15" h="5">
                <a:moveTo>
                  <a:pt x="0" y="0"/>
                </a:moveTo>
                <a:lnTo>
                  <a:pt x="5" y="0"/>
                </a:lnTo>
                <a:lnTo>
                  <a:pt x="10" y="0"/>
                </a:lnTo>
                <a:lnTo>
                  <a:pt x="15"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79" name=""/>
          <p:cNvSpPr/>
          <p:nvPr/>
        </p:nvSpPr>
        <p:spPr>
          <a:xfrm>
            <a:off x="6708600" y="3587760"/>
            <a:ext cx="1800" cy="7920"/>
          </a:xfrm>
          <a:prstGeom prst="rect">
            <a:avLst/>
          </a:prstGeom>
          <a:noFill/>
          <a:ln cap="rnd"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80" name=""/>
          <p:cNvSpPr/>
          <p:nvPr/>
        </p:nvSpPr>
        <p:spPr>
          <a:xfrm>
            <a:off x="6708600" y="3587760"/>
            <a:ext cx="16200" cy="23760"/>
          </a:xfrm>
          <a:custGeom>
            <a:avLst/>
            <a:gdLst/>
            <a:ahLst/>
            <a:rect l="l" t="t" r="r" b="b"/>
            <a:pathLst>
              <a:path w="10" h="15">
                <a:moveTo>
                  <a:pt x="0" y="0"/>
                </a:moveTo>
                <a:lnTo>
                  <a:pt x="5" y="0"/>
                </a:lnTo>
                <a:lnTo>
                  <a:pt x="10" y="5"/>
                </a:lnTo>
                <a:lnTo>
                  <a:pt x="10" y="15"/>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381" name=""/>
          <p:cNvSpPr/>
          <p:nvPr/>
        </p:nvSpPr>
        <p:spPr>
          <a:xfrm>
            <a:off x="6724800" y="3611520"/>
            <a:ext cx="7920" cy="1800"/>
          </a:xfrm>
          <a:prstGeom prst="line">
            <a:avLst/>
          </a:prstGeom>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382" name=""/>
          <p:cNvSpPr/>
          <p:nvPr/>
        </p:nvSpPr>
        <p:spPr>
          <a:xfrm>
            <a:off x="6732720" y="3611520"/>
            <a:ext cx="7920" cy="1800"/>
          </a:xfrm>
          <a:prstGeom prst="rect">
            <a:avLst/>
          </a:prstGeom>
          <a:noFill/>
          <a:ln cap="rnd"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383" name=""/>
          <p:cNvSpPr/>
          <p:nvPr/>
        </p:nvSpPr>
        <p:spPr>
          <a:xfrm>
            <a:off x="6732720" y="3611520"/>
            <a:ext cx="31680" cy="15840"/>
          </a:xfrm>
          <a:custGeom>
            <a:avLst/>
            <a:gdLst/>
            <a:ahLst/>
            <a:rect l="l" t="t" r="r" b="b"/>
            <a:pathLst>
              <a:path w="20" h="10">
                <a:moveTo>
                  <a:pt x="0" y="0"/>
                </a:moveTo>
                <a:lnTo>
                  <a:pt x="5" y="5"/>
                </a:lnTo>
                <a:lnTo>
                  <a:pt x="10" y="5"/>
                </a:lnTo>
                <a:lnTo>
                  <a:pt x="20" y="1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384" name=""/>
          <p:cNvSpPr/>
          <p:nvPr/>
        </p:nvSpPr>
        <p:spPr>
          <a:xfrm>
            <a:off x="6764400" y="3627360"/>
            <a:ext cx="7920" cy="7920"/>
          </a:xfrm>
          <a:custGeom>
            <a:avLst/>
            <a:gdLst/>
            <a:ahLst/>
            <a:rect l="l" t="t" r="r" b="b"/>
            <a:pathLst>
              <a:path w="5" h="5">
                <a:moveTo>
                  <a:pt x="0" y="0"/>
                </a:moveTo>
                <a:lnTo>
                  <a:pt x="5" y="0"/>
                </a:lnTo>
                <a:lnTo>
                  <a:pt x="5" y="5"/>
                </a:lnTo>
                <a:lnTo>
                  <a:pt x="5"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85" name=""/>
          <p:cNvSpPr/>
          <p:nvPr/>
        </p:nvSpPr>
        <p:spPr>
          <a:xfrm>
            <a:off x="6780240" y="3635280"/>
            <a:ext cx="1440" cy="15840"/>
          </a:xfrm>
          <a:custGeom>
            <a:avLst/>
            <a:gdLst/>
            <a:ahLst/>
            <a:rect l="l" t="t" r="r" b="b"/>
            <a:pathLst>
              <a:path w="0" h="10">
                <a:moveTo>
                  <a:pt x="0" y="0"/>
                </a:moveTo>
                <a:lnTo>
                  <a:pt x="0" y="5"/>
                </a:lnTo>
                <a:lnTo>
                  <a:pt x="0" y="1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386" name=""/>
          <p:cNvSpPr/>
          <p:nvPr/>
        </p:nvSpPr>
        <p:spPr>
          <a:xfrm>
            <a:off x="6772320" y="3651120"/>
            <a:ext cx="1440" cy="24120"/>
          </a:xfrm>
          <a:custGeom>
            <a:avLst/>
            <a:gdLst/>
            <a:ahLst/>
            <a:rect l="l" t="t" r="r" b="b"/>
            <a:pathLst>
              <a:path w="0" h="15">
                <a:moveTo>
                  <a:pt x="0" y="0"/>
                </a:moveTo>
                <a:lnTo>
                  <a:pt x="0" y="5"/>
                </a:lnTo>
                <a:lnTo>
                  <a:pt x="0" y="10"/>
                </a:lnTo>
                <a:lnTo>
                  <a:pt x="0" y="15"/>
                </a:lnTo>
              </a:path>
            </a:pathLst>
          </a:custGeom>
          <a:noFill/>
          <a:ln w="15840">
            <a:solidFill>
              <a:srgbClr val="ffff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2387" name=""/>
          <p:cNvSpPr/>
          <p:nvPr/>
        </p:nvSpPr>
        <p:spPr>
          <a:xfrm>
            <a:off x="6772320" y="3675240"/>
            <a:ext cx="1440" cy="1440"/>
          </a:xfrm>
          <a:prstGeom prst="rect">
            <a:avLst/>
          </a:prstGeom>
          <a:noFill/>
          <a:ln cap="rnd"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388" name=""/>
          <p:cNvSpPr/>
          <p:nvPr/>
        </p:nvSpPr>
        <p:spPr>
          <a:xfrm>
            <a:off x="6764400" y="3675240"/>
            <a:ext cx="7920" cy="23760"/>
          </a:xfrm>
          <a:custGeom>
            <a:avLst/>
            <a:gdLst/>
            <a:ahLst/>
            <a:rect l="l" t="t" r="r" b="b"/>
            <a:pathLst>
              <a:path w="5" h="15">
                <a:moveTo>
                  <a:pt x="5" y="0"/>
                </a:moveTo>
                <a:lnTo>
                  <a:pt x="0" y="5"/>
                </a:lnTo>
                <a:lnTo>
                  <a:pt x="0" y="10"/>
                </a:lnTo>
                <a:lnTo>
                  <a:pt x="0" y="15"/>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389" name=""/>
          <p:cNvSpPr/>
          <p:nvPr/>
        </p:nvSpPr>
        <p:spPr>
          <a:xfrm>
            <a:off x="6764400" y="3699000"/>
            <a:ext cx="7920" cy="81000"/>
          </a:xfrm>
          <a:custGeom>
            <a:avLst/>
            <a:gdLst/>
            <a:ahLst/>
            <a:rect l="l" t="t" r="r" b="b"/>
            <a:pathLst>
              <a:path w="5" h="51">
                <a:moveTo>
                  <a:pt x="0" y="0"/>
                </a:moveTo>
                <a:lnTo>
                  <a:pt x="0" y="16"/>
                </a:lnTo>
                <a:lnTo>
                  <a:pt x="5" y="31"/>
                </a:lnTo>
                <a:lnTo>
                  <a:pt x="5" y="51"/>
                </a:lnTo>
              </a:path>
            </a:pathLst>
          </a:custGeom>
          <a:noFill/>
          <a:ln w="15840">
            <a:solidFill>
              <a:srgbClr val="ffffff"/>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2390" name=""/>
          <p:cNvSpPr/>
          <p:nvPr/>
        </p:nvSpPr>
        <p:spPr>
          <a:xfrm>
            <a:off x="6772320" y="3780000"/>
            <a:ext cx="1440" cy="1440"/>
          </a:xfrm>
          <a:prstGeom prst="rect">
            <a:avLst/>
          </a:prstGeom>
          <a:noFill/>
          <a:ln cap="rnd"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391" name=""/>
          <p:cNvSpPr/>
          <p:nvPr/>
        </p:nvSpPr>
        <p:spPr>
          <a:xfrm>
            <a:off x="6772320" y="3780000"/>
            <a:ext cx="1440" cy="7920"/>
          </a:xfrm>
          <a:prstGeom prst="line">
            <a:avLst/>
          </a:prstGeom>
          <a:ln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92" name=""/>
          <p:cNvSpPr/>
          <p:nvPr/>
        </p:nvSpPr>
        <p:spPr>
          <a:xfrm>
            <a:off x="6780240" y="3787920"/>
            <a:ext cx="1440" cy="7920"/>
          </a:xfrm>
          <a:prstGeom prst="rect">
            <a:avLst/>
          </a:prstGeom>
          <a:noFill/>
          <a:ln cap="rnd"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93" name=""/>
          <p:cNvSpPr/>
          <p:nvPr/>
        </p:nvSpPr>
        <p:spPr>
          <a:xfrm>
            <a:off x="6772320" y="3795840"/>
            <a:ext cx="7920" cy="7920"/>
          </a:xfrm>
          <a:custGeom>
            <a:avLst/>
            <a:gdLst/>
            <a:ahLst/>
            <a:rect l="l" t="t" r="r" b="b"/>
            <a:pathLst>
              <a:path w="5" h="5">
                <a:moveTo>
                  <a:pt x="0" y="0"/>
                </a:moveTo>
                <a:lnTo>
                  <a:pt x="0" y="5"/>
                </a:lnTo>
                <a:lnTo>
                  <a:pt x="5"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94" name=""/>
          <p:cNvSpPr/>
          <p:nvPr/>
        </p:nvSpPr>
        <p:spPr>
          <a:xfrm>
            <a:off x="6780240" y="3803760"/>
            <a:ext cx="31680" cy="63360"/>
          </a:xfrm>
          <a:custGeom>
            <a:avLst/>
            <a:gdLst/>
            <a:ahLst/>
            <a:rect l="l" t="t" r="r" b="b"/>
            <a:pathLst>
              <a:path w="20" h="40">
                <a:moveTo>
                  <a:pt x="0" y="0"/>
                </a:moveTo>
                <a:lnTo>
                  <a:pt x="5" y="10"/>
                </a:lnTo>
                <a:lnTo>
                  <a:pt x="10" y="30"/>
                </a:lnTo>
                <a:lnTo>
                  <a:pt x="20" y="40"/>
                </a:lnTo>
              </a:path>
            </a:pathLst>
          </a:custGeom>
          <a:noFill/>
          <a:ln w="1584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395" name=""/>
          <p:cNvSpPr/>
          <p:nvPr/>
        </p:nvSpPr>
        <p:spPr>
          <a:xfrm>
            <a:off x="6796080" y="3867120"/>
            <a:ext cx="246240" cy="414360"/>
          </a:xfrm>
          <a:custGeom>
            <a:avLst/>
            <a:gdLst/>
            <a:ahLst/>
            <a:rect l="l" t="t" r="r" b="b"/>
            <a:pathLst>
              <a:path w="155" h="261">
                <a:moveTo>
                  <a:pt x="10" y="0"/>
                </a:moveTo>
                <a:lnTo>
                  <a:pt x="10" y="0"/>
                </a:lnTo>
                <a:lnTo>
                  <a:pt x="15" y="0"/>
                </a:lnTo>
                <a:lnTo>
                  <a:pt x="20" y="0"/>
                </a:lnTo>
                <a:lnTo>
                  <a:pt x="30" y="0"/>
                </a:lnTo>
                <a:lnTo>
                  <a:pt x="40" y="0"/>
                </a:lnTo>
                <a:lnTo>
                  <a:pt x="45" y="5"/>
                </a:lnTo>
                <a:lnTo>
                  <a:pt x="90" y="100"/>
                </a:lnTo>
                <a:lnTo>
                  <a:pt x="105" y="145"/>
                </a:lnTo>
                <a:lnTo>
                  <a:pt x="110" y="150"/>
                </a:lnTo>
                <a:lnTo>
                  <a:pt x="110" y="155"/>
                </a:lnTo>
                <a:lnTo>
                  <a:pt x="115" y="150"/>
                </a:lnTo>
                <a:lnTo>
                  <a:pt x="120" y="150"/>
                </a:lnTo>
                <a:lnTo>
                  <a:pt x="130" y="160"/>
                </a:lnTo>
                <a:lnTo>
                  <a:pt x="130" y="181"/>
                </a:lnTo>
                <a:lnTo>
                  <a:pt x="130" y="186"/>
                </a:lnTo>
                <a:lnTo>
                  <a:pt x="120" y="186"/>
                </a:lnTo>
                <a:lnTo>
                  <a:pt x="120" y="191"/>
                </a:lnTo>
                <a:lnTo>
                  <a:pt x="130" y="191"/>
                </a:lnTo>
                <a:lnTo>
                  <a:pt x="130" y="196"/>
                </a:lnTo>
                <a:lnTo>
                  <a:pt x="130" y="206"/>
                </a:lnTo>
                <a:lnTo>
                  <a:pt x="135" y="211"/>
                </a:lnTo>
                <a:lnTo>
                  <a:pt x="140" y="206"/>
                </a:lnTo>
                <a:lnTo>
                  <a:pt x="155" y="226"/>
                </a:lnTo>
                <a:lnTo>
                  <a:pt x="155" y="241"/>
                </a:lnTo>
                <a:lnTo>
                  <a:pt x="145" y="256"/>
                </a:lnTo>
                <a:lnTo>
                  <a:pt x="120" y="261"/>
                </a:lnTo>
                <a:lnTo>
                  <a:pt x="60" y="251"/>
                </a:lnTo>
                <a:lnTo>
                  <a:pt x="55" y="246"/>
                </a:lnTo>
                <a:lnTo>
                  <a:pt x="40" y="231"/>
                </a:lnTo>
                <a:lnTo>
                  <a:pt x="30" y="221"/>
                </a:lnTo>
                <a:lnTo>
                  <a:pt x="0" y="201"/>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6" name=""/>
          <p:cNvSpPr/>
          <p:nvPr/>
        </p:nvSpPr>
        <p:spPr>
          <a:xfrm>
            <a:off x="6165720" y="3429000"/>
            <a:ext cx="519120" cy="295200"/>
          </a:xfrm>
          <a:custGeom>
            <a:avLst/>
            <a:gdLst/>
            <a:ahLst/>
            <a:rect l="l" t="t" r="r" b="b"/>
            <a:pathLst>
              <a:path w="327" h="186">
                <a:moveTo>
                  <a:pt x="327" y="85"/>
                </a:moveTo>
                <a:lnTo>
                  <a:pt x="302" y="120"/>
                </a:lnTo>
                <a:lnTo>
                  <a:pt x="292" y="120"/>
                </a:lnTo>
                <a:lnTo>
                  <a:pt x="271" y="130"/>
                </a:lnTo>
                <a:lnTo>
                  <a:pt x="251" y="140"/>
                </a:lnTo>
                <a:lnTo>
                  <a:pt x="251" y="145"/>
                </a:lnTo>
                <a:lnTo>
                  <a:pt x="251" y="150"/>
                </a:lnTo>
                <a:lnTo>
                  <a:pt x="246" y="150"/>
                </a:lnTo>
                <a:lnTo>
                  <a:pt x="246" y="155"/>
                </a:lnTo>
                <a:lnTo>
                  <a:pt x="236" y="155"/>
                </a:lnTo>
                <a:lnTo>
                  <a:pt x="231" y="155"/>
                </a:lnTo>
                <a:lnTo>
                  <a:pt x="206" y="165"/>
                </a:lnTo>
                <a:lnTo>
                  <a:pt x="201" y="165"/>
                </a:lnTo>
                <a:lnTo>
                  <a:pt x="191" y="170"/>
                </a:lnTo>
                <a:lnTo>
                  <a:pt x="176" y="170"/>
                </a:lnTo>
                <a:lnTo>
                  <a:pt x="166" y="181"/>
                </a:lnTo>
                <a:lnTo>
                  <a:pt x="146" y="186"/>
                </a:lnTo>
                <a:lnTo>
                  <a:pt x="141" y="176"/>
                </a:lnTo>
                <a:lnTo>
                  <a:pt x="61" y="120"/>
                </a:lnTo>
                <a:lnTo>
                  <a:pt x="61" y="115"/>
                </a:lnTo>
                <a:lnTo>
                  <a:pt x="56" y="120"/>
                </a:lnTo>
                <a:lnTo>
                  <a:pt x="46" y="120"/>
                </a:lnTo>
                <a:lnTo>
                  <a:pt x="36" y="110"/>
                </a:lnTo>
                <a:lnTo>
                  <a:pt x="0" y="35"/>
                </a:lnTo>
                <a:lnTo>
                  <a:pt x="0" y="5"/>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7" name=""/>
          <p:cNvSpPr/>
          <p:nvPr/>
        </p:nvSpPr>
        <p:spPr>
          <a:xfrm>
            <a:off x="6365880" y="3381480"/>
            <a:ext cx="198360" cy="277560"/>
          </a:xfrm>
          <a:custGeom>
            <a:avLst/>
            <a:gdLst/>
            <a:ahLst/>
            <a:rect l="l" t="t" r="r" b="b"/>
            <a:pathLst>
              <a:path w="125" h="175">
                <a:moveTo>
                  <a:pt x="125" y="175"/>
                </a:moveTo>
                <a:lnTo>
                  <a:pt x="100" y="155"/>
                </a:lnTo>
                <a:lnTo>
                  <a:pt x="80" y="140"/>
                </a:lnTo>
                <a:lnTo>
                  <a:pt x="80" y="130"/>
                </a:lnTo>
                <a:lnTo>
                  <a:pt x="75" y="130"/>
                </a:lnTo>
                <a:lnTo>
                  <a:pt x="50" y="105"/>
                </a:lnTo>
                <a:lnTo>
                  <a:pt x="45" y="95"/>
                </a:lnTo>
                <a:lnTo>
                  <a:pt x="40" y="95"/>
                </a:lnTo>
                <a:lnTo>
                  <a:pt x="35" y="90"/>
                </a:lnTo>
                <a:lnTo>
                  <a:pt x="30" y="90"/>
                </a:lnTo>
                <a:lnTo>
                  <a:pt x="20" y="90"/>
                </a:lnTo>
                <a:lnTo>
                  <a:pt x="20" y="95"/>
                </a:lnTo>
                <a:lnTo>
                  <a:pt x="15" y="90"/>
                </a:lnTo>
                <a:lnTo>
                  <a:pt x="10" y="75"/>
                </a:lnTo>
                <a:lnTo>
                  <a:pt x="10" y="70"/>
                </a:lnTo>
                <a:lnTo>
                  <a:pt x="10" y="65"/>
                </a:lnTo>
                <a:lnTo>
                  <a:pt x="10" y="55"/>
                </a:lnTo>
                <a:lnTo>
                  <a:pt x="5" y="45"/>
                </a:lnTo>
                <a:lnTo>
                  <a:pt x="5" y="40"/>
                </a:lnTo>
                <a:lnTo>
                  <a:pt x="0" y="30"/>
                </a:lnTo>
                <a:lnTo>
                  <a:pt x="5" y="0"/>
                </a:lnTo>
                <a:lnTo>
                  <a:pt x="25" y="0"/>
                </a:lnTo>
                <a:lnTo>
                  <a:pt x="35" y="10"/>
                </a:lnTo>
                <a:lnTo>
                  <a:pt x="45" y="10"/>
                </a:lnTo>
                <a:lnTo>
                  <a:pt x="80" y="5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8" name=""/>
          <p:cNvSpPr/>
          <p:nvPr/>
        </p:nvSpPr>
        <p:spPr>
          <a:xfrm>
            <a:off x="6492960" y="3460680"/>
            <a:ext cx="15840" cy="39600"/>
          </a:xfrm>
          <a:custGeom>
            <a:avLst/>
            <a:gdLst/>
            <a:ahLst/>
            <a:rect l="l" t="t" r="r" b="b"/>
            <a:pathLst>
              <a:path w="10" h="25">
                <a:moveTo>
                  <a:pt x="0" y="0"/>
                </a:moveTo>
                <a:lnTo>
                  <a:pt x="5" y="5"/>
                </a:lnTo>
                <a:lnTo>
                  <a:pt x="5" y="20"/>
                </a:lnTo>
                <a:lnTo>
                  <a:pt x="10" y="25"/>
                </a:lnTo>
              </a:path>
            </a:pathLst>
          </a:custGeom>
          <a:noFill/>
          <a:ln w="1584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399" name=""/>
          <p:cNvSpPr/>
          <p:nvPr/>
        </p:nvSpPr>
        <p:spPr>
          <a:xfrm>
            <a:off x="6508800" y="3500280"/>
            <a:ext cx="7920" cy="7920"/>
          </a:xfrm>
          <a:custGeom>
            <a:avLst/>
            <a:gdLst/>
            <a:ahLst/>
            <a:rect l="l" t="t" r="r" b="b"/>
            <a:pathLst>
              <a:path w="5" h="5">
                <a:moveTo>
                  <a:pt x="0" y="0"/>
                </a:moveTo>
                <a:lnTo>
                  <a:pt x="0" y="0"/>
                </a:lnTo>
                <a:lnTo>
                  <a:pt x="5"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00" name=""/>
          <p:cNvSpPr/>
          <p:nvPr/>
        </p:nvSpPr>
        <p:spPr>
          <a:xfrm>
            <a:off x="6516720" y="3508200"/>
            <a:ext cx="7920" cy="1800"/>
          </a:xfrm>
          <a:prstGeom prst="rect">
            <a:avLst/>
          </a:prstGeom>
          <a:noFill/>
          <a:ln cap="rnd"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01" name=""/>
          <p:cNvSpPr/>
          <p:nvPr/>
        </p:nvSpPr>
        <p:spPr>
          <a:xfrm>
            <a:off x="6524640" y="3508200"/>
            <a:ext cx="7920" cy="1800"/>
          </a:xfrm>
          <a:prstGeom prst="line">
            <a:avLst/>
          </a:prstGeom>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02" name=""/>
          <p:cNvSpPr/>
          <p:nvPr/>
        </p:nvSpPr>
        <p:spPr>
          <a:xfrm>
            <a:off x="6532560" y="3508200"/>
            <a:ext cx="7920" cy="1800"/>
          </a:xfrm>
          <a:prstGeom prst="line">
            <a:avLst/>
          </a:prstGeom>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03" name=""/>
          <p:cNvSpPr/>
          <p:nvPr/>
        </p:nvSpPr>
        <p:spPr>
          <a:xfrm>
            <a:off x="6540480" y="3508200"/>
            <a:ext cx="15840" cy="8280"/>
          </a:xfrm>
          <a:custGeom>
            <a:avLst/>
            <a:gdLst/>
            <a:ahLst/>
            <a:rect l="l" t="t" r="r" b="b"/>
            <a:pathLst>
              <a:path w="10" h="5">
                <a:moveTo>
                  <a:pt x="0" y="0"/>
                </a:moveTo>
                <a:lnTo>
                  <a:pt x="5" y="0"/>
                </a:lnTo>
                <a:lnTo>
                  <a:pt x="5" y="5"/>
                </a:lnTo>
                <a:lnTo>
                  <a:pt x="10" y="5"/>
                </a:lnTo>
              </a:path>
            </a:pathLst>
          </a:custGeom>
          <a:noFill/>
          <a:ln w="15840">
            <a:solidFill>
              <a:srgbClr val="ffffff"/>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2404" name=""/>
          <p:cNvSpPr/>
          <p:nvPr/>
        </p:nvSpPr>
        <p:spPr>
          <a:xfrm>
            <a:off x="6556320" y="3516480"/>
            <a:ext cx="1800" cy="7920"/>
          </a:xfrm>
          <a:prstGeom prst="line">
            <a:avLst/>
          </a:prstGeom>
          <a:ln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05" name=""/>
          <p:cNvSpPr/>
          <p:nvPr/>
        </p:nvSpPr>
        <p:spPr>
          <a:xfrm>
            <a:off x="6556320" y="3524400"/>
            <a:ext cx="15840" cy="23760"/>
          </a:xfrm>
          <a:custGeom>
            <a:avLst/>
            <a:gdLst/>
            <a:ahLst/>
            <a:rect l="l" t="t" r="r" b="b"/>
            <a:pathLst>
              <a:path w="10" h="15">
                <a:moveTo>
                  <a:pt x="0" y="0"/>
                </a:moveTo>
                <a:lnTo>
                  <a:pt x="5" y="5"/>
                </a:lnTo>
                <a:lnTo>
                  <a:pt x="5" y="10"/>
                </a:lnTo>
                <a:lnTo>
                  <a:pt x="10" y="15"/>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406" name=""/>
          <p:cNvSpPr/>
          <p:nvPr/>
        </p:nvSpPr>
        <p:spPr>
          <a:xfrm>
            <a:off x="6572160" y="3548160"/>
            <a:ext cx="31680" cy="1440"/>
          </a:xfrm>
          <a:custGeom>
            <a:avLst/>
            <a:gdLst/>
            <a:ahLst/>
            <a:rect l="l" t="t" r="r" b="b"/>
            <a:pathLst>
              <a:path w="20" h="0">
                <a:moveTo>
                  <a:pt x="0" y="0"/>
                </a:moveTo>
                <a:lnTo>
                  <a:pt x="5" y="0"/>
                </a:lnTo>
                <a:lnTo>
                  <a:pt x="10" y="0"/>
                </a:lnTo>
                <a:lnTo>
                  <a:pt x="20"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07" name=""/>
          <p:cNvSpPr/>
          <p:nvPr/>
        </p:nvSpPr>
        <p:spPr>
          <a:xfrm>
            <a:off x="6603840" y="3548160"/>
            <a:ext cx="25560" cy="1440"/>
          </a:xfrm>
          <a:custGeom>
            <a:avLst/>
            <a:gdLst/>
            <a:ahLst/>
            <a:rect l="l" t="t" r="r" b="b"/>
            <a:pathLst>
              <a:path w="16" h="0">
                <a:moveTo>
                  <a:pt x="0" y="0"/>
                </a:moveTo>
                <a:lnTo>
                  <a:pt x="5" y="0"/>
                </a:lnTo>
                <a:lnTo>
                  <a:pt x="10" y="0"/>
                </a:lnTo>
                <a:lnTo>
                  <a:pt x="16"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08" name=""/>
          <p:cNvSpPr/>
          <p:nvPr/>
        </p:nvSpPr>
        <p:spPr>
          <a:xfrm>
            <a:off x="6629400" y="3548160"/>
            <a:ext cx="15840" cy="15840"/>
          </a:xfrm>
          <a:custGeom>
            <a:avLst/>
            <a:gdLst/>
            <a:ahLst/>
            <a:rect l="l" t="t" r="r" b="b"/>
            <a:pathLst>
              <a:path w="10" h="10">
                <a:moveTo>
                  <a:pt x="0" y="0"/>
                </a:moveTo>
                <a:lnTo>
                  <a:pt x="0" y="5"/>
                </a:lnTo>
                <a:lnTo>
                  <a:pt x="5" y="5"/>
                </a:lnTo>
                <a:lnTo>
                  <a:pt x="10" y="1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09" name=""/>
          <p:cNvSpPr/>
          <p:nvPr/>
        </p:nvSpPr>
        <p:spPr>
          <a:xfrm>
            <a:off x="6645240" y="3564000"/>
            <a:ext cx="1800" cy="7920"/>
          </a:xfrm>
          <a:prstGeom prst="rect">
            <a:avLst/>
          </a:prstGeom>
          <a:noFill/>
          <a:ln cap="rnd"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10" name=""/>
          <p:cNvSpPr/>
          <p:nvPr/>
        </p:nvSpPr>
        <p:spPr>
          <a:xfrm>
            <a:off x="6645240" y="3564000"/>
            <a:ext cx="31680" cy="1440"/>
          </a:xfrm>
          <a:custGeom>
            <a:avLst/>
            <a:gdLst/>
            <a:ahLst/>
            <a:rect l="l" t="t" r="r" b="b"/>
            <a:pathLst>
              <a:path w="20" h="0">
                <a:moveTo>
                  <a:pt x="0" y="0"/>
                </a:moveTo>
                <a:lnTo>
                  <a:pt x="5" y="0"/>
                </a:lnTo>
                <a:lnTo>
                  <a:pt x="15" y="0"/>
                </a:lnTo>
                <a:lnTo>
                  <a:pt x="20"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11" name=""/>
          <p:cNvSpPr/>
          <p:nvPr/>
        </p:nvSpPr>
        <p:spPr>
          <a:xfrm>
            <a:off x="6556320" y="3397320"/>
            <a:ext cx="255600" cy="237960"/>
          </a:xfrm>
          <a:custGeom>
            <a:avLst/>
            <a:gdLst/>
            <a:ahLst/>
            <a:rect l="l" t="t" r="r" b="b"/>
            <a:pathLst>
              <a:path w="161" h="150">
                <a:moveTo>
                  <a:pt x="141" y="150"/>
                </a:moveTo>
                <a:lnTo>
                  <a:pt x="146" y="140"/>
                </a:lnTo>
                <a:lnTo>
                  <a:pt x="161" y="90"/>
                </a:lnTo>
                <a:lnTo>
                  <a:pt x="151" y="80"/>
                </a:lnTo>
                <a:lnTo>
                  <a:pt x="151" y="75"/>
                </a:lnTo>
                <a:lnTo>
                  <a:pt x="151" y="70"/>
                </a:lnTo>
                <a:lnTo>
                  <a:pt x="156" y="65"/>
                </a:lnTo>
                <a:lnTo>
                  <a:pt x="156" y="55"/>
                </a:lnTo>
                <a:lnTo>
                  <a:pt x="136" y="40"/>
                </a:lnTo>
                <a:lnTo>
                  <a:pt x="126" y="40"/>
                </a:lnTo>
                <a:lnTo>
                  <a:pt x="116" y="15"/>
                </a:lnTo>
                <a:lnTo>
                  <a:pt x="101" y="10"/>
                </a:lnTo>
                <a:lnTo>
                  <a:pt x="101" y="0"/>
                </a:lnTo>
                <a:lnTo>
                  <a:pt x="91" y="15"/>
                </a:lnTo>
                <a:lnTo>
                  <a:pt x="86" y="20"/>
                </a:lnTo>
                <a:lnTo>
                  <a:pt x="81" y="25"/>
                </a:lnTo>
                <a:lnTo>
                  <a:pt x="76" y="20"/>
                </a:lnTo>
                <a:lnTo>
                  <a:pt x="71" y="20"/>
                </a:lnTo>
                <a:lnTo>
                  <a:pt x="66" y="25"/>
                </a:lnTo>
                <a:lnTo>
                  <a:pt x="66" y="30"/>
                </a:lnTo>
                <a:lnTo>
                  <a:pt x="61" y="30"/>
                </a:lnTo>
                <a:lnTo>
                  <a:pt x="10" y="10"/>
                </a:lnTo>
                <a:lnTo>
                  <a:pt x="10" y="0"/>
                </a:lnTo>
                <a:lnTo>
                  <a:pt x="5" y="10"/>
                </a:lnTo>
                <a:lnTo>
                  <a:pt x="0" y="1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2" name=""/>
          <p:cNvSpPr/>
          <p:nvPr/>
        </p:nvSpPr>
        <p:spPr>
          <a:xfrm>
            <a:off x="6516720" y="3413160"/>
            <a:ext cx="39600" cy="39600"/>
          </a:xfrm>
          <a:custGeom>
            <a:avLst/>
            <a:gdLst/>
            <a:ahLst/>
            <a:rect l="l" t="t" r="r" b="b"/>
            <a:pathLst>
              <a:path w="25" h="25">
                <a:moveTo>
                  <a:pt x="25" y="0"/>
                </a:moveTo>
                <a:lnTo>
                  <a:pt x="15" y="5"/>
                </a:lnTo>
                <a:lnTo>
                  <a:pt x="5" y="20"/>
                </a:lnTo>
                <a:lnTo>
                  <a:pt x="0" y="25"/>
                </a:lnTo>
              </a:path>
            </a:pathLst>
          </a:custGeom>
          <a:noFill/>
          <a:ln w="1584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413" name=""/>
          <p:cNvSpPr/>
          <p:nvPr/>
        </p:nvSpPr>
        <p:spPr>
          <a:xfrm>
            <a:off x="6516720" y="3452760"/>
            <a:ext cx="1440" cy="1800"/>
          </a:xfrm>
          <a:prstGeom prst="rect">
            <a:avLst/>
          </a:prstGeom>
          <a:noFill/>
          <a:ln cap="rnd"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14" name=""/>
          <p:cNvSpPr/>
          <p:nvPr/>
        </p:nvSpPr>
        <p:spPr>
          <a:xfrm flipH="1">
            <a:off x="6508800" y="3452760"/>
            <a:ext cx="7920" cy="1800"/>
          </a:xfrm>
          <a:prstGeom prst="line">
            <a:avLst/>
          </a:prstGeom>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15" name=""/>
          <p:cNvSpPr/>
          <p:nvPr/>
        </p:nvSpPr>
        <p:spPr>
          <a:xfrm>
            <a:off x="6500880" y="3452760"/>
            <a:ext cx="7920" cy="1800"/>
          </a:xfrm>
          <a:prstGeom prst="rect">
            <a:avLst/>
          </a:prstGeom>
          <a:noFill/>
          <a:ln cap="rnd"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16" name=""/>
          <p:cNvSpPr/>
          <p:nvPr/>
        </p:nvSpPr>
        <p:spPr>
          <a:xfrm>
            <a:off x="6500880" y="3452760"/>
            <a:ext cx="1440" cy="7920"/>
          </a:xfrm>
          <a:prstGeom prst="rect">
            <a:avLst/>
          </a:prstGeom>
          <a:noFill/>
          <a:ln cap="rnd"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17" name=""/>
          <p:cNvSpPr/>
          <p:nvPr/>
        </p:nvSpPr>
        <p:spPr>
          <a:xfrm>
            <a:off x="6500880" y="3460680"/>
            <a:ext cx="1440" cy="1800"/>
          </a:xfrm>
          <a:prstGeom prst="rect">
            <a:avLst/>
          </a:prstGeom>
          <a:noFill/>
          <a:ln cap="rnd"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18" name=""/>
          <p:cNvSpPr/>
          <p:nvPr/>
        </p:nvSpPr>
        <p:spPr>
          <a:xfrm>
            <a:off x="6485040" y="3421080"/>
            <a:ext cx="15840" cy="39600"/>
          </a:xfrm>
          <a:custGeom>
            <a:avLst/>
            <a:gdLst/>
            <a:ahLst/>
            <a:rect l="l" t="t" r="r" b="b"/>
            <a:pathLst>
              <a:path w="10" h="25">
                <a:moveTo>
                  <a:pt x="10" y="25"/>
                </a:moveTo>
                <a:lnTo>
                  <a:pt x="5" y="20"/>
                </a:lnTo>
                <a:lnTo>
                  <a:pt x="0" y="5"/>
                </a:lnTo>
                <a:lnTo>
                  <a:pt x="0" y="0"/>
                </a:lnTo>
              </a:path>
            </a:pathLst>
          </a:custGeom>
          <a:noFill/>
          <a:ln w="1584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419" name=""/>
          <p:cNvSpPr/>
          <p:nvPr/>
        </p:nvSpPr>
        <p:spPr>
          <a:xfrm>
            <a:off x="6381720" y="3333600"/>
            <a:ext cx="15840" cy="1800"/>
          </a:xfrm>
          <a:prstGeom prst="rect">
            <a:avLst/>
          </a:prstGeom>
          <a:noFill/>
          <a:ln cap="rnd"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20" name=""/>
          <p:cNvSpPr/>
          <p:nvPr/>
        </p:nvSpPr>
        <p:spPr>
          <a:xfrm>
            <a:off x="6445080" y="3333600"/>
            <a:ext cx="1800" cy="7920"/>
          </a:xfrm>
          <a:prstGeom prst="rect">
            <a:avLst/>
          </a:prstGeom>
          <a:noFill/>
          <a:ln cap="rnd"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21" name=""/>
          <p:cNvSpPr/>
          <p:nvPr/>
        </p:nvSpPr>
        <p:spPr>
          <a:xfrm>
            <a:off x="6445080" y="3325680"/>
            <a:ext cx="16200" cy="7920"/>
          </a:xfrm>
          <a:custGeom>
            <a:avLst/>
            <a:gdLst/>
            <a:ahLst/>
            <a:rect l="l" t="t" r="r" b="b"/>
            <a:pathLst>
              <a:path w="10" h="5">
                <a:moveTo>
                  <a:pt x="0" y="5"/>
                </a:moveTo>
                <a:lnTo>
                  <a:pt x="0" y="5"/>
                </a:lnTo>
                <a:lnTo>
                  <a:pt x="5" y="5"/>
                </a:lnTo>
                <a:lnTo>
                  <a:pt x="1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22" name=""/>
          <p:cNvSpPr/>
          <p:nvPr/>
        </p:nvSpPr>
        <p:spPr>
          <a:xfrm>
            <a:off x="6461280" y="3325680"/>
            <a:ext cx="7920" cy="1800"/>
          </a:xfrm>
          <a:custGeom>
            <a:avLst/>
            <a:gdLst/>
            <a:ahLst/>
            <a:rect l="l" t="t" r="r" b="b"/>
            <a:pathLst>
              <a:path w="5" h="0">
                <a:moveTo>
                  <a:pt x="0" y="0"/>
                </a:moveTo>
                <a:lnTo>
                  <a:pt x="0" y="0"/>
                </a:lnTo>
                <a:lnTo>
                  <a:pt x="5" y="0"/>
                </a:lnTo>
              </a:path>
            </a:pathLst>
          </a:custGeom>
          <a:noFill/>
          <a:ln w="1584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23" name=""/>
          <p:cNvSpPr/>
          <p:nvPr/>
        </p:nvSpPr>
        <p:spPr>
          <a:xfrm>
            <a:off x="6469200" y="3317760"/>
            <a:ext cx="1440" cy="7920"/>
          </a:xfrm>
          <a:custGeom>
            <a:avLst/>
            <a:gdLst/>
            <a:ahLst/>
            <a:rect l="l" t="t" r="r" b="b"/>
            <a:pathLst>
              <a:path w="0" h="5">
                <a:moveTo>
                  <a:pt x="0" y="5"/>
                </a:moveTo>
                <a:lnTo>
                  <a:pt x="0" y="5"/>
                </a:lnTo>
                <a:lnTo>
                  <a:pt x="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24" name=""/>
          <p:cNvSpPr/>
          <p:nvPr/>
        </p:nvSpPr>
        <p:spPr>
          <a:xfrm>
            <a:off x="6469200" y="3301920"/>
            <a:ext cx="15840" cy="15840"/>
          </a:xfrm>
          <a:custGeom>
            <a:avLst/>
            <a:gdLst/>
            <a:ahLst/>
            <a:rect l="l" t="t" r="r" b="b"/>
            <a:pathLst>
              <a:path w="10" h="10">
                <a:moveTo>
                  <a:pt x="0" y="10"/>
                </a:moveTo>
                <a:lnTo>
                  <a:pt x="0" y="10"/>
                </a:lnTo>
                <a:lnTo>
                  <a:pt x="5" y="5"/>
                </a:lnTo>
                <a:lnTo>
                  <a:pt x="10" y="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25" name=""/>
          <p:cNvSpPr/>
          <p:nvPr/>
        </p:nvSpPr>
        <p:spPr>
          <a:xfrm>
            <a:off x="6485040" y="3294000"/>
            <a:ext cx="15840" cy="7920"/>
          </a:xfrm>
          <a:custGeom>
            <a:avLst/>
            <a:gdLst/>
            <a:ahLst/>
            <a:rect l="l" t="t" r="r" b="b"/>
            <a:pathLst>
              <a:path w="10" h="5">
                <a:moveTo>
                  <a:pt x="0" y="5"/>
                </a:moveTo>
                <a:lnTo>
                  <a:pt x="5" y="5"/>
                </a:lnTo>
                <a:lnTo>
                  <a:pt x="1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26" name=""/>
          <p:cNvSpPr/>
          <p:nvPr/>
        </p:nvSpPr>
        <p:spPr>
          <a:xfrm>
            <a:off x="6500880" y="3278160"/>
            <a:ext cx="7920" cy="15840"/>
          </a:xfrm>
          <a:custGeom>
            <a:avLst/>
            <a:gdLst/>
            <a:ahLst/>
            <a:rect l="l" t="t" r="r" b="b"/>
            <a:pathLst>
              <a:path w="5" h="10">
                <a:moveTo>
                  <a:pt x="0" y="10"/>
                </a:moveTo>
                <a:lnTo>
                  <a:pt x="0" y="5"/>
                </a:lnTo>
                <a:lnTo>
                  <a:pt x="0" y="0"/>
                </a:lnTo>
                <a:lnTo>
                  <a:pt x="5" y="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27" name=""/>
          <p:cNvSpPr/>
          <p:nvPr/>
        </p:nvSpPr>
        <p:spPr>
          <a:xfrm>
            <a:off x="6508800" y="3270240"/>
            <a:ext cx="15840" cy="7920"/>
          </a:xfrm>
          <a:custGeom>
            <a:avLst/>
            <a:gdLst/>
            <a:ahLst/>
            <a:rect l="l" t="t" r="r" b="b"/>
            <a:pathLst>
              <a:path w="10" h="5">
                <a:moveTo>
                  <a:pt x="0" y="5"/>
                </a:moveTo>
                <a:lnTo>
                  <a:pt x="5" y="5"/>
                </a:lnTo>
                <a:lnTo>
                  <a:pt x="5" y="0"/>
                </a:lnTo>
                <a:lnTo>
                  <a:pt x="1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28" name=""/>
          <p:cNvSpPr/>
          <p:nvPr/>
        </p:nvSpPr>
        <p:spPr>
          <a:xfrm>
            <a:off x="6524640" y="3252960"/>
            <a:ext cx="7920" cy="17280"/>
          </a:xfrm>
          <a:custGeom>
            <a:avLst/>
            <a:gdLst/>
            <a:ahLst/>
            <a:rect l="l" t="t" r="r" b="b"/>
            <a:pathLst>
              <a:path w="5" h="11">
                <a:moveTo>
                  <a:pt x="0" y="11"/>
                </a:moveTo>
                <a:lnTo>
                  <a:pt x="5" y="11"/>
                </a:lnTo>
                <a:lnTo>
                  <a:pt x="5" y="5"/>
                </a:lnTo>
                <a:lnTo>
                  <a:pt x="5" y="0"/>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429" name=""/>
          <p:cNvSpPr/>
          <p:nvPr/>
        </p:nvSpPr>
        <p:spPr>
          <a:xfrm>
            <a:off x="6532560" y="3213000"/>
            <a:ext cx="23760" cy="39960"/>
          </a:xfrm>
          <a:custGeom>
            <a:avLst/>
            <a:gdLst/>
            <a:ahLst/>
            <a:rect l="l" t="t" r="r" b="b"/>
            <a:pathLst>
              <a:path w="15" h="25">
                <a:moveTo>
                  <a:pt x="0" y="25"/>
                </a:moveTo>
                <a:lnTo>
                  <a:pt x="5" y="20"/>
                </a:lnTo>
                <a:lnTo>
                  <a:pt x="10" y="5"/>
                </a:lnTo>
                <a:lnTo>
                  <a:pt x="15" y="0"/>
                </a:lnTo>
              </a:path>
            </a:pathLst>
          </a:custGeom>
          <a:noFill/>
          <a:ln w="15840">
            <a:solidFill>
              <a:srgbClr val="ffffff"/>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2430" name=""/>
          <p:cNvSpPr/>
          <p:nvPr/>
        </p:nvSpPr>
        <p:spPr>
          <a:xfrm>
            <a:off x="6556320" y="3205080"/>
            <a:ext cx="1800" cy="7920"/>
          </a:xfrm>
          <a:custGeom>
            <a:avLst/>
            <a:gdLst/>
            <a:ahLst/>
            <a:rect l="l" t="t" r="r" b="b"/>
            <a:pathLst>
              <a:path w="0" h="5">
                <a:moveTo>
                  <a:pt x="0" y="5"/>
                </a:moveTo>
                <a:lnTo>
                  <a:pt x="0" y="5"/>
                </a:lnTo>
                <a:lnTo>
                  <a:pt x="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31" name=""/>
          <p:cNvSpPr/>
          <p:nvPr/>
        </p:nvSpPr>
        <p:spPr>
          <a:xfrm>
            <a:off x="6373800" y="3333600"/>
            <a:ext cx="1440" cy="47880"/>
          </a:xfrm>
          <a:prstGeom prst="line">
            <a:avLst/>
          </a:prstGeom>
          <a:ln w="15840">
            <a:solidFill>
              <a:srgbClr val="ffffff"/>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432" name=""/>
          <p:cNvSpPr/>
          <p:nvPr/>
        </p:nvSpPr>
        <p:spPr>
          <a:xfrm>
            <a:off x="6365880" y="3333600"/>
            <a:ext cx="87480" cy="63720"/>
          </a:xfrm>
          <a:custGeom>
            <a:avLst/>
            <a:gdLst/>
            <a:ahLst/>
            <a:rect l="l" t="t" r="r" b="b"/>
            <a:pathLst>
              <a:path w="55" h="40">
                <a:moveTo>
                  <a:pt x="0" y="0"/>
                </a:moveTo>
                <a:lnTo>
                  <a:pt x="0" y="20"/>
                </a:lnTo>
                <a:lnTo>
                  <a:pt x="10" y="25"/>
                </a:lnTo>
                <a:lnTo>
                  <a:pt x="25" y="25"/>
                </a:lnTo>
                <a:lnTo>
                  <a:pt x="35" y="40"/>
                </a:lnTo>
                <a:lnTo>
                  <a:pt x="45" y="40"/>
                </a:lnTo>
                <a:lnTo>
                  <a:pt x="55" y="40"/>
                </a:lnTo>
                <a:lnTo>
                  <a:pt x="55" y="35"/>
                </a:lnTo>
              </a:path>
            </a:pathLst>
          </a:custGeom>
          <a:noFill/>
          <a:ln w="15840">
            <a:solidFill>
              <a:srgbClr val="ffff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433" name=""/>
          <p:cNvSpPr/>
          <p:nvPr/>
        </p:nvSpPr>
        <p:spPr>
          <a:xfrm>
            <a:off x="6326280" y="3117960"/>
            <a:ext cx="31680" cy="47520"/>
          </a:xfrm>
          <a:custGeom>
            <a:avLst/>
            <a:gdLst/>
            <a:ahLst/>
            <a:rect l="l" t="t" r="r" b="b"/>
            <a:pathLst>
              <a:path w="20" h="30">
                <a:moveTo>
                  <a:pt x="0" y="30"/>
                </a:moveTo>
                <a:lnTo>
                  <a:pt x="5" y="30"/>
                </a:lnTo>
                <a:lnTo>
                  <a:pt x="10" y="10"/>
                </a:lnTo>
                <a:lnTo>
                  <a:pt x="20" y="0"/>
                </a:lnTo>
              </a:path>
            </a:pathLst>
          </a:custGeom>
          <a:noFill/>
          <a:ln w="1584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434" name=""/>
          <p:cNvSpPr/>
          <p:nvPr/>
        </p:nvSpPr>
        <p:spPr>
          <a:xfrm>
            <a:off x="6126120" y="3270240"/>
            <a:ext cx="65160" cy="23760"/>
          </a:xfrm>
          <a:custGeom>
            <a:avLst/>
            <a:gdLst/>
            <a:ahLst/>
            <a:rect l="l" t="t" r="r" b="b"/>
            <a:pathLst>
              <a:path w="41" h="15">
                <a:moveTo>
                  <a:pt x="0" y="15"/>
                </a:moveTo>
                <a:lnTo>
                  <a:pt x="36" y="5"/>
                </a:lnTo>
                <a:lnTo>
                  <a:pt x="31" y="5"/>
                </a:lnTo>
                <a:lnTo>
                  <a:pt x="41" y="0"/>
                </a:lnTo>
                <a:lnTo>
                  <a:pt x="36" y="0"/>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435" name=""/>
          <p:cNvSpPr/>
          <p:nvPr/>
        </p:nvSpPr>
        <p:spPr>
          <a:xfrm>
            <a:off x="5146560" y="1413000"/>
            <a:ext cx="247680" cy="231480"/>
          </a:xfrm>
          <a:custGeom>
            <a:avLst/>
            <a:gdLst/>
            <a:ahLst/>
            <a:rect l="l" t="t" r="r" b="b"/>
            <a:pathLst>
              <a:path w="156" h="146">
                <a:moveTo>
                  <a:pt x="0" y="0"/>
                </a:moveTo>
                <a:lnTo>
                  <a:pt x="10" y="10"/>
                </a:lnTo>
                <a:lnTo>
                  <a:pt x="10" y="25"/>
                </a:lnTo>
                <a:lnTo>
                  <a:pt x="10" y="30"/>
                </a:lnTo>
                <a:lnTo>
                  <a:pt x="40" y="25"/>
                </a:lnTo>
                <a:lnTo>
                  <a:pt x="70" y="66"/>
                </a:lnTo>
                <a:lnTo>
                  <a:pt x="75" y="71"/>
                </a:lnTo>
                <a:lnTo>
                  <a:pt x="91" y="71"/>
                </a:lnTo>
                <a:lnTo>
                  <a:pt x="111" y="81"/>
                </a:lnTo>
                <a:lnTo>
                  <a:pt x="121" y="96"/>
                </a:lnTo>
                <a:lnTo>
                  <a:pt x="141" y="96"/>
                </a:lnTo>
                <a:lnTo>
                  <a:pt x="151" y="111"/>
                </a:lnTo>
                <a:lnTo>
                  <a:pt x="151" y="116"/>
                </a:lnTo>
                <a:lnTo>
                  <a:pt x="146" y="116"/>
                </a:lnTo>
                <a:lnTo>
                  <a:pt x="146" y="141"/>
                </a:lnTo>
                <a:lnTo>
                  <a:pt x="156" y="14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36" name=""/>
          <p:cNvSpPr/>
          <p:nvPr/>
        </p:nvSpPr>
        <p:spPr>
          <a:xfrm>
            <a:off x="5394240" y="1636560"/>
            <a:ext cx="15840" cy="7920"/>
          </a:xfrm>
          <a:custGeom>
            <a:avLst/>
            <a:gdLst/>
            <a:ahLst/>
            <a:rect l="l" t="t" r="r" b="b"/>
            <a:pathLst>
              <a:path w="10" h="5">
                <a:moveTo>
                  <a:pt x="0" y="5"/>
                </a:moveTo>
                <a:lnTo>
                  <a:pt x="5" y="0"/>
                </a:lnTo>
                <a:lnTo>
                  <a:pt x="10" y="0"/>
                </a:lnTo>
              </a:path>
            </a:pathLst>
          </a:custGeom>
          <a:noFill/>
          <a:ln cap="rnd"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37" name=""/>
          <p:cNvSpPr/>
          <p:nvPr/>
        </p:nvSpPr>
        <p:spPr>
          <a:xfrm>
            <a:off x="5410080" y="1636560"/>
            <a:ext cx="7920" cy="24120"/>
          </a:xfrm>
          <a:custGeom>
            <a:avLst/>
            <a:gdLst/>
            <a:ahLst/>
            <a:rect l="l" t="t" r="r" b="b"/>
            <a:pathLst>
              <a:path w="5" h="15">
                <a:moveTo>
                  <a:pt x="0" y="0"/>
                </a:moveTo>
                <a:lnTo>
                  <a:pt x="0" y="5"/>
                </a:lnTo>
                <a:lnTo>
                  <a:pt x="5" y="10"/>
                </a:lnTo>
                <a:lnTo>
                  <a:pt x="5" y="15"/>
                </a:lnTo>
              </a:path>
            </a:pathLst>
          </a:custGeom>
          <a:noFill/>
          <a:ln cap="rnd" w="7920">
            <a:solidFill>
              <a:srgbClr val="ffff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2438" name=""/>
          <p:cNvSpPr/>
          <p:nvPr/>
        </p:nvSpPr>
        <p:spPr>
          <a:xfrm>
            <a:off x="5418000" y="1660680"/>
            <a:ext cx="7920" cy="1440"/>
          </a:xfrm>
          <a:prstGeom prst="rect">
            <a:avLst/>
          </a:prstGeom>
          <a:noFill/>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39" name=""/>
          <p:cNvSpPr/>
          <p:nvPr/>
        </p:nvSpPr>
        <p:spPr>
          <a:xfrm>
            <a:off x="5418000" y="1660680"/>
            <a:ext cx="1800" cy="39600"/>
          </a:xfrm>
          <a:custGeom>
            <a:avLst/>
            <a:gdLst/>
            <a:ahLst/>
            <a:rect l="l" t="t" r="r" b="b"/>
            <a:pathLst>
              <a:path w="0" h="25">
                <a:moveTo>
                  <a:pt x="0" y="0"/>
                </a:moveTo>
                <a:lnTo>
                  <a:pt x="0" y="10"/>
                </a:lnTo>
                <a:lnTo>
                  <a:pt x="0" y="25"/>
                </a:lnTo>
              </a:path>
            </a:pathLst>
          </a:custGeom>
          <a:noFill/>
          <a:ln cap="rnd" w="792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440" name=""/>
          <p:cNvSpPr/>
          <p:nvPr/>
        </p:nvSpPr>
        <p:spPr>
          <a:xfrm>
            <a:off x="5418000" y="1700280"/>
            <a:ext cx="1800" cy="110880"/>
          </a:xfrm>
          <a:custGeom>
            <a:avLst/>
            <a:gdLst/>
            <a:ahLst/>
            <a:rect l="l" t="t" r="r" b="b"/>
            <a:pathLst>
              <a:path w="0" h="70">
                <a:moveTo>
                  <a:pt x="0" y="0"/>
                </a:moveTo>
                <a:lnTo>
                  <a:pt x="0" y="5"/>
                </a:lnTo>
                <a:lnTo>
                  <a:pt x="0" y="25"/>
                </a:lnTo>
                <a:lnTo>
                  <a:pt x="0" y="50"/>
                </a:lnTo>
                <a:lnTo>
                  <a:pt x="0" y="7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1" name=""/>
          <p:cNvSpPr/>
          <p:nvPr/>
        </p:nvSpPr>
        <p:spPr>
          <a:xfrm>
            <a:off x="5418000" y="1811160"/>
            <a:ext cx="1800" cy="16200"/>
          </a:xfrm>
          <a:custGeom>
            <a:avLst/>
            <a:gdLst/>
            <a:ahLst/>
            <a:rect l="l" t="t" r="r" b="b"/>
            <a:pathLst>
              <a:path w="0" h="10">
                <a:moveTo>
                  <a:pt x="0" y="0"/>
                </a:moveTo>
                <a:lnTo>
                  <a:pt x="0" y="5"/>
                </a:lnTo>
                <a:lnTo>
                  <a:pt x="0" y="5"/>
                </a:lnTo>
                <a:lnTo>
                  <a:pt x="0" y="10"/>
                </a:lnTo>
              </a:path>
            </a:pathLst>
          </a:custGeom>
          <a:noFill/>
          <a:ln cap="rnd" w="7920">
            <a:solidFill>
              <a:srgbClr val="ffffff"/>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Times New Roman"/>
            </a:endParaRPr>
          </a:p>
        </p:txBody>
      </p:sp>
      <p:sp>
        <p:nvSpPr>
          <p:cNvPr id="2442" name=""/>
          <p:cNvSpPr/>
          <p:nvPr/>
        </p:nvSpPr>
        <p:spPr>
          <a:xfrm>
            <a:off x="5425920" y="1827360"/>
            <a:ext cx="1800" cy="55440"/>
          </a:xfrm>
          <a:custGeom>
            <a:avLst/>
            <a:gdLst/>
            <a:ahLst/>
            <a:rect l="l" t="t" r="r" b="b"/>
            <a:pathLst>
              <a:path w="0" h="35">
                <a:moveTo>
                  <a:pt x="0" y="0"/>
                </a:moveTo>
                <a:lnTo>
                  <a:pt x="0" y="20"/>
                </a:lnTo>
                <a:lnTo>
                  <a:pt x="0" y="25"/>
                </a:lnTo>
                <a:lnTo>
                  <a:pt x="0" y="35"/>
                </a:lnTo>
              </a:path>
            </a:pathLst>
          </a:custGeom>
          <a:noFill/>
          <a:ln cap="rnd"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443" name=""/>
          <p:cNvSpPr/>
          <p:nvPr/>
        </p:nvSpPr>
        <p:spPr>
          <a:xfrm>
            <a:off x="5864400" y="2297160"/>
            <a:ext cx="222120" cy="112680"/>
          </a:xfrm>
          <a:custGeom>
            <a:avLst/>
            <a:gdLst/>
            <a:ahLst/>
            <a:rect l="l" t="t" r="r" b="b"/>
            <a:pathLst>
              <a:path w="140" h="71">
                <a:moveTo>
                  <a:pt x="0" y="71"/>
                </a:moveTo>
                <a:lnTo>
                  <a:pt x="30" y="71"/>
                </a:lnTo>
                <a:lnTo>
                  <a:pt x="30" y="61"/>
                </a:lnTo>
                <a:lnTo>
                  <a:pt x="45" y="61"/>
                </a:lnTo>
                <a:lnTo>
                  <a:pt x="45" y="66"/>
                </a:lnTo>
                <a:lnTo>
                  <a:pt x="130" y="55"/>
                </a:lnTo>
                <a:lnTo>
                  <a:pt x="140" y="35"/>
                </a:lnTo>
                <a:lnTo>
                  <a:pt x="130" y="40"/>
                </a:lnTo>
                <a:lnTo>
                  <a:pt x="12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4" name=""/>
          <p:cNvSpPr/>
          <p:nvPr/>
        </p:nvSpPr>
        <p:spPr>
          <a:xfrm>
            <a:off x="6086520" y="2352600"/>
            <a:ext cx="566640" cy="390600"/>
          </a:xfrm>
          <a:custGeom>
            <a:avLst/>
            <a:gdLst/>
            <a:ahLst/>
            <a:rect l="l" t="t" r="r" b="b"/>
            <a:pathLst>
              <a:path w="357" h="246">
                <a:moveTo>
                  <a:pt x="326" y="211"/>
                </a:moveTo>
                <a:lnTo>
                  <a:pt x="316" y="211"/>
                </a:lnTo>
                <a:lnTo>
                  <a:pt x="301" y="206"/>
                </a:lnTo>
                <a:lnTo>
                  <a:pt x="291" y="216"/>
                </a:lnTo>
                <a:lnTo>
                  <a:pt x="271" y="211"/>
                </a:lnTo>
                <a:lnTo>
                  <a:pt x="261" y="216"/>
                </a:lnTo>
                <a:lnTo>
                  <a:pt x="256" y="211"/>
                </a:lnTo>
                <a:lnTo>
                  <a:pt x="231" y="216"/>
                </a:lnTo>
                <a:lnTo>
                  <a:pt x="226" y="221"/>
                </a:lnTo>
                <a:lnTo>
                  <a:pt x="101" y="246"/>
                </a:lnTo>
                <a:lnTo>
                  <a:pt x="86" y="241"/>
                </a:lnTo>
                <a:lnTo>
                  <a:pt x="86" y="226"/>
                </a:lnTo>
                <a:lnTo>
                  <a:pt x="81" y="201"/>
                </a:lnTo>
                <a:lnTo>
                  <a:pt x="71" y="146"/>
                </a:lnTo>
                <a:lnTo>
                  <a:pt x="40" y="126"/>
                </a:lnTo>
                <a:lnTo>
                  <a:pt x="30" y="91"/>
                </a:lnTo>
                <a:lnTo>
                  <a:pt x="30" y="81"/>
                </a:lnTo>
                <a:lnTo>
                  <a:pt x="25" y="56"/>
                </a:lnTo>
                <a:lnTo>
                  <a:pt x="0" y="10"/>
                </a:lnTo>
                <a:lnTo>
                  <a:pt x="0" y="0"/>
                </a:lnTo>
                <a:lnTo>
                  <a:pt x="30" y="26"/>
                </a:lnTo>
                <a:lnTo>
                  <a:pt x="106" y="56"/>
                </a:lnTo>
                <a:lnTo>
                  <a:pt x="191" y="71"/>
                </a:lnTo>
                <a:lnTo>
                  <a:pt x="211" y="76"/>
                </a:lnTo>
                <a:lnTo>
                  <a:pt x="357" y="76"/>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5" name=""/>
          <p:cNvSpPr/>
          <p:nvPr/>
        </p:nvSpPr>
        <p:spPr>
          <a:xfrm>
            <a:off x="6492960" y="2376360"/>
            <a:ext cx="176040" cy="366840"/>
          </a:xfrm>
          <a:custGeom>
            <a:avLst/>
            <a:gdLst/>
            <a:ahLst/>
            <a:rect l="l" t="t" r="r" b="b"/>
            <a:pathLst>
              <a:path w="111" h="231">
                <a:moveTo>
                  <a:pt x="0" y="196"/>
                </a:moveTo>
                <a:lnTo>
                  <a:pt x="0" y="206"/>
                </a:lnTo>
                <a:lnTo>
                  <a:pt x="0" y="216"/>
                </a:lnTo>
                <a:lnTo>
                  <a:pt x="10" y="226"/>
                </a:lnTo>
                <a:lnTo>
                  <a:pt x="20" y="231"/>
                </a:lnTo>
                <a:lnTo>
                  <a:pt x="50" y="221"/>
                </a:lnTo>
                <a:lnTo>
                  <a:pt x="50" y="216"/>
                </a:lnTo>
                <a:lnTo>
                  <a:pt x="65" y="216"/>
                </a:lnTo>
                <a:lnTo>
                  <a:pt x="70" y="196"/>
                </a:lnTo>
                <a:lnTo>
                  <a:pt x="70" y="131"/>
                </a:lnTo>
                <a:lnTo>
                  <a:pt x="91" y="111"/>
                </a:lnTo>
                <a:lnTo>
                  <a:pt x="111" y="81"/>
                </a:lnTo>
                <a:lnTo>
                  <a:pt x="111" y="61"/>
                </a:lnTo>
                <a:lnTo>
                  <a:pt x="96" y="46"/>
                </a:lnTo>
                <a:lnTo>
                  <a:pt x="86" y="26"/>
                </a:lnTo>
                <a:lnTo>
                  <a:pt x="5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6" name=""/>
          <p:cNvSpPr/>
          <p:nvPr/>
        </p:nvSpPr>
        <p:spPr>
          <a:xfrm>
            <a:off x="6389640" y="2465280"/>
            <a:ext cx="230400" cy="285840"/>
          </a:xfrm>
          <a:custGeom>
            <a:avLst/>
            <a:gdLst/>
            <a:ahLst/>
            <a:rect l="l" t="t" r="r" b="b"/>
            <a:pathLst>
              <a:path w="145" h="180">
                <a:moveTo>
                  <a:pt x="0" y="0"/>
                </a:moveTo>
                <a:lnTo>
                  <a:pt x="5" y="25"/>
                </a:lnTo>
                <a:lnTo>
                  <a:pt x="20" y="50"/>
                </a:lnTo>
                <a:lnTo>
                  <a:pt x="90" y="90"/>
                </a:lnTo>
                <a:lnTo>
                  <a:pt x="110" y="105"/>
                </a:lnTo>
                <a:lnTo>
                  <a:pt x="115" y="135"/>
                </a:lnTo>
                <a:lnTo>
                  <a:pt x="130" y="160"/>
                </a:lnTo>
                <a:lnTo>
                  <a:pt x="145" y="18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7" name=""/>
          <p:cNvSpPr/>
          <p:nvPr/>
        </p:nvSpPr>
        <p:spPr>
          <a:xfrm>
            <a:off x="6516720" y="2743200"/>
            <a:ext cx="382680" cy="160200"/>
          </a:xfrm>
          <a:custGeom>
            <a:avLst/>
            <a:gdLst/>
            <a:ahLst/>
            <a:rect l="l" t="t" r="r" b="b"/>
            <a:pathLst>
              <a:path w="241" h="101">
                <a:moveTo>
                  <a:pt x="5" y="0"/>
                </a:moveTo>
                <a:lnTo>
                  <a:pt x="0" y="5"/>
                </a:lnTo>
                <a:lnTo>
                  <a:pt x="0" y="40"/>
                </a:lnTo>
                <a:lnTo>
                  <a:pt x="45" y="91"/>
                </a:lnTo>
                <a:lnTo>
                  <a:pt x="86" y="101"/>
                </a:lnTo>
                <a:lnTo>
                  <a:pt x="106" y="101"/>
                </a:lnTo>
                <a:lnTo>
                  <a:pt x="111" y="96"/>
                </a:lnTo>
                <a:lnTo>
                  <a:pt x="121" y="101"/>
                </a:lnTo>
                <a:lnTo>
                  <a:pt x="166" y="86"/>
                </a:lnTo>
                <a:lnTo>
                  <a:pt x="176" y="56"/>
                </a:lnTo>
                <a:lnTo>
                  <a:pt x="176" y="45"/>
                </a:lnTo>
                <a:lnTo>
                  <a:pt x="186" y="35"/>
                </a:lnTo>
                <a:lnTo>
                  <a:pt x="186" y="30"/>
                </a:lnTo>
                <a:lnTo>
                  <a:pt x="191" y="20"/>
                </a:lnTo>
                <a:lnTo>
                  <a:pt x="206" y="20"/>
                </a:lnTo>
                <a:lnTo>
                  <a:pt x="216" y="30"/>
                </a:lnTo>
                <a:lnTo>
                  <a:pt x="231" y="30"/>
                </a:lnTo>
                <a:lnTo>
                  <a:pt x="241" y="15"/>
                </a:lnTo>
                <a:lnTo>
                  <a:pt x="236" y="1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8" name=""/>
          <p:cNvSpPr/>
          <p:nvPr/>
        </p:nvSpPr>
        <p:spPr>
          <a:xfrm>
            <a:off x="6006960" y="2679840"/>
            <a:ext cx="216000" cy="168120"/>
          </a:xfrm>
          <a:custGeom>
            <a:avLst/>
            <a:gdLst/>
            <a:ahLst/>
            <a:rect l="l" t="t" r="r" b="b"/>
            <a:pathLst>
              <a:path w="136" h="106">
                <a:moveTo>
                  <a:pt x="0" y="0"/>
                </a:moveTo>
                <a:lnTo>
                  <a:pt x="10" y="25"/>
                </a:lnTo>
                <a:lnTo>
                  <a:pt x="25" y="55"/>
                </a:lnTo>
                <a:lnTo>
                  <a:pt x="40" y="106"/>
                </a:lnTo>
                <a:lnTo>
                  <a:pt x="55" y="90"/>
                </a:lnTo>
                <a:lnTo>
                  <a:pt x="80" y="75"/>
                </a:lnTo>
                <a:lnTo>
                  <a:pt x="111" y="65"/>
                </a:lnTo>
                <a:lnTo>
                  <a:pt x="126" y="25"/>
                </a:lnTo>
                <a:lnTo>
                  <a:pt x="136" y="15"/>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9" name=""/>
          <p:cNvSpPr/>
          <p:nvPr/>
        </p:nvSpPr>
        <p:spPr>
          <a:xfrm>
            <a:off x="7026120" y="1644480"/>
            <a:ext cx="47880" cy="142920"/>
          </a:xfrm>
          <a:custGeom>
            <a:avLst/>
            <a:gdLst/>
            <a:ahLst/>
            <a:rect l="l" t="t" r="r" b="b"/>
            <a:pathLst>
              <a:path w="30" h="90">
                <a:moveTo>
                  <a:pt x="30" y="0"/>
                </a:moveTo>
                <a:lnTo>
                  <a:pt x="30" y="5"/>
                </a:lnTo>
                <a:lnTo>
                  <a:pt x="15" y="10"/>
                </a:lnTo>
                <a:lnTo>
                  <a:pt x="5" y="15"/>
                </a:lnTo>
                <a:lnTo>
                  <a:pt x="0" y="35"/>
                </a:lnTo>
                <a:lnTo>
                  <a:pt x="5" y="65"/>
                </a:lnTo>
                <a:lnTo>
                  <a:pt x="10" y="70"/>
                </a:lnTo>
                <a:lnTo>
                  <a:pt x="10" y="75"/>
                </a:lnTo>
                <a:lnTo>
                  <a:pt x="10" y="85"/>
                </a:lnTo>
                <a:lnTo>
                  <a:pt x="15" y="9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0" name=""/>
          <p:cNvSpPr/>
          <p:nvPr/>
        </p:nvSpPr>
        <p:spPr>
          <a:xfrm>
            <a:off x="7042320" y="1787400"/>
            <a:ext cx="7920" cy="15840"/>
          </a:xfrm>
          <a:custGeom>
            <a:avLst/>
            <a:gdLst/>
            <a:ahLst/>
            <a:rect l="l" t="t" r="r" b="b"/>
            <a:pathLst>
              <a:path w="5" h="10">
                <a:moveTo>
                  <a:pt x="5" y="0"/>
                </a:moveTo>
                <a:lnTo>
                  <a:pt x="5" y="0"/>
                </a:lnTo>
                <a:lnTo>
                  <a:pt x="0" y="0"/>
                </a:lnTo>
                <a:lnTo>
                  <a:pt x="5" y="1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51" name=""/>
          <p:cNvSpPr/>
          <p:nvPr/>
        </p:nvSpPr>
        <p:spPr>
          <a:xfrm>
            <a:off x="7050240" y="1803240"/>
            <a:ext cx="1440" cy="16200"/>
          </a:xfrm>
          <a:custGeom>
            <a:avLst/>
            <a:gdLst/>
            <a:ahLst/>
            <a:rect l="l" t="t" r="r" b="b"/>
            <a:pathLst>
              <a:path w="0" h="10">
                <a:moveTo>
                  <a:pt x="0" y="0"/>
                </a:moveTo>
                <a:lnTo>
                  <a:pt x="0" y="5"/>
                </a:lnTo>
                <a:lnTo>
                  <a:pt x="0" y="10"/>
                </a:lnTo>
              </a:path>
            </a:pathLst>
          </a:custGeom>
          <a:noFill/>
          <a:ln w="15840">
            <a:solidFill>
              <a:srgbClr val="ffffff"/>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Times New Roman"/>
            </a:endParaRPr>
          </a:p>
        </p:txBody>
      </p:sp>
      <p:sp>
        <p:nvSpPr>
          <p:cNvPr id="2452" name=""/>
          <p:cNvSpPr/>
          <p:nvPr/>
        </p:nvSpPr>
        <p:spPr>
          <a:xfrm>
            <a:off x="7050240" y="1819440"/>
            <a:ext cx="7920" cy="23760"/>
          </a:xfrm>
          <a:prstGeom prst="line">
            <a:avLst/>
          </a:prstGeom>
          <a:ln w="15840">
            <a:solidFill>
              <a:srgbClr val="ffffff"/>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453" name=""/>
          <p:cNvSpPr/>
          <p:nvPr/>
        </p:nvSpPr>
        <p:spPr>
          <a:xfrm>
            <a:off x="7058160" y="1843200"/>
            <a:ext cx="15840" cy="47520"/>
          </a:xfrm>
          <a:custGeom>
            <a:avLst/>
            <a:gdLst/>
            <a:ahLst/>
            <a:rect l="l" t="t" r="r" b="b"/>
            <a:pathLst>
              <a:path w="10" h="30">
                <a:moveTo>
                  <a:pt x="0" y="0"/>
                </a:moveTo>
                <a:lnTo>
                  <a:pt x="0" y="5"/>
                </a:lnTo>
                <a:lnTo>
                  <a:pt x="5" y="15"/>
                </a:lnTo>
                <a:lnTo>
                  <a:pt x="10" y="30"/>
                </a:lnTo>
              </a:path>
            </a:pathLst>
          </a:custGeom>
          <a:noFill/>
          <a:ln w="1584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454" name=""/>
          <p:cNvSpPr/>
          <p:nvPr/>
        </p:nvSpPr>
        <p:spPr>
          <a:xfrm>
            <a:off x="7066080" y="1890720"/>
            <a:ext cx="7920" cy="7920"/>
          </a:xfrm>
          <a:custGeom>
            <a:avLst/>
            <a:gdLst/>
            <a:ahLst/>
            <a:rect l="l" t="t" r="r" b="b"/>
            <a:pathLst>
              <a:path w="5" h="5">
                <a:moveTo>
                  <a:pt x="5" y="0"/>
                </a:moveTo>
                <a:lnTo>
                  <a:pt x="0" y="0"/>
                </a:lnTo>
                <a:lnTo>
                  <a:pt x="0"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55" name=""/>
          <p:cNvSpPr/>
          <p:nvPr/>
        </p:nvSpPr>
        <p:spPr>
          <a:xfrm>
            <a:off x="6962760" y="1882800"/>
            <a:ext cx="103320" cy="15840"/>
          </a:xfrm>
          <a:custGeom>
            <a:avLst/>
            <a:gdLst/>
            <a:ahLst/>
            <a:rect l="l" t="t" r="r" b="b"/>
            <a:pathLst>
              <a:path w="65" h="10">
                <a:moveTo>
                  <a:pt x="65" y="10"/>
                </a:moveTo>
                <a:lnTo>
                  <a:pt x="65" y="10"/>
                </a:lnTo>
                <a:lnTo>
                  <a:pt x="55" y="0"/>
                </a:lnTo>
                <a:lnTo>
                  <a:pt x="45" y="0"/>
                </a:lnTo>
                <a:lnTo>
                  <a:pt x="35" y="0"/>
                </a:lnTo>
                <a:lnTo>
                  <a:pt x="25" y="5"/>
                </a:lnTo>
                <a:lnTo>
                  <a:pt x="15" y="0"/>
                </a:lnTo>
                <a:lnTo>
                  <a:pt x="0" y="5"/>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56" name=""/>
          <p:cNvSpPr/>
          <p:nvPr/>
        </p:nvSpPr>
        <p:spPr>
          <a:xfrm>
            <a:off x="7074000" y="1890720"/>
            <a:ext cx="17280" cy="7920"/>
          </a:xfrm>
          <a:prstGeom prst="line">
            <a:avLst/>
          </a:prstGeom>
          <a:ln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57" name=""/>
          <p:cNvSpPr/>
          <p:nvPr/>
        </p:nvSpPr>
        <p:spPr>
          <a:xfrm>
            <a:off x="7091280" y="1890720"/>
            <a:ext cx="23760" cy="7920"/>
          </a:xfrm>
          <a:custGeom>
            <a:avLst/>
            <a:gdLst/>
            <a:ahLst/>
            <a:rect l="l" t="t" r="r" b="b"/>
            <a:pathLst>
              <a:path w="15" h="5">
                <a:moveTo>
                  <a:pt x="0" y="5"/>
                </a:moveTo>
                <a:lnTo>
                  <a:pt x="0" y="5"/>
                </a:lnTo>
                <a:lnTo>
                  <a:pt x="5" y="5"/>
                </a:lnTo>
                <a:lnTo>
                  <a:pt x="15"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58" name=""/>
          <p:cNvSpPr/>
          <p:nvPr/>
        </p:nvSpPr>
        <p:spPr>
          <a:xfrm>
            <a:off x="7115040" y="1890720"/>
            <a:ext cx="24120" cy="7920"/>
          </a:xfrm>
          <a:custGeom>
            <a:avLst/>
            <a:gdLst/>
            <a:ahLst/>
            <a:rect l="l" t="t" r="r" b="b"/>
            <a:pathLst>
              <a:path w="15" h="5">
                <a:moveTo>
                  <a:pt x="0" y="0"/>
                </a:moveTo>
                <a:lnTo>
                  <a:pt x="0" y="0"/>
                </a:lnTo>
                <a:lnTo>
                  <a:pt x="5" y="5"/>
                </a:lnTo>
                <a:lnTo>
                  <a:pt x="15"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59" name=""/>
          <p:cNvSpPr/>
          <p:nvPr/>
        </p:nvSpPr>
        <p:spPr>
          <a:xfrm>
            <a:off x="7139160" y="1898640"/>
            <a:ext cx="7920" cy="7920"/>
          </a:xfrm>
          <a:custGeom>
            <a:avLst/>
            <a:gdLst/>
            <a:ahLst/>
            <a:rect l="l" t="t" r="r" b="b"/>
            <a:pathLst>
              <a:path w="5" h="5">
                <a:moveTo>
                  <a:pt x="0" y="0"/>
                </a:moveTo>
                <a:lnTo>
                  <a:pt x="0" y="0"/>
                </a:lnTo>
                <a:lnTo>
                  <a:pt x="5" y="0"/>
                </a:lnTo>
                <a:lnTo>
                  <a:pt x="5"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60" name=""/>
          <p:cNvSpPr/>
          <p:nvPr/>
        </p:nvSpPr>
        <p:spPr>
          <a:xfrm>
            <a:off x="7147080" y="1906560"/>
            <a:ext cx="79200" cy="41400"/>
          </a:xfrm>
          <a:custGeom>
            <a:avLst/>
            <a:gdLst/>
            <a:ahLst/>
            <a:rect l="l" t="t" r="r" b="b"/>
            <a:pathLst>
              <a:path w="50" h="26">
                <a:moveTo>
                  <a:pt x="0" y="0"/>
                </a:moveTo>
                <a:lnTo>
                  <a:pt x="5" y="5"/>
                </a:lnTo>
                <a:lnTo>
                  <a:pt x="25" y="5"/>
                </a:lnTo>
                <a:lnTo>
                  <a:pt x="40" y="10"/>
                </a:lnTo>
                <a:lnTo>
                  <a:pt x="40" y="26"/>
                </a:lnTo>
                <a:lnTo>
                  <a:pt x="50" y="26"/>
                </a:lnTo>
              </a:path>
            </a:pathLst>
          </a:custGeom>
          <a:noFill/>
          <a:ln w="15840">
            <a:solidFill>
              <a:srgbClr val="ffffff"/>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2461" name=""/>
          <p:cNvSpPr/>
          <p:nvPr/>
        </p:nvSpPr>
        <p:spPr>
          <a:xfrm>
            <a:off x="6772320" y="2863800"/>
            <a:ext cx="79200" cy="23760"/>
          </a:xfrm>
          <a:custGeom>
            <a:avLst/>
            <a:gdLst/>
            <a:ahLst/>
            <a:rect l="l" t="t" r="r" b="b"/>
            <a:pathLst>
              <a:path w="50" h="15">
                <a:moveTo>
                  <a:pt x="0" y="5"/>
                </a:moveTo>
                <a:lnTo>
                  <a:pt x="35" y="0"/>
                </a:lnTo>
                <a:lnTo>
                  <a:pt x="50" y="5"/>
                </a:lnTo>
                <a:lnTo>
                  <a:pt x="50" y="15"/>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462" name=""/>
          <p:cNvSpPr/>
          <p:nvPr/>
        </p:nvSpPr>
        <p:spPr>
          <a:xfrm flipH="1">
            <a:off x="2725200" y="1612800"/>
            <a:ext cx="24120" cy="15840"/>
          </a:xfrm>
          <a:prstGeom prst="line">
            <a:avLst/>
          </a:prstGeom>
          <a:ln w="15840">
            <a:solidFill>
              <a:srgbClr val="ffffff"/>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63" name=""/>
          <p:cNvSpPr/>
          <p:nvPr/>
        </p:nvSpPr>
        <p:spPr>
          <a:xfrm>
            <a:off x="4533840" y="1420920"/>
            <a:ext cx="493920" cy="303120"/>
          </a:xfrm>
          <a:custGeom>
            <a:avLst/>
            <a:gdLst/>
            <a:ahLst/>
            <a:rect l="l" t="t" r="r" b="b"/>
            <a:pathLst>
              <a:path w="311" h="191">
                <a:moveTo>
                  <a:pt x="0" y="0"/>
                </a:moveTo>
                <a:lnTo>
                  <a:pt x="5" y="30"/>
                </a:lnTo>
                <a:lnTo>
                  <a:pt x="15" y="35"/>
                </a:lnTo>
                <a:lnTo>
                  <a:pt x="15" y="56"/>
                </a:lnTo>
                <a:lnTo>
                  <a:pt x="10" y="66"/>
                </a:lnTo>
                <a:lnTo>
                  <a:pt x="20" y="61"/>
                </a:lnTo>
                <a:lnTo>
                  <a:pt x="50" y="76"/>
                </a:lnTo>
                <a:lnTo>
                  <a:pt x="60" y="91"/>
                </a:lnTo>
                <a:lnTo>
                  <a:pt x="90" y="91"/>
                </a:lnTo>
                <a:lnTo>
                  <a:pt x="80" y="111"/>
                </a:lnTo>
                <a:lnTo>
                  <a:pt x="80" y="176"/>
                </a:lnTo>
                <a:lnTo>
                  <a:pt x="95" y="141"/>
                </a:lnTo>
                <a:lnTo>
                  <a:pt x="100" y="121"/>
                </a:lnTo>
                <a:lnTo>
                  <a:pt x="110" y="111"/>
                </a:lnTo>
                <a:lnTo>
                  <a:pt x="110" y="101"/>
                </a:lnTo>
                <a:lnTo>
                  <a:pt x="120" y="101"/>
                </a:lnTo>
                <a:lnTo>
                  <a:pt x="120" y="91"/>
                </a:lnTo>
                <a:lnTo>
                  <a:pt x="135" y="91"/>
                </a:lnTo>
                <a:lnTo>
                  <a:pt x="150" y="81"/>
                </a:lnTo>
                <a:lnTo>
                  <a:pt x="226" y="81"/>
                </a:lnTo>
                <a:lnTo>
                  <a:pt x="236" y="91"/>
                </a:lnTo>
                <a:lnTo>
                  <a:pt x="311" y="91"/>
                </a:lnTo>
                <a:lnTo>
                  <a:pt x="306" y="106"/>
                </a:lnTo>
                <a:lnTo>
                  <a:pt x="301" y="111"/>
                </a:lnTo>
                <a:lnTo>
                  <a:pt x="251" y="176"/>
                </a:lnTo>
                <a:lnTo>
                  <a:pt x="216" y="171"/>
                </a:lnTo>
                <a:lnTo>
                  <a:pt x="186" y="171"/>
                </a:lnTo>
                <a:lnTo>
                  <a:pt x="65" y="131"/>
                </a:lnTo>
                <a:lnTo>
                  <a:pt x="110" y="161"/>
                </a:lnTo>
                <a:lnTo>
                  <a:pt x="120" y="191"/>
                </a:lnTo>
                <a:lnTo>
                  <a:pt x="90" y="15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4" name=""/>
          <p:cNvSpPr/>
          <p:nvPr/>
        </p:nvSpPr>
        <p:spPr>
          <a:xfrm>
            <a:off x="4325760" y="1628640"/>
            <a:ext cx="335160" cy="79560"/>
          </a:xfrm>
          <a:custGeom>
            <a:avLst/>
            <a:gdLst/>
            <a:ahLst/>
            <a:rect l="l" t="t" r="r" b="b"/>
            <a:pathLst>
              <a:path w="211" h="50">
                <a:moveTo>
                  <a:pt x="211" y="0"/>
                </a:moveTo>
                <a:lnTo>
                  <a:pt x="111" y="0"/>
                </a:lnTo>
                <a:lnTo>
                  <a:pt x="111" y="50"/>
                </a:lnTo>
                <a:lnTo>
                  <a:pt x="96" y="50"/>
                </a:lnTo>
                <a:lnTo>
                  <a:pt x="46" y="5"/>
                </a:lnTo>
                <a:lnTo>
                  <a:pt x="15" y="5"/>
                </a:lnTo>
                <a:lnTo>
                  <a:pt x="10" y="10"/>
                </a:lnTo>
                <a:lnTo>
                  <a:pt x="0" y="20"/>
                </a:lnTo>
              </a:path>
            </a:pathLst>
          </a:custGeom>
          <a:noFill/>
          <a:ln cap="rnd" w="7920">
            <a:solidFill>
              <a:srgbClr val="ffffff"/>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2465" name=""/>
          <p:cNvSpPr/>
          <p:nvPr/>
        </p:nvSpPr>
        <p:spPr>
          <a:xfrm>
            <a:off x="4621320" y="1628640"/>
            <a:ext cx="326880" cy="422280"/>
          </a:xfrm>
          <a:custGeom>
            <a:avLst/>
            <a:gdLst/>
            <a:ahLst/>
            <a:rect l="l" t="t" r="r" b="b"/>
            <a:pathLst>
              <a:path w="206" h="266">
                <a:moveTo>
                  <a:pt x="0" y="0"/>
                </a:moveTo>
                <a:lnTo>
                  <a:pt x="0" y="25"/>
                </a:lnTo>
                <a:lnTo>
                  <a:pt x="5" y="35"/>
                </a:lnTo>
                <a:lnTo>
                  <a:pt x="20" y="45"/>
                </a:lnTo>
                <a:lnTo>
                  <a:pt x="55" y="85"/>
                </a:lnTo>
                <a:lnTo>
                  <a:pt x="75" y="85"/>
                </a:lnTo>
                <a:lnTo>
                  <a:pt x="80" y="105"/>
                </a:lnTo>
                <a:lnTo>
                  <a:pt x="80" y="115"/>
                </a:lnTo>
                <a:lnTo>
                  <a:pt x="80" y="130"/>
                </a:lnTo>
                <a:lnTo>
                  <a:pt x="110" y="155"/>
                </a:lnTo>
                <a:lnTo>
                  <a:pt x="126" y="190"/>
                </a:lnTo>
                <a:lnTo>
                  <a:pt x="171" y="226"/>
                </a:lnTo>
                <a:lnTo>
                  <a:pt x="171" y="246"/>
                </a:lnTo>
                <a:lnTo>
                  <a:pt x="206" y="26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6" name=""/>
          <p:cNvSpPr/>
          <p:nvPr/>
        </p:nvSpPr>
        <p:spPr>
          <a:xfrm>
            <a:off x="4510080" y="1676520"/>
            <a:ext cx="254160" cy="422280"/>
          </a:xfrm>
          <a:custGeom>
            <a:avLst/>
            <a:gdLst/>
            <a:ahLst/>
            <a:rect l="l" t="t" r="r" b="b"/>
            <a:pathLst>
              <a:path w="160" h="266">
                <a:moveTo>
                  <a:pt x="0" y="266"/>
                </a:moveTo>
                <a:lnTo>
                  <a:pt x="15" y="261"/>
                </a:lnTo>
                <a:lnTo>
                  <a:pt x="110" y="241"/>
                </a:lnTo>
                <a:lnTo>
                  <a:pt x="150" y="236"/>
                </a:lnTo>
                <a:lnTo>
                  <a:pt x="160" y="160"/>
                </a:lnTo>
                <a:lnTo>
                  <a:pt x="160" y="150"/>
                </a:lnTo>
                <a:lnTo>
                  <a:pt x="155" y="150"/>
                </a:lnTo>
                <a:lnTo>
                  <a:pt x="155" y="100"/>
                </a:lnTo>
                <a:lnTo>
                  <a:pt x="120" y="20"/>
                </a:lnTo>
                <a:lnTo>
                  <a:pt x="105"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7" name=""/>
          <p:cNvSpPr/>
          <p:nvPr/>
        </p:nvSpPr>
        <p:spPr>
          <a:xfrm>
            <a:off x="4621320" y="2075040"/>
            <a:ext cx="1440" cy="23760"/>
          </a:xfrm>
          <a:prstGeom prst="line">
            <a:avLst/>
          </a:prstGeom>
          <a:ln cap="rnd" w="7920">
            <a:solidFill>
              <a:srgbClr val="ffffff"/>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468" name=""/>
          <p:cNvSpPr/>
          <p:nvPr/>
        </p:nvSpPr>
        <p:spPr>
          <a:xfrm>
            <a:off x="4748040" y="1987560"/>
            <a:ext cx="646200" cy="111240"/>
          </a:xfrm>
          <a:custGeom>
            <a:avLst/>
            <a:gdLst/>
            <a:ahLst/>
            <a:rect l="l" t="t" r="r" b="b"/>
            <a:pathLst>
              <a:path w="407" h="70">
                <a:moveTo>
                  <a:pt x="0" y="40"/>
                </a:moveTo>
                <a:lnTo>
                  <a:pt x="56" y="70"/>
                </a:lnTo>
                <a:lnTo>
                  <a:pt x="61" y="65"/>
                </a:lnTo>
                <a:lnTo>
                  <a:pt x="131" y="40"/>
                </a:lnTo>
                <a:lnTo>
                  <a:pt x="156" y="15"/>
                </a:lnTo>
                <a:lnTo>
                  <a:pt x="166" y="15"/>
                </a:lnTo>
                <a:lnTo>
                  <a:pt x="186" y="0"/>
                </a:lnTo>
                <a:lnTo>
                  <a:pt x="191" y="5"/>
                </a:lnTo>
                <a:lnTo>
                  <a:pt x="266" y="0"/>
                </a:lnTo>
                <a:lnTo>
                  <a:pt x="407" y="1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9" name=""/>
          <p:cNvSpPr/>
          <p:nvPr/>
        </p:nvSpPr>
        <p:spPr>
          <a:xfrm>
            <a:off x="5019840" y="1565280"/>
            <a:ext cx="206280" cy="55440"/>
          </a:xfrm>
          <a:custGeom>
            <a:avLst/>
            <a:gdLst/>
            <a:ahLst/>
            <a:rect l="l" t="t" r="r" b="b"/>
            <a:pathLst>
              <a:path w="130" h="35">
                <a:moveTo>
                  <a:pt x="130" y="35"/>
                </a:moveTo>
                <a:lnTo>
                  <a:pt x="70" y="30"/>
                </a:lnTo>
                <a:lnTo>
                  <a:pt x="5" y="10"/>
                </a:lnTo>
                <a:lnTo>
                  <a:pt x="0" y="0"/>
                </a:lnTo>
              </a:path>
            </a:pathLst>
          </a:custGeom>
          <a:noFill/>
          <a:ln cap="rnd"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470" name=""/>
          <p:cNvSpPr/>
          <p:nvPr/>
        </p:nvSpPr>
        <p:spPr>
          <a:xfrm>
            <a:off x="5059440" y="1420920"/>
            <a:ext cx="398520" cy="366480"/>
          </a:xfrm>
          <a:custGeom>
            <a:avLst/>
            <a:gdLst/>
            <a:ahLst/>
            <a:rect l="l" t="t" r="r" b="b"/>
            <a:pathLst>
              <a:path w="251" h="231">
                <a:moveTo>
                  <a:pt x="45" y="121"/>
                </a:moveTo>
                <a:lnTo>
                  <a:pt x="0" y="181"/>
                </a:lnTo>
                <a:lnTo>
                  <a:pt x="45" y="181"/>
                </a:lnTo>
                <a:lnTo>
                  <a:pt x="50" y="186"/>
                </a:lnTo>
                <a:lnTo>
                  <a:pt x="100" y="181"/>
                </a:lnTo>
                <a:lnTo>
                  <a:pt x="105" y="181"/>
                </a:lnTo>
                <a:lnTo>
                  <a:pt x="115" y="176"/>
                </a:lnTo>
                <a:lnTo>
                  <a:pt x="151" y="211"/>
                </a:lnTo>
                <a:lnTo>
                  <a:pt x="161" y="216"/>
                </a:lnTo>
                <a:lnTo>
                  <a:pt x="166" y="226"/>
                </a:lnTo>
                <a:lnTo>
                  <a:pt x="166" y="231"/>
                </a:lnTo>
                <a:lnTo>
                  <a:pt x="171" y="231"/>
                </a:lnTo>
                <a:lnTo>
                  <a:pt x="191" y="161"/>
                </a:lnTo>
                <a:lnTo>
                  <a:pt x="231" y="166"/>
                </a:lnTo>
                <a:lnTo>
                  <a:pt x="236" y="176"/>
                </a:lnTo>
                <a:lnTo>
                  <a:pt x="241" y="176"/>
                </a:lnTo>
                <a:lnTo>
                  <a:pt x="251" y="171"/>
                </a:lnTo>
                <a:lnTo>
                  <a:pt x="231" y="151"/>
                </a:lnTo>
                <a:lnTo>
                  <a:pt x="231" y="146"/>
                </a:lnTo>
                <a:lnTo>
                  <a:pt x="226" y="136"/>
                </a:lnTo>
                <a:lnTo>
                  <a:pt x="221" y="131"/>
                </a:lnTo>
                <a:lnTo>
                  <a:pt x="211" y="131"/>
                </a:lnTo>
                <a:lnTo>
                  <a:pt x="211" y="136"/>
                </a:lnTo>
                <a:lnTo>
                  <a:pt x="206" y="131"/>
                </a:lnTo>
                <a:lnTo>
                  <a:pt x="206" y="121"/>
                </a:lnTo>
                <a:lnTo>
                  <a:pt x="211" y="111"/>
                </a:lnTo>
                <a:lnTo>
                  <a:pt x="211" y="101"/>
                </a:lnTo>
                <a:lnTo>
                  <a:pt x="201" y="91"/>
                </a:lnTo>
                <a:lnTo>
                  <a:pt x="181" y="86"/>
                </a:lnTo>
                <a:lnTo>
                  <a:pt x="186" y="40"/>
                </a:lnTo>
                <a:lnTo>
                  <a:pt x="166" y="40"/>
                </a:lnTo>
                <a:lnTo>
                  <a:pt x="156" y="40"/>
                </a:lnTo>
                <a:lnTo>
                  <a:pt x="156" y="30"/>
                </a:lnTo>
                <a:lnTo>
                  <a:pt x="146" y="25"/>
                </a:lnTo>
                <a:lnTo>
                  <a:pt x="115" y="25"/>
                </a:lnTo>
                <a:lnTo>
                  <a:pt x="85" y="15"/>
                </a:lnTo>
                <a:lnTo>
                  <a:pt x="6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1" name=""/>
          <p:cNvSpPr/>
          <p:nvPr/>
        </p:nvSpPr>
        <p:spPr>
          <a:xfrm>
            <a:off x="3720960" y="1428840"/>
            <a:ext cx="462240" cy="828720"/>
          </a:xfrm>
          <a:custGeom>
            <a:avLst/>
            <a:gdLst/>
            <a:ahLst/>
            <a:rect l="l" t="t" r="r" b="b"/>
            <a:pathLst>
              <a:path w="291" h="522">
                <a:moveTo>
                  <a:pt x="5" y="0"/>
                </a:moveTo>
                <a:lnTo>
                  <a:pt x="0" y="56"/>
                </a:lnTo>
                <a:lnTo>
                  <a:pt x="25" y="76"/>
                </a:lnTo>
                <a:lnTo>
                  <a:pt x="40" y="91"/>
                </a:lnTo>
                <a:lnTo>
                  <a:pt x="70" y="96"/>
                </a:lnTo>
                <a:lnTo>
                  <a:pt x="156" y="196"/>
                </a:lnTo>
                <a:lnTo>
                  <a:pt x="171" y="261"/>
                </a:lnTo>
                <a:lnTo>
                  <a:pt x="236" y="342"/>
                </a:lnTo>
                <a:lnTo>
                  <a:pt x="266" y="347"/>
                </a:lnTo>
                <a:lnTo>
                  <a:pt x="281" y="392"/>
                </a:lnTo>
                <a:lnTo>
                  <a:pt x="291" y="507"/>
                </a:lnTo>
                <a:lnTo>
                  <a:pt x="291" y="522"/>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2" name=""/>
          <p:cNvSpPr/>
          <p:nvPr/>
        </p:nvSpPr>
        <p:spPr>
          <a:xfrm>
            <a:off x="3386160" y="1444680"/>
            <a:ext cx="765000" cy="406440"/>
          </a:xfrm>
          <a:custGeom>
            <a:avLst/>
            <a:gdLst/>
            <a:ahLst/>
            <a:rect l="l" t="t" r="r" b="b"/>
            <a:pathLst>
              <a:path w="482" h="256">
                <a:moveTo>
                  <a:pt x="482" y="256"/>
                </a:moveTo>
                <a:lnTo>
                  <a:pt x="407" y="246"/>
                </a:lnTo>
                <a:lnTo>
                  <a:pt x="382" y="251"/>
                </a:lnTo>
                <a:lnTo>
                  <a:pt x="331" y="231"/>
                </a:lnTo>
                <a:lnTo>
                  <a:pt x="216" y="221"/>
                </a:lnTo>
                <a:lnTo>
                  <a:pt x="201" y="231"/>
                </a:lnTo>
                <a:lnTo>
                  <a:pt x="186" y="231"/>
                </a:lnTo>
                <a:lnTo>
                  <a:pt x="146" y="196"/>
                </a:lnTo>
                <a:lnTo>
                  <a:pt x="106" y="141"/>
                </a:lnTo>
                <a:lnTo>
                  <a:pt x="86" y="111"/>
                </a:lnTo>
                <a:lnTo>
                  <a:pt x="66" y="35"/>
                </a:lnTo>
                <a:lnTo>
                  <a:pt x="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3" name=""/>
          <p:cNvSpPr/>
          <p:nvPr/>
        </p:nvSpPr>
        <p:spPr>
          <a:xfrm>
            <a:off x="3498840" y="1509840"/>
            <a:ext cx="325440" cy="134640"/>
          </a:xfrm>
          <a:custGeom>
            <a:avLst/>
            <a:gdLst/>
            <a:ahLst/>
            <a:rect l="l" t="t" r="r" b="b"/>
            <a:pathLst>
              <a:path w="205" h="85">
                <a:moveTo>
                  <a:pt x="0" y="0"/>
                </a:moveTo>
                <a:lnTo>
                  <a:pt x="45" y="50"/>
                </a:lnTo>
                <a:lnTo>
                  <a:pt x="90" y="65"/>
                </a:lnTo>
                <a:lnTo>
                  <a:pt x="95" y="80"/>
                </a:lnTo>
                <a:lnTo>
                  <a:pt x="110" y="85"/>
                </a:lnTo>
                <a:lnTo>
                  <a:pt x="165" y="45"/>
                </a:lnTo>
                <a:lnTo>
                  <a:pt x="205" y="5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4" name=""/>
          <p:cNvSpPr/>
          <p:nvPr/>
        </p:nvSpPr>
        <p:spPr>
          <a:xfrm>
            <a:off x="4151160" y="1549440"/>
            <a:ext cx="390600" cy="581040"/>
          </a:xfrm>
          <a:custGeom>
            <a:avLst/>
            <a:gdLst/>
            <a:ahLst/>
            <a:rect l="l" t="t" r="r" b="b"/>
            <a:pathLst>
              <a:path w="246" h="366">
                <a:moveTo>
                  <a:pt x="0" y="0"/>
                </a:moveTo>
                <a:lnTo>
                  <a:pt x="60" y="25"/>
                </a:lnTo>
                <a:lnTo>
                  <a:pt x="115" y="70"/>
                </a:lnTo>
                <a:lnTo>
                  <a:pt x="50" y="150"/>
                </a:lnTo>
                <a:lnTo>
                  <a:pt x="90" y="150"/>
                </a:lnTo>
                <a:lnTo>
                  <a:pt x="141" y="150"/>
                </a:lnTo>
                <a:lnTo>
                  <a:pt x="156" y="165"/>
                </a:lnTo>
                <a:lnTo>
                  <a:pt x="211" y="175"/>
                </a:lnTo>
                <a:lnTo>
                  <a:pt x="241" y="170"/>
                </a:lnTo>
                <a:lnTo>
                  <a:pt x="246" y="215"/>
                </a:lnTo>
                <a:lnTo>
                  <a:pt x="241" y="251"/>
                </a:lnTo>
                <a:lnTo>
                  <a:pt x="246" y="266"/>
                </a:lnTo>
                <a:lnTo>
                  <a:pt x="236" y="271"/>
                </a:lnTo>
                <a:lnTo>
                  <a:pt x="226" y="366"/>
                </a:lnTo>
                <a:lnTo>
                  <a:pt x="216" y="36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5" name=""/>
          <p:cNvSpPr/>
          <p:nvPr/>
        </p:nvSpPr>
        <p:spPr>
          <a:xfrm>
            <a:off x="2884320" y="1428840"/>
            <a:ext cx="374760" cy="598320"/>
          </a:xfrm>
          <a:custGeom>
            <a:avLst/>
            <a:gdLst/>
            <a:ahLst/>
            <a:rect l="l" t="t" r="r" b="b"/>
            <a:pathLst>
              <a:path w="236" h="377">
                <a:moveTo>
                  <a:pt x="216" y="266"/>
                </a:moveTo>
                <a:lnTo>
                  <a:pt x="211" y="301"/>
                </a:lnTo>
                <a:lnTo>
                  <a:pt x="236" y="377"/>
                </a:lnTo>
                <a:lnTo>
                  <a:pt x="216" y="261"/>
                </a:lnTo>
                <a:lnTo>
                  <a:pt x="231" y="256"/>
                </a:lnTo>
                <a:lnTo>
                  <a:pt x="236" y="226"/>
                </a:lnTo>
                <a:lnTo>
                  <a:pt x="196" y="211"/>
                </a:lnTo>
                <a:lnTo>
                  <a:pt x="151" y="151"/>
                </a:lnTo>
                <a:lnTo>
                  <a:pt x="146" y="126"/>
                </a:lnTo>
                <a:lnTo>
                  <a:pt x="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6" name=""/>
          <p:cNvSpPr/>
          <p:nvPr/>
        </p:nvSpPr>
        <p:spPr>
          <a:xfrm>
            <a:off x="2884320" y="2011320"/>
            <a:ext cx="1100160" cy="565200"/>
          </a:xfrm>
          <a:custGeom>
            <a:avLst/>
            <a:gdLst/>
            <a:ahLst/>
            <a:rect l="l" t="t" r="r" b="b"/>
            <a:pathLst>
              <a:path w="693" h="356">
                <a:moveTo>
                  <a:pt x="216" y="0"/>
                </a:moveTo>
                <a:lnTo>
                  <a:pt x="241" y="10"/>
                </a:lnTo>
                <a:lnTo>
                  <a:pt x="311" y="85"/>
                </a:lnTo>
                <a:lnTo>
                  <a:pt x="427" y="110"/>
                </a:lnTo>
                <a:lnTo>
                  <a:pt x="472" y="80"/>
                </a:lnTo>
                <a:lnTo>
                  <a:pt x="497" y="110"/>
                </a:lnTo>
                <a:lnTo>
                  <a:pt x="502" y="170"/>
                </a:lnTo>
                <a:lnTo>
                  <a:pt x="527" y="175"/>
                </a:lnTo>
                <a:lnTo>
                  <a:pt x="547" y="215"/>
                </a:lnTo>
                <a:lnTo>
                  <a:pt x="693" y="215"/>
                </a:lnTo>
                <a:lnTo>
                  <a:pt x="688" y="225"/>
                </a:lnTo>
                <a:lnTo>
                  <a:pt x="547" y="220"/>
                </a:lnTo>
                <a:lnTo>
                  <a:pt x="522" y="185"/>
                </a:lnTo>
                <a:lnTo>
                  <a:pt x="502" y="185"/>
                </a:lnTo>
                <a:lnTo>
                  <a:pt x="442" y="100"/>
                </a:lnTo>
                <a:lnTo>
                  <a:pt x="427" y="85"/>
                </a:lnTo>
                <a:lnTo>
                  <a:pt x="367" y="70"/>
                </a:lnTo>
                <a:lnTo>
                  <a:pt x="341" y="95"/>
                </a:lnTo>
                <a:lnTo>
                  <a:pt x="336" y="140"/>
                </a:lnTo>
                <a:lnTo>
                  <a:pt x="316" y="135"/>
                </a:lnTo>
                <a:lnTo>
                  <a:pt x="291" y="145"/>
                </a:lnTo>
                <a:lnTo>
                  <a:pt x="281" y="200"/>
                </a:lnTo>
                <a:lnTo>
                  <a:pt x="196" y="185"/>
                </a:lnTo>
                <a:lnTo>
                  <a:pt x="161" y="210"/>
                </a:lnTo>
                <a:lnTo>
                  <a:pt x="146" y="205"/>
                </a:lnTo>
                <a:lnTo>
                  <a:pt x="91" y="286"/>
                </a:lnTo>
                <a:lnTo>
                  <a:pt x="35" y="311"/>
                </a:lnTo>
                <a:lnTo>
                  <a:pt x="30" y="346"/>
                </a:lnTo>
                <a:lnTo>
                  <a:pt x="0" y="35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7" name=""/>
          <p:cNvSpPr/>
          <p:nvPr/>
        </p:nvSpPr>
        <p:spPr>
          <a:xfrm>
            <a:off x="2852640" y="2552760"/>
            <a:ext cx="1258920" cy="588960"/>
          </a:xfrm>
          <a:custGeom>
            <a:avLst/>
            <a:gdLst/>
            <a:ahLst/>
            <a:rect l="l" t="t" r="r" b="b"/>
            <a:pathLst>
              <a:path w="793" h="371">
                <a:moveTo>
                  <a:pt x="0" y="35"/>
                </a:moveTo>
                <a:lnTo>
                  <a:pt x="15" y="30"/>
                </a:lnTo>
                <a:lnTo>
                  <a:pt x="90" y="40"/>
                </a:lnTo>
                <a:lnTo>
                  <a:pt x="106" y="30"/>
                </a:lnTo>
                <a:lnTo>
                  <a:pt x="151" y="20"/>
                </a:lnTo>
                <a:lnTo>
                  <a:pt x="181" y="25"/>
                </a:lnTo>
                <a:lnTo>
                  <a:pt x="201" y="20"/>
                </a:lnTo>
                <a:lnTo>
                  <a:pt x="226" y="30"/>
                </a:lnTo>
                <a:lnTo>
                  <a:pt x="231" y="45"/>
                </a:lnTo>
                <a:lnTo>
                  <a:pt x="256" y="45"/>
                </a:lnTo>
                <a:lnTo>
                  <a:pt x="291" y="55"/>
                </a:lnTo>
                <a:lnTo>
                  <a:pt x="366" y="50"/>
                </a:lnTo>
                <a:lnTo>
                  <a:pt x="452" y="25"/>
                </a:lnTo>
                <a:lnTo>
                  <a:pt x="502" y="30"/>
                </a:lnTo>
                <a:lnTo>
                  <a:pt x="562" y="0"/>
                </a:lnTo>
                <a:lnTo>
                  <a:pt x="632" y="30"/>
                </a:lnTo>
                <a:lnTo>
                  <a:pt x="683" y="15"/>
                </a:lnTo>
                <a:lnTo>
                  <a:pt x="763" y="10"/>
                </a:lnTo>
                <a:lnTo>
                  <a:pt x="748" y="30"/>
                </a:lnTo>
                <a:lnTo>
                  <a:pt x="733" y="90"/>
                </a:lnTo>
                <a:lnTo>
                  <a:pt x="698" y="120"/>
                </a:lnTo>
                <a:lnTo>
                  <a:pt x="693" y="140"/>
                </a:lnTo>
                <a:lnTo>
                  <a:pt x="673" y="145"/>
                </a:lnTo>
                <a:lnTo>
                  <a:pt x="693" y="211"/>
                </a:lnTo>
                <a:lnTo>
                  <a:pt x="693" y="256"/>
                </a:lnTo>
                <a:lnTo>
                  <a:pt x="678" y="271"/>
                </a:lnTo>
                <a:lnTo>
                  <a:pt x="678" y="326"/>
                </a:lnTo>
                <a:lnTo>
                  <a:pt x="778" y="346"/>
                </a:lnTo>
                <a:lnTo>
                  <a:pt x="793" y="37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8" name=""/>
          <p:cNvSpPr/>
          <p:nvPr/>
        </p:nvSpPr>
        <p:spPr>
          <a:xfrm>
            <a:off x="3887640" y="2616120"/>
            <a:ext cx="478080" cy="182520"/>
          </a:xfrm>
          <a:custGeom>
            <a:avLst/>
            <a:gdLst/>
            <a:ahLst/>
            <a:rect l="l" t="t" r="r" b="b"/>
            <a:pathLst>
              <a:path w="301" h="115">
                <a:moveTo>
                  <a:pt x="0" y="95"/>
                </a:moveTo>
                <a:lnTo>
                  <a:pt x="26" y="80"/>
                </a:lnTo>
                <a:lnTo>
                  <a:pt x="76" y="70"/>
                </a:lnTo>
                <a:lnTo>
                  <a:pt x="136" y="60"/>
                </a:lnTo>
                <a:lnTo>
                  <a:pt x="156" y="105"/>
                </a:lnTo>
                <a:lnTo>
                  <a:pt x="171" y="115"/>
                </a:lnTo>
                <a:lnTo>
                  <a:pt x="231" y="65"/>
                </a:lnTo>
                <a:lnTo>
                  <a:pt x="291" y="60"/>
                </a:lnTo>
                <a:lnTo>
                  <a:pt x="301"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9" name=""/>
          <p:cNvSpPr/>
          <p:nvPr/>
        </p:nvSpPr>
        <p:spPr>
          <a:xfrm>
            <a:off x="3578400" y="2592360"/>
            <a:ext cx="325440" cy="820800"/>
          </a:xfrm>
          <a:custGeom>
            <a:avLst/>
            <a:gdLst/>
            <a:ahLst/>
            <a:rect l="l" t="t" r="r" b="b"/>
            <a:pathLst>
              <a:path w="205" h="517">
                <a:moveTo>
                  <a:pt x="0" y="0"/>
                </a:moveTo>
                <a:lnTo>
                  <a:pt x="125" y="100"/>
                </a:lnTo>
                <a:lnTo>
                  <a:pt x="165" y="161"/>
                </a:lnTo>
                <a:lnTo>
                  <a:pt x="155" y="226"/>
                </a:lnTo>
                <a:lnTo>
                  <a:pt x="205" y="291"/>
                </a:lnTo>
                <a:lnTo>
                  <a:pt x="190" y="311"/>
                </a:lnTo>
                <a:lnTo>
                  <a:pt x="5" y="517"/>
                </a:lnTo>
                <a:lnTo>
                  <a:pt x="15" y="406"/>
                </a:lnTo>
                <a:lnTo>
                  <a:pt x="25" y="271"/>
                </a:lnTo>
                <a:lnTo>
                  <a:pt x="40" y="26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0" name=""/>
          <p:cNvSpPr/>
          <p:nvPr/>
        </p:nvSpPr>
        <p:spPr>
          <a:xfrm>
            <a:off x="3530520" y="2043000"/>
            <a:ext cx="947880" cy="692280"/>
          </a:xfrm>
          <a:custGeom>
            <a:avLst/>
            <a:gdLst/>
            <a:ahLst/>
            <a:rect l="l" t="t" r="r" b="b"/>
            <a:pathLst>
              <a:path w="597" h="436">
                <a:moveTo>
                  <a:pt x="471" y="5"/>
                </a:moveTo>
                <a:lnTo>
                  <a:pt x="597" y="0"/>
                </a:lnTo>
                <a:lnTo>
                  <a:pt x="592" y="75"/>
                </a:lnTo>
                <a:lnTo>
                  <a:pt x="582" y="95"/>
                </a:lnTo>
                <a:lnTo>
                  <a:pt x="532" y="80"/>
                </a:lnTo>
                <a:lnTo>
                  <a:pt x="521" y="40"/>
                </a:lnTo>
                <a:lnTo>
                  <a:pt x="476" y="30"/>
                </a:lnTo>
                <a:lnTo>
                  <a:pt x="471" y="5"/>
                </a:lnTo>
                <a:lnTo>
                  <a:pt x="446" y="120"/>
                </a:lnTo>
                <a:lnTo>
                  <a:pt x="361" y="210"/>
                </a:lnTo>
                <a:lnTo>
                  <a:pt x="286" y="221"/>
                </a:lnTo>
                <a:lnTo>
                  <a:pt x="286" y="200"/>
                </a:lnTo>
                <a:lnTo>
                  <a:pt x="271" y="221"/>
                </a:lnTo>
                <a:lnTo>
                  <a:pt x="200" y="226"/>
                </a:lnTo>
                <a:lnTo>
                  <a:pt x="140" y="205"/>
                </a:lnTo>
                <a:lnTo>
                  <a:pt x="5" y="221"/>
                </a:lnTo>
                <a:lnTo>
                  <a:pt x="25" y="296"/>
                </a:lnTo>
                <a:lnTo>
                  <a:pt x="0" y="436"/>
                </a:lnTo>
                <a:lnTo>
                  <a:pt x="15" y="426"/>
                </a:lnTo>
                <a:lnTo>
                  <a:pt x="35" y="43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1" name=""/>
          <p:cNvSpPr/>
          <p:nvPr/>
        </p:nvSpPr>
        <p:spPr>
          <a:xfrm>
            <a:off x="3586320" y="2727360"/>
            <a:ext cx="63360" cy="7920"/>
          </a:xfrm>
          <a:custGeom>
            <a:avLst/>
            <a:gdLst/>
            <a:ahLst/>
            <a:rect l="l" t="t" r="r" b="b"/>
            <a:pathLst>
              <a:path w="40" h="5">
                <a:moveTo>
                  <a:pt x="0" y="0"/>
                </a:moveTo>
                <a:lnTo>
                  <a:pt x="10" y="0"/>
                </a:lnTo>
                <a:lnTo>
                  <a:pt x="30" y="5"/>
                </a:lnTo>
                <a:lnTo>
                  <a:pt x="40" y="5"/>
                </a:lnTo>
              </a:path>
            </a:pathLst>
          </a:custGeom>
          <a:noFill/>
          <a:ln cap="rnd"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82" name=""/>
          <p:cNvSpPr/>
          <p:nvPr/>
        </p:nvSpPr>
        <p:spPr>
          <a:xfrm>
            <a:off x="3649680" y="2719440"/>
            <a:ext cx="47520" cy="15840"/>
          </a:xfrm>
          <a:custGeom>
            <a:avLst/>
            <a:gdLst/>
            <a:ahLst/>
            <a:rect l="l" t="t" r="r" b="b"/>
            <a:pathLst>
              <a:path w="30" h="10">
                <a:moveTo>
                  <a:pt x="0" y="10"/>
                </a:moveTo>
                <a:lnTo>
                  <a:pt x="10" y="5"/>
                </a:lnTo>
                <a:lnTo>
                  <a:pt x="20" y="0"/>
                </a:lnTo>
                <a:lnTo>
                  <a:pt x="30" y="0"/>
                </a:lnTo>
              </a:path>
            </a:pathLst>
          </a:custGeom>
          <a:noFill/>
          <a:ln cap="rnd"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83" name=""/>
          <p:cNvSpPr/>
          <p:nvPr/>
        </p:nvSpPr>
        <p:spPr>
          <a:xfrm>
            <a:off x="3498840" y="2178000"/>
            <a:ext cx="214200" cy="541440"/>
          </a:xfrm>
          <a:custGeom>
            <a:avLst/>
            <a:gdLst/>
            <a:ahLst/>
            <a:rect l="l" t="t" r="r" b="b"/>
            <a:pathLst>
              <a:path w="135" h="341">
                <a:moveTo>
                  <a:pt x="125" y="341"/>
                </a:moveTo>
                <a:lnTo>
                  <a:pt x="135" y="286"/>
                </a:lnTo>
                <a:lnTo>
                  <a:pt x="40" y="206"/>
                </a:lnTo>
                <a:lnTo>
                  <a:pt x="55" y="191"/>
                </a:lnTo>
                <a:lnTo>
                  <a:pt x="60" y="136"/>
                </a:lnTo>
                <a:lnTo>
                  <a:pt x="50" y="130"/>
                </a:lnTo>
                <a:lnTo>
                  <a:pt x="60" y="125"/>
                </a:lnTo>
                <a:lnTo>
                  <a:pt x="75" y="70"/>
                </a:lnTo>
                <a:lnTo>
                  <a:pt x="45" y="30"/>
                </a:lnTo>
                <a:lnTo>
                  <a:pt x="0" y="10"/>
                </a:lnTo>
                <a:lnTo>
                  <a:pt x="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4" name=""/>
          <p:cNvSpPr/>
          <p:nvPr/>
        </p:nvSpPr>
        <p:spPr>
          <a:xfrm>
            <a:off x="4383000" y="2193840"/>
            <a:ext cx="63720" cy="200160"/>
          </a:xfrm>
          <a:custGeom>
            <a:avLst/>
            <a:gdLst/>
            <a:ahLst/>
            <a:rect l="l" t="t" r="r" b="b"/>
            <a:pathLst>
              <a:path w="40" h="126">
                <a:moveTo>
                  <a:pt x="40" y="0"/>
                </a:moveTo>
                <a:lnTo>
                  <a:pt x="30" y="30"/>
                </a:lnTo>
                <a:lnTo>
                  <a:pt x="30" y="70"/>
                </a:lnTo>
                <a:lnTo>
                  <a:pt x="15" y="85"/>
                </a:lnTo>
                <a:lnTo>
                  <a:pt x="0" y="12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5" name=""/>
          <p:cNvSpPr/>
          <p:nvPr/>
        </p:nvSpPr>
        <p:spPr>
          <a:xfrm>
            <a:off x="4230720" y="2241720"/>
            <a:ext cx="231840" cy="223560"/>
          </a:xfrm>
          <a:custGeom>
            <a:avLst/>
            <a:gdLst/>
            <a:ahLst/>
            <a:rect l="l" t="t" r="r" b="b"/>
            <a:pathLst>
              <a:path w="146" h="141">
                <a:moveTo>
                  <a:pt x="0" y="0"/>
                </a:moveTo>
                <a:lnTo>
                  <a:pt x="0" y="45"/>
                </a:lnTo>
                <a:lnTo>
                  <a:pt x="50" y="85"/>
                </a:lnTo>
                <a:lnTo>
                  <a:pt x="146" y="141"/>
                </a:lnTo>
                <a:lnTo>
                  <a:pt x="111" y="111"/>
                </a:lnTo>
                <a:lnTo>
                  <a:pt x="111" y="9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6" name=""/>
          <p:cNvSpPr/>
          <p:nvPr/>
        </p:nvSpPr>
        <p:spPr>
          <a:xfrm>
            <a:off x="4286160" y="2368440"/>
            <a:ext cx="263520" cy="287280"/>
          </a:xfrm>
          <a:custGeom>
            <a:avLst/>
            <a:gdLst/>
            <a:ahLst/>
            <a:rect l="l" t="t" r="r" b="b"/>
            <a:pathLst>
              <a:path w="166" h="181">
                <a:moveTo>
                  <a:pt x="0" y="0"/>
                </a:moveTo>
                <a:lnTo>
                  <a:pt x="66" y="161"/>
                </a:lnTo>
                <a:lnTo>
                  <a:pt x="146" y="181"/>
                </a:lnTo>
                <a:lnTo>
                  <a:pt x="166" y="17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7" name=""/>
          <p:cNvSpPr/>
          <p:nvPr/>
        </p:nvSpPr>
        <p:spPr>
          <a:xfrm>
            <a:off x="4270320" y="2560680"/>
            <a:ext cx="120600" cy="63360"/>
          </a:xfrm>
          <a:custGeom>
            <a:avLst/>
            <a:gdLst/>
            <a:ahLst/>
            <a:rect l="l" t="t" r="r" b="b"/>
            <a:pathLst>
              <a:path w="76" h="40">
                <a:moveTo>
                  <a:pt x="76" y="40"/>
                </a:moveTo>
                <a:lnTo>
                  <a:pt x="55" y="40"/>
                </a:lnTo>
                <a:lnTo>
                  <a:pt x="30" y="35"/>
                </a:lnTo>
                <a:lnTo>
                  <a:pt x="5" y="25"/>
                </a:lnTo>
                <a:lnTo>
                  <a:pt x="5" y="10"/>
                </a:lnTo>
                <a:lnTo>
                  <a:pt x="0" y="0"/>
                </a:lnTo>
              </a:path>
            </a:pathLst>
          </a:custGeom>
          <a:noFill/>
          <a:ln cap="rnd" w="792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488" name=""/>
          <p:cNvSpPr/>
          <p:nvPr/>
        </p:nvSpPr>
        <p:spPr>
          <a:xfrm>
            <a:off x="4278240" y="2473200"/>
            <a:ext cx="55800" cy="198720"/>
          </a:xfrm>
          <a:custGeom>
            <a:avLst/>
            <a:gdLst/>
            <a:ahLst/>
            <a:rect l="l" t="t" r="r" b="b"/>
            <a:pathLst>
              <a:path w="35" h="125">
                <a:moveTo>
                  <a:pt x="35" y="0"/>
                </a:moveTo>
                <a:lnTo>
                  <a:pt x="20" y="35"/>
                </a:lnTo>
                <a:lnTo>
                  <a:pt x="5" y="55"/>
                </a:lnTo>
                <a:lnTo>
                  <a:pt x="0" y="125"/>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9" name=""/>
          <p:cNvSpPr/>
          <p:nvPr/>
        </p:nvSpPr>
        <p:spPr>
          <a:xfrm>
            <a:off x="4230720" y="2600280"/>
            <a:ext cx="95040" cy="311040"/>
          </a:xfrm>
          <a:custGeom>
            <a:avLst/>
            <a:gdLst/>
            <a:ahLst/>
            <a:rect l="l" t="t" r="r" b="b"/>
            <a:pathLst>
              <a:path w="60" h="196">
                <a:moveTo>
                  <a:pt x="40" y="0"/>
                </a:moveTo>
                <a:lnTo>
                  <a:pt x="5" y="20"/>
                </a:lnTo>
                <a:lnTo>
                  <a:pt x="0" y="35"/>
                </a:lnTo>
                <a:lnTo>
                  <a:pt x="0" y="50"/>
                </a:lnTo>
                <a:lnTo>
                  <a:pt x="10" y="70"/>
                </a:lnTo>
                <a:lnTo>
                  <a:pt x="15" y="75"/>
                </a:lnTo>
                <a:lnTo>
                  <a:pt x="35" y="90"/>
                </a:lnTo>
                <a:lnTo>
                  <a:pt x="60" y="130"/>
                </a:lnTo>
                <a:lnTo>
                  <a:pt x="50" y="166"/>
                </a:lnTo>
                <a:lnTo>
                  <a:pt x="60" y="19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0" name=""/>
          <p:cNvSpPr/>
          <p:nvPr/>
        </p:nvSpPr>
        <p:spPr>
          <a:xfrm>
            <a:off x="4309920" y="2751120"/>
            <a:ext cx="239760" cy="104760"/>
          </a:xfrm>
          <a:custGeom>
            <a:avLst/>
            <a:gdLst/>
            <a:ahLst/>
            <a:rect l="l" t="t" r="r" b="b"/>
            <a:pathLst>
              <a:path w="151" h="66">
                <a:moveTo>
                  <a:pt x="0" y="66"/>
                </a:moveTo>
                <a:lnTo>
                  <a:pt x="86" y="0"/>
                </a:lnTo>
                <a:lnTo>
                  <a:pt x="151"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1" name=""/>
          <p:cNvSpPr/>
          <p:nvPr/>
        </p:nvSpPr>
        <p:spPr>
          <a:xfrm>
            <a:off x="4016520" y="2481120"/>
            <a:ext cx="517320" cy="454320"/>
          </a:xfrm>
          <a:custGeom>
            <a:avLst/>
            <a:gdLst/>
            <a:ahLst/>
            <a:rect l="l" t="t" r="r" b="b"/>
            <a:pathLst>
              <a:path w="326" h="286">
                <a:moveTo>
                  <a:pt x="326" y="286"/>
                </a:moveTo>
                <a:lnTo>
                  <a:pt x="316" y="276"/>
                </a:lnTo>
                <a:lnTo>
                  <a:pt x="231" y="276"/>
                </a:lnTo>
                <a:lnTo>
                  <a:pt x="200" y="261"/>
                </a:lnTo>
                <a:lnTo>
                  <a:pt x="200" y="241"/>
                </a:lnTo>
                <a:lnTo>
                  <a:pt x="0" y="226"/>
                </a:lnTo>
                <a:lnTo>
                  <a:pt x="0" y="80"/>
                </a:lnTo>
                <a:lnTo>
                  <a:pt x="30" y="55"/>
                </a:lnTo>
                <a:lnTo>
                  <a:pt x="45" y="70"/>
                </a:lnTo>
                <a:lnTo>
                  <a:pt x="140" y="30"/>
                </a:lnTo>
                <a:lnTo>
                  <a:pt x="20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2" name=""/>
          <p:cNvSpPr/>
          <p:nvPr/>
        </p:nvSpPr>
        <p:spPr>
          <a:xfrm>
            <a:off x="4071960" y="2513160"/>
            <a:ext cx="230040" cy="110880"/>
          </a:xfrm>
          <a:custGeom>
            <a:avLst/>
            <a:gdLst/>
            <a:ahLst/>
            <a:rect l="l" t="t" r="r" b="b"/>
            <a:pathLst>
              <a:path w="145" h="70">
                <a:moveTo>
                  <a:pt x="145" y="0"/>
                </a:moveTo>
                <a:lnTo>
                  <a:pt x="115" y="15"/>
                </a:lnTo>
                <a:lnTo>
                  <a:pt x="5" y="70"/>
                </a:lnTo>
                <a:lnTo>
                  <a:pt x="0" y="4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3" name=""/>
          <p:cNvSpPr/>
          <p:nvPr/>
        </p:nvSpPr>
        <p:spPr>
          <a:xfrm>
            <a:off x="3657600" y="2832120"/>
            <a:ext cx="366840" cy="222120"/>
          </a:xfrm>
          <a:custGeom>
            <a:avLst/>
            <a:gdLst/>
            <a:ahLst/>
            <a:rect l="l" t="t" r="r" b="b"/>
            <a:pathLst>
              <a:path w="231" h="140">
                <a:moveTo>
                  <a:pt x="0" y="125"/>
                </a:moveTo>
                <a:lnTo>
                  <a:pt x="145" y="140"/>
                </a:lnTo>
                <a:lnTo>
                  <a:pt x="186" y="55"/>
                </a:lnTo>
                <a:lnTo>
                  <a:pt x="221" y="25"/>
                </a:lnTo>
                <a:lnTo>
                  <a:pt x="231"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4" name=""/>
          <p:cNvSpPr/>
          <p:nvPr/>
        </p:nvSpPr>
        <p:spPr>
          <a:xfrm>
            <a:off x="3871800" y="3054240"/>
            <a:ext cx="503280" cy="677880"/>
          </a:xfrm>
          <a:custGeom>
            <a:avLst/>
            <a:gdLst/>
            <a:ahLst/>
            <a:rect l="l" t="t" r="r" b="b"/>
            <a:pathLst>
              <a:path w="317" h="427">
                <a:moveTo>
                  <a:pt x="261" y="371"/>
                </a:moveTo>
                <a:lnTo>
                  <a:pt x="246" y="371"/>
                </a:lnTo>
                <a:lnTo>
                  <a:pt x="236" y="386"/>
                </a:lnTo>
                <a:lnTo>
                  <a:pt x="156" y="381"/>
                </a:lnTo>
                <a:lnTo>
                  <a:pt x="166" y="391"/>
                </a:lnTo>
                <a:lnTo>
                  <a:pt x="156" y="406"/>
                </a:lnTo>
                <a:lnTo>
                  <a:pt x="176" y="427"/>
                </a:lnTo>
                <a:lnTo>
                  <a:pt x="141" y="422"/>
                </a:lnTo>
                <a:lnTo>
                  <a:pt x="126" y="391"/>
                </a:lnTo>
                <a:lnTo>
                  <a:pt x="126" y="181"/>
                </a:lnTo>
                <a:lnTo>
                  <a:pt x="51" y="146"/>
                </a:lnTo>
                <a:lnTo>
                  <a:pt x="5" y="10"/>
                </a:lnTo>
                <a:lnTo>
                  <a:pt x="0" y="0"/>
                </a:lnTo>
                <a:lnTo>
                  <a:pt x="20" y="0"/>
                </a:lnTo>
                <a:lnTo>
                  <a:pt x="141" y="141"/>
                </a:lnTo>
                <a:lnTo>
                  <a:pt x="156" y="136"/>
                </a:lnTo>
                <a:lnTo>
                  <a:pt x="201" y="136"/>
                </a:lnTo>
                <a:lnTo>
                  <a:pt x="241" y="161"/>
                </a:lnTo>
                <a:lnTo>
                  <a:pt x="286" y="166"/>
                </a:lnTo>
                <a:lnTo>
                  <a:pt x="291" y="216"/>
                </a:lnTo>
                <a:lnTo>
                  <a:pt x="317" y="216"/>
                </a:lnTo>
                <a:lnTo>
                  <a:pt x="317" y="24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5" name=""/>
          <p:cNvSpPr/>
          <p:nvPr/>
        </p:nvSpPr>
        <p:spPr>
          <a:xfrm>
            <a:off x="4309920" y="3444840"/>
            <a:ext cx="231840" cy="190440"/>
          </a:xfrm>
          <a:custGeom>
            <a:avLst/>
            <a:gdLst/>
            <a:ahLst/>
            <a:rect l="l" t="t" r="r" b="b"/>
            <a:pathLst>
              <a:path w="146" h="120">
                <a:moveTo>
                  <a:pt x="0" y="120"/>
                </a:moveTo>
                <a:lnTo>
                  <a:pt x="20" y="105"/>
                </a:lnTo>
                <a:lnTo>
                  <a:pt x="46" y="100"/>
                </a:lnTo>
                <a:lnTo>
                  <a:pt x="51" y="60"/>
                </a:lnTo>
                <a:lnTo>
                  <a:pt x="46" y="45"/>
                </a:lnTo>
                <a:lnTo>
                  <a:pt x="61" y="35"/>
                </a:lnTo>
                <a:lnTo>
                  <a:pt x="66" y="25"/>
                </a:lnTo>
                <a:lnTo>
                  <a:pt x="101" y="10"/>
                </a:lnTo>
                <a:lnTo>
                  <a:pt x="111" y="20"/>
                </a:lnTo>
                <a:lnTo>
                  <a:pt x="136" y="0"/>
                </a:lnTo>
                <a:lnTo>
                  <a:pt x="146" y="10"/>
                </a:lnTo>
                <a:lnTo>
                  <a:pt x="146" y="95"/>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6" name=""/>
          <p:cNvSpPr/>
          <p:nvPr/>
        </p:nvSpPr>
        <p:spPr>
          <a:xfrm>
            <a:off x="4278240" y="3444840"/>
            <a:ext cx="96840" cy="198360"/>
          </a:xfrm>
          <a:custGeom>
            <a:avLst/>
            <a:gdLst/>
            <a:ahLst/>
            <a:rect l="l" t="t" r="r" b="b"/>
            <a:pathLst>
              <a:path w="61" h="125">
                <a:moveTo>
                  <a:pt x="61" y="0"/>
                </a:moveTo>
                <a:lnTo>
                  <a:pt x="61" y="15"/>
                </a:lnTo>
                <a:lnTo>
                  <a:pt x="15" y="45"/>
                </a:lnTo>
                <a:lnTo>
                  <a:pt x="0" y="65"/>
                </a:lnTo>
                <a:lnTo>
                  <a:pt x="10" y="70"/>
                </a:lnTo>
                <a:lnTo>
                  <a:pt x="15" y="105"/>
                </a:lnTo>
                <a:lnTo>
                  <a:pt x="10" y="125"/>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7" name=""/>
          <p:cNvSpPr/>
          <p:nvPr/>
        </p:nvSpPr>
        <p:spPr>
          <a:xfrm>
            <a:off x="3768840" y="3373560"/>
            <a:ext cx="263520" cy="293400"/>
          </a:xfrm>
          <a:custGeom>
            <a:avLst/>
            <a:gdLst/>
            <a:ahLst/>
            <a:rect l="l" t="t" r="r" b="b"/>
            <a:pathLst>
              <a:path w="166" h="185">
                <a:moveTo>
                  <a:pt x="111" y="185"/>
                </a:moveTo>
                <a:lnTo>
                  <a:pt x="161" y="120"/>
                </a:lnTo>
                <a:lnTo>
                  <a:pt x="166" y="85"/>
                </a:lnTo>
                <a:lnTo>
                  <a:pt x="25" y="0"/>
                </a:lnTo>
                <a:lnTo>
                  <a:pt x="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8" name=""/>
          <p:cNvSpPr/>
          <p:nvPr/>
        </p:nvSpPr>
        <p:spPr>
          <a:xfrm>
            <a:off x="4486320" y="1636560"/>
            <a:ext cx="477720" cy="892440"/>
          </a:xfrm>
          <a:custGeom>
            <a:avLst/>
            <a:gdLst/>
            <a:ahLst/>
            <a:rect l="l" t="t" r="r" b="b"/>
            <a:pathLst>
              <a:path w="301" h="562">
                <a:moveTo>
                  <a:pt x="0" y="547"/>
                </a:moveTo>
                <a:lnTo>
                  <a:pt x="35" y="547"/>
                </a:lnTo>
                <a:lnTo>
                  <a:pt x="85" y="547"/>
                </a:lnTo>
                <a:lnTo>
                  <a:pt x="90" y="562"/>
                </a:lnTo>
                <a:lnTo>
                  <a:pt x="110" y="562"/>
                </a:lnTo>
                <a:lnTo>
                  <a:pt x="115" y="547"/>
                </a:lnTo>
                <a:lnTo>
                  <a:pt x="145" y="552"/>
                </a:lnTo>
                <a:lnTo>
                  <a:pt x="185" y="552"/>
                </a:lnTo>
                <a:lnTo>
                  <a:pt x="216" y="552"/>
                </a:lnTo>
                <a:lnTo>
                  <a:pt x="241" y="552"/>
                </a:lnTo>
                <a:lnTo>
                  <a:pt x="296" y="552"/>
                </a:lnTo>
                <a:lnTo>
                  <a:pt x="296" y="562"/>
                </a:lnTo>
                <a:lnTo>
                  <a:pt x="301" y="547"/>
                </a:lnTo>
                <a:lnTo>
                  <a:pt x="281" y="376"/>
                </a:lnTo>
                <a:lnTo>
                  <a:pt x="231" y="296"/>
                </a:lnTo>
                <a:lnTo>
                  <a:pt x="221" y="291"/>
                </a:lnTo>
                <a:lnTo>
                  <a:pt x="185" y="201"/>
                </a:lnTo>
                <a:lnTo>
                  <a:pt x="170" y="175"/>
                </a:lnTo>
                <a:lnTo>
                  <a:pt x="165" y="135"/>
                </a:lnTo>
                <a:lnTo>
                  <a:pt x="150" y="90"/>
                </a:lnTo>
                <a:lnTo>
                  <a:pt x="145" y="90"/>
                </a:lnTo>
                <a:lnTo>
                  <a:pt x="10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9" name=""/>
          <p:cNvSpPr/>
          <p:nvPr/>
        </p:nvSpPr>
        <p:spPr>
          <a:xfrm>
            <a:off x="4478400" y="2473200"/>
            <a:ext cx="477720" cy="142920"/>
          </a:xfrm>
          <a:custGeom>
            <a:avLst/>
            <a:gdLst/>
            <a:ahLst/>
            <a:rect l="l" t="t" r="r" b="b"/>
            <a:pathLst>
              <a:path w="301" h="90">
                <a:moveTo>
                  <a:pt x="0" y="0"/>
                </a:moveTo>
                <a:lnTo>
                  <a:pt x="85" y="5"/>
                </a:lnTo>
                <a:lnTo>
                  <a:pt x="90" y="15"/>
                </a:lnTo>
                <a:lnTo>
                  <a:pt x="210" y="15"/>
                </a:lnTo>
                <a:lnTo>
                  <a:pt x="231" y="20"/>
                </a:lnTo>
                <a:lnTo>
                  <a:pt x="236" y="65"/>
                </a:lnTo>
                <a:lnTo>
                  <a:pt x="281" y="70"/>
                </a:lnTo>
                <a:lnTo>
                  <a:pt x="286" y="80"/>
                </a:lnTo>
                <a:lnTo>
                  <a:pt x="296" y="85"/>
                </a:lnTo>
                <a:lnTo>
                  <a:pt x="301" y="9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0" name=""/>
          <p:cNvSpPr/>
          <p:nvPr/>
        </p:nvSpPr>
        <p:spPr>
          <a:xfrm>
            <a:off x="4629240" y="2505240"/>
            <a:ext cx="1108080" cy="485640"/>
          </a:xfrm>
          <a:custGeom>
            <a:avLst/>
            <a:gdLst/>
            <a:ahLst/>
            <a:rect l="l" t="t" r="r" b="b"/>
            <a:pathLst>
              <a:path w="698" h="306">
                <a:moveTo>
                  <a:pt x="407" y="165"/>
                </a:moveTo>
                <a:lnTo>
                  <a:pt x="396" y="175"/>
                </a:lnTo>
                <a:lnTo>
                  <a:pt x="366" y="175"/>
                </a:lnTo>
                <a:lnTo>
                  <a:pt x="321" y="195"/>
                </a:lnTo>
                <a:lnTo>
                  <a:pt x="246" y="195"/>
                </a:lnTo>
                <a:lnTo>
                  <a:pt x="246" y="236"/>
                </a:lnTo>
                <a:lnTo>
                  <a:pt x="216" y="251"/>
                </a:lnTo>
                <a:lnTo>
                  <a:pt x="161" y="226"/>
                </a:lnTo>
                <a:lnTo>
                  <a:pt x="95" y="271"/>
                </a:lnTo>
                <a:lnTo>
                  <a:pt x="15" y="271"/>
                </a:lnTo>
                <a:lnTo>
                  <a:pt x="10" y="216"/>
                </a:lnTo>
                <a:lnTo>
                  <a:pt x="15" y="160"/>
                </a:lnTo>
                <a:lnTo>
                  <a:pt x="20" y="70"/>
                </a:lnTo>
                <a:lnTo>
                  <a:pt x="20" y="20"/>
                </a:lnTo>
                <a:lnTo>
                  <a:pt x="0" y="20"/>
                </a:lnTo>
                <a:lnTo>
                  <a:pt x="0" y="5"/>
                </a:lnTo>
                <a:lnTo>
                  <a:pt x="20" y="0"/>
                </a:lnTo>
                <a:lnTo>
                  <a:pt x="45" y="0"/>
                </a:lnTo>
                <a:lnTo>
                  <a:pt x="80" y="30"/>
                </a:lnTo>
                <a:lnTo>
                  <a:pt x="201" y="30"/>
                </a:lnTo>
                <a:lnTo>
                  <a:pt x="206" y="20"/>
                </a:lnTo>
                <a:lnTo>
                  <a:pt x="221" y="35"/>
                </a:lnTo>
                <a:lnTo>
                  <a:pt x="316" y="50"/>
                </a:lnTo>
                <a:lnTo>
                  <a:pt x="326" y="55"/>
                </a:lnTo>
                <a:lnTo>
                  <a:pt x="346" y="60"/>
                </a:lnTo>
                <a:lnTo>
                  <a:pt x="356" y="75"/>
                </a:lnTo>
                <a:lnTo>
                  <a:pt x="371" y="65"/>
                </a:lnTo>
                <a:lnTo>
                  <a:pt x="472" y="75"/>
                </a:lnTo>
                <a:lnTo>
                  <a:pt x="427" y="105"/>
                </a:lnTo>
                <a:lnTo>
                  <a:pt x="447" y="105"/>
                </a:lnTo>
                <a:lnTo>
                  <a:pt x="457" y="150"/>
                </a:lnTo>
                <a:lnTo>
                  <a:pt x="487" y="125"/>
                </a:lnTo>
                <a:lnTo>
                  <a:pt x="562" y="180"/>
                </a:lnTo>
                <a:lnTo>
                  <a:pt x="592" y="165"/>
                </a:lnTo>
                <a:lnTo>
                  <a:pt x="627" y="165"/>
                </a:lnTo>
                <a:lnTo>
                  <a:pt x="698" y="160"/>
                </a:lnTo>
                <a:lnTo>
                  <a:pt x="698" y="180"/>
                </a:lnTo>
                <a:lnTo>
                  <a:pt x="682" y="180"/>
                </a:lnTo>
                <a:lnTo>
                  <a:pt x="672" y="185"/>
                </a:lnTo>
                <a:lnTo>
                  <a:pt x="667" y="190"/>
                </a:lnTo>
                <a:lnTo>
                  <a:pt x="622" y="206"/>
                </a:lnTo>
                <a:lnTo>
                  <a:pt x="617" y="251"/>
                </a:lnTo>
                <a:lnTo>
                  <a:pt x="567" y="286"/>
                </a:lnTo>
                <a:lnTo>
                  <a:pt x="517" y="296"/>
                </a:lnTo>
                <a:lnTo>
                  <a:pt x="517" y="306"/>
                </a:lnTo>
                <a:lnTo>
                  <a:pt x="507" y="296"/>
                </a:lnTo>
                <a:lnTo>
                  <a:pt x="437" y="30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1" name=""/>
          <p:cNvSpPr/>
          <p:nvPr/>
        </p:nvSpPr>
        <p:spPr>
          <a:xfrm>
            <a:off x="5083200" y="2711520"/>
            <a:ext cx="182520" cy="39600"/>
          </a:xfrm>
          <a:custGeom>
            <a:avLst/>
            <a:gdLst/>
            <a:ahLst/>
            <a:rect l="l" t="t" r="r" b="b"/>
            <a:pathLst>
              <a:path w="115" h="25">
                <a:moveTo>
                  <a:pt x="115" y="25"/>
                </a:moveTo>
                <a:lnTo>
                  <a:pt x="105" y="15"/>
                </a:lnTo>
                <a:lnTo>
                  <a:pt x="60" y="0"/>
                </a:lnTo>
                <a:lnTo>
                  <a:pt x="30" y="10"/>
                </a:lnTo>
                <a:lnTo>
                  <a:pt x="25" y="25"/>
                </a:lnTo>
                <a:lnTo>
                  <a:pt x="20" y="15"/>
                </a:lnTo>
                <a:lnTo>
                  <a:pt x="0" y="5"/>
                </a:lnTo>
              </a:path>
            </a:pathLst>
          </a:custGeom>
          <a:noFill/>
          <a:ln cap="rnd" w="792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502" name=""/>
          <p:cNvSpPr/>
          <p:nvPr/>
        </p:nvSpPr>
        <p:spPr>
          <a:xfrm>
            <a:off x="5019840" y="2727360"/>
            <a:ext cx="166680" cy="120600"/>
          </a:xfrm>
          <a:custGeom>
            <a:avLst/>
            <a:gdLst/>
            <a:ahLst/>
            <a:rect l="l" t="t" r="r" b="b"/>
            <a:pathLst>
              <a:path w="105" h="76">
                <a:moveTo>
                  <a:pt x="0" y="55"/>
                </a:moveTo>
                <a:lnTo>
                  <a:pt x="70" y="40"/>
                </a:lnTo>
                <a:lnTo>
                  <a:pt x="70" y="0"/>
                </a:lnTo>
                <a:lnTo>
                  <a:pt x="80" y="50"/>
                </a:lnTo>
                <a:lnTo>
                  <a:pt x="70" y="45"/>
                </a:lnTo>
                <a:lnTo>
                  <a:pt x="75" y="60"/>
                </a:lnTo>
                <a:lnTo>
                  <a:pt x="105" y="7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3" name=""/>
          <p:cNvSpPr/>
          <p:nvPr/>
        </p:nvSpPr>
        <p:spPr>
          <a:xfrm>
            <a:off x="5075280" y="2871720"/>
            <a:ext cx="142920" cy="135000"/>
          </a:xfrm>
          <a:custGeom>
            <a:avLst/>
            <a:gdLst/>
            <a:ahLst/>
            <a:rect l="l" t="t" r="r" b="b"/>
            <a:pathLst>
              <a:path w="90" h="85">
                <a:moveTo>
                  <a:pt x="90" y="0"/>
                </a:moveTo>
                <a:lnTo>
                  <a:pt x="60" y="40"/>
                </a:lnTo>
                <a:lnTo>
                  <a:pt x="40" y="40"/>
                </a:lnTo>
                <a:lnTo>
                  <a:pt x="0" y="70"/>
                </a:lnTo>
                <a:lnTo>
                  <a:pt x="0" y="85"/>
                </a:lnTo>
                <a:lnTo>
                  <a:pt x="45" y="75"/>
                </a:lnTo>
                <a:lnTo>
                  <a:pt x="90" y="0"/>
                </a:lnTo>
                <a:close/>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4" name=""/>
          <p:cNvSpPr/>
          <p:nvPr/>
        </p:nvSpPr>
        <p:spPr>
          <a:xfrm>
            <a:off x="5075280" y="2871720"/>
            <a:ext cx="142920" cy="135000"/>
          </a:xfrm>
          <a:custGeom>
            <a:avLst/>
            <a:gdLst/>
            <a:ahLst/>
            <a:rect l="l" t="t" r="r" b="b"/>
            <a:pathLst>
              <a:path w="90" h="85">
                <a:moveTo>
                  <a:pt x="90" y="0"/>
                </a:moveTo>
                <a:lnTo>
                  <a:pt x="60" y="40"/>
                </a:lnTo>
                <a:lnTo>
                  <a:pt x="40" y="40"/>
                </a:lnTo>
                <a:lnTo>
                  <a:pt x="0" y="70"/>
                </a:lnTo>
                <a:lnTo>
                  <a:pt x="0" y="85"/>
                </a:lnTo>
                <a:lnTo>
                  <a:pt x="45" y="75"/>
                </a:lnTo>
                <a:lnTo>
                  <a:pt x="9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5" name=""/>
          <p:cNvSpPr/>
          <p:nvPr/>
        </p:nvSpPr>
        <p:spPr>
          <a:xfrm>
            <a:off x="5075280" y="2871720"/>
            <a:ext cx="231840" cy="150840"/>
          </a:xfrm>
          <a:custGeom>
            <a:avLst/>
            <a:gdLst/>
            <a:ahLst/>
            <a:rect l="l" t="t" r="r" b="b"/>
            <a:pathLst>
              <a:path w="146" h="95">
                <a:moveTo>
                  <a:pt x="90" y="0"/>
                </a:moveTo>
                <a:lnTo>
                  <a:pt x="146" y="0"/>
                </a:lnTo>
                <a:lnTo>
                  <a:pt x="120" y="85"/>
                </a:lnTo>
                <a:lnTo>
                  <a:pt x="126" y="90"/>
                </a:lnTo>
                <a:lnTo>
                  <a:pt x="110" y="90"/>
                </a:lnTo>
                <a:lnTo>
                  <a:pt x="85" y="95"/>
                </a:lnTo>
                <a:lnTo>
                  <a:pt x="0" y="85"/>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6" name=""/>
          <p:cNvSpPr/>
          <p:nvPr/>
        </p:nvSpPr>
        <p:spPr>
          <a:xfrm>
            <a:off x="5011560" y="2975040"/>
            <a:ext cx="79560" cy="253800"/>
          </a:xfrm>
          <a:custGeom>
            <a:avLst/>
            <a:gdLst/>
            <a:ahLst/>
            <a:rect l="l" t="t" r="r" b="b"/>
            <a:pathLst>
              <a:path w="50" h="160">
                <a:moveTo>
                  <a:pt x="40" y="5"/>
                </a:moveTo>
                <a:lnTo>
                  <a:pt x="25" y="0"/>
                </a:lnTo>
                <a:lnTo>
                  <a:pt x="0" y="0"/>
                </a:lnTo>
                <a:lnTo>
                  <a:pt x="0" y="60"/>
                </a:lnTo>
                <a:lnTo>
                  <a:pt x="0" y="125"/>
                </a:lnTo>
                <a:lnTo>
                  <a:pt x="5" y="125"/>
                </a:lnTo>
                <a:lnTo>
                  <a:pt x="40" y="115"/>
                </a:lnTo>
                <a:lnTo>
                  <a:pt x="50" y="125"/>
                </a:lnTo>
                <a:lnTo>
                  <a:pt x="25" y="155"/>
                </a:lnTo>
                <a:lnTo>
                  <a:pt x="25" y="16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7" name=""/>
          <p:cNvSpPr/>
          <p:nvPr/>
        </p:nvSpPr>
        <p:spPr>
          <a:xfrm>
            <a:off x="5011560" y="3173400"/>
            <a:ext cx="398520" cy="398520"/>
          </a:xfrm>
          <a:custGeom>
            <a:avLst/>
            <a:gdLst/>
            <a:ahLst/>
            <a:rect l="l" t="t" r="r" b="b"/>
            <a:pathLst>
              <a:path w="251" h="251">
                <a:moveTo>
                  <a:pt x="0" y="0"/>
                </a:moveTo>
                <a:lnTo>
                  <a:pt x="5" y="55"/>
                </a:lnTo>
                <a:lnTo>
                  <a:pt x="80" y="96"/>
                </a:lnTo>
                <a:lnTo>
                  <a:pt x="100" y="101"/>
                </a:lnTo>
                <a:lnTo>
                  <a:pt x="191" y="166"/>
                </a:lnTo>
                <a:lnTo>
                  <a:pt x="206" y="226"/>
                </a:lnTo>
                <a:lnTo>
                  <a:pt x="251" y="226"/>
                </a:lnTo>
                <a:lnTo>
                  <a:pt x="226" y="25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8" name=""/>
          <p:cNvSpPr/>
          <p:nvPr/>
        </p:nvSpPr>
        <p:spPr>
          <a:xfrm>
            <a:off x="4533840" y="3213000"/>
            <a:ext cx="63720" cy="231840"/>
          </a:xfrm>
          <a:custGeom>
            <a:avLst/>
            <a:gdLst/>
            <a:ahLst/>
            <a:rect l="l" t="t" r="r" b="b"/>
            <a:pathLst>
              <a:path w="40" h="146">
                <a:moveTo>
                  <a:pt x="35" y="0"/>
                </a:moveTo>
                <a:lnTo>
                  <a:pt x="40" y="10"/>
                </a:lnTo>
                <a:lnTo>
                  <a:pt x="40" y="41"/>
                </a:lnTo>
                <a:lnTo>
                  <a:pt x="30" y="51"/>
                </a:lnTo>
                <a:lnTo>
                  <a:pt x="30" y="66"/>
                </a:lnTo>
                <a:lnTo>
                  <a:pt x="20" y="66"/>
                </a:lnTo>
                <a:lnTo>
                  <a:pt x="20" y="116"/>
                </a:lnTo>
                <a:lnTo>
                  <a:pt x="15" y="116"/>
                </a:lnTo>
                <a:lnTo>
                  <a:pt x="15" y="131"/>
                </a:lnTo>
                <a:lnTo>
                  <a:pt x="5" y="131"/>
                </a:lnTo>
                <a:lnTo>
                  <a:pt x="5" y="146"/>
                </a:lnTo>
                <a:lnTo>
                  <a:pt x="0" y="14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9" name=""/>
          <p:cNvSpPr/>
          <p:nvPr/>
        </p:nvSpPr>
        <p:spPr>
          <a:xfrm>
            <a:off x="4589640" y="3228840"/>
            <a:ext cx="55440" cy="358920"/>
          </a:xfrm>
          <a:custGeom>
            <a:avLst/>
            <a:gdLst/>
            <a:ahLst/>
            <a:rect l="l" t="t" r="r" b="b"/>
            <a:pathLst>
              <a:path w="35" h="226">
                <a:moveTo>
                  <a:pt x="35" y="0"/>
                </a:moveTo>
                <a:lnTo>
                  <a:pt x="30" y="0"/>
                </a:lnTo>
                <a:lnTo>
                  <a:pt x="30" y="26"/>
                </a:lnTo>
                <a:lnTo>
                  <a:pt x="20" y="31"/>
                </a:lnTo>
                <a:lnTo>
                  <a:pt x="15" y="56"/>
                </a:lnTo>
                <a:lnTo>
                  <a:pt x="20" y="61"/>
                </a:lnTo>
                <a:lnTo>
                  <a:pt x="20" y="86"/>
                </a:lnTo>
                <a:lnTo>
                  <a:pt x="15" y="86"/>
                </a:lnTo>
                <a:lnTo>
                  <a:pt x="10" y="196"/>
                </a:lnTo>
                <a:lnTo>
                  <a:pt x="0" y="196"/>
                </a:lnTo>
                <a:lnTo>
                  <a:pt x="0" y="201"/>
                </a:lnTo>
                <a:lnTo>
                  <a:pt x="15" y="211"/>
                </a:lnTo>
                <a:lnTo>
                  <a:pt x="15" y="226"/>
                </a:lnTo>
                <a:lnTo>
                  <a:pt x="5" y="22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0" name=""/>
          <p:cNvSpPr/>
          <p:nvPr/>
        </p:nvSpPr>
        <p:spPr>
          <a:xfrm>
            <a:off x="4573440" y="3548160"/>
            <a:ext cx="16200" cy="23760"/>
          </a:xfrm>
          <a:custGeom>
            <a:avLst/>
            <a:gdLst/>
            <a:ahLst/>
            <a:rect l="l" t="t" r="r" b="b"/>
            <a:pathLst>
              <a:path w="10" h="15">
                <a:moveTo>
                  <a:pt x="10" y="0"/>
                </a:moveTo>
                <a:lnTo>
                  <a:pt x="0" y="0"/>
                </a:lnTo>
                <a:lnTo>
                  <a:pt x="0" y="15"/>
                </a:lnTo>
              </a:path>
            </a:pathLst>
          </a:custGeom>
          <a:noFill/>
          <a:ln cap="rnd" w="792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511" name=""/>
          <p:cNvSpPr/>
          <p:nvPr/>
        </p:nvSpPr>
        <p:spPr>
          <a:xfrm>
            <a:off x="4302000" y="3587760"/>
            <a:ext cx="311400" cy="79200"/>
          </a:xfrm>
          <a:custGeom>
            <a:avLst/>
            <a:gdLst/>
            <a:ahLst/>
            <a:rect l="l" t="t" r="r" b="b"/>
            <a:pathLst>
              <a:path w="196" h="50">
                <a:moveTo>
                  <a:pt x="196" y="0"/>
                </a:moveTo>
                <a:lnTo>
                  <a:pt x="191" y="15"/>
                </a:lnTo>
                <a:lnTo>
                  <a:pt x="151" y="0"/>
                </a:lnTo>
                <a:lnTo>
                  <a:pt x="146" y="5"/>
                </a:lnTo>
                <a:lnTo>
                  <a:pt x="86" y="35"/>
                </a:lnTo>
                <a:lnTo>
                  <a:pt x="76" y="50"/>
                </a:lnTo>
                <a:lnTo>
                  <a:pt x="76" y="40"/>
                </a:lnTo>
                <a:lnTo>
                  <a:pt x="0" y="40"/>
                </a:lnTo>
                <a:lnTo>
                  <a:pt x="5" y="30"/>
                </a:lnTo>
                <a:lnTo>
                  <a:pt x="0" y="30"/>
                </a:lnTo>
              </a:path>
            </a:pathLst>
          </a:custGeom>
          <a:noFill/>
          <a:ln cap="rnd"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2512" name=""/>
          <p:cNvSpPr/>
          <p:nvPr/>
        </p:nvSpPr>
        <p:spPr>
          <a:xfrm>
            <a:off x="4438800" y="3436920"/>
            <a:ext cx="87120" cy="198360"/>
          </a:xfrm>
          <a:custGeom>
            <a:avLst/>
            <a:gdLst/>
            <a:ahLst/>
            <a:rect l="l" t="t" r="r" b="b"/>
            <a:pathLst>
              <a:path w="55" h="125">
                <a:moveTo>
                  <a:pt x="0" y="10"/>
                </a:moveTo>
                <a:lnTo>
                  <a:pt x="55" y="0"/>
                </a:lnTo>
                <a:lnTo>
                  <a:pt x="55" y="25"/>
                </a:lnTo>
                <a:lnTo>
                  <a:pt x="45" y="25"/>
                </a:lnTo>
                <a:lnTo>
                  <a:pt x="45" y="45"/>
                </a:lnTo>
                <a:lnTo>
                  <a:pt x="40" y="45"/>
                </a:lnTo>
                <a:lnTo>
                  <a:pt x="40" y="65"/>
                </a:lnTo>
                <a:lnTo>
                  <a:pt x="35" y="65"/>
                </a:lnTo>
                <a:lnTo>
                  <a:pt x="35" y="105"/>
                </a:lnTo>
                <a:lnTo>
                  <a:pt x="30" y="105"/>
                </a:lnTo>
                <a:lnTo>
                  <a:pt x="30" y="115"/>
                </a:lnTo>
                <a:lnTo>
                  <a:pt x="35" y="115"/>
                </a:lnTo>
                <a:lnTo>
                  <a:pt x="35" y="125"/>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3" name=""/>
          <p:cNvSpPr/>
          <p:nvPr/>
        </p:nvSpPr>
        <p:spPr>
          <a:xfrm>
            <a:off x="4541760" y="3444840"/>
            <a:ext cx="55800" cy="95400"/>
          </a:xfrm>
          <a:custGeom>
            <a:avLst/>
            <a:gdLst/>
            <a:ahLst/>
            <a:rect l="l" t="t" r="r" b="b"/>
            <a:pathLst>
              <a:path w="35" h="60">
                <a:moveTo>
                  <a:pt x="35" y="60"/>
                </a:moveTo>
                <a:lnTo>
                  <a:pt x="25" y="55"/>
                </a:lnTo>
                <a:lnTo>
                  <a:pt x="25" y="50"/>
                </a:lnTo>
                <a:lnTo>
                  <a:pt x="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4" name=""/>
          <p:cNvSpPr/>
          <p:nvPr/>
        </p:nvSpPr>
        <p:spPr>
          <a:xfrm>
            <a:off x="4597560" y="3260880"/>
            <a:ext cx="422280" cy="287280"/>
          </a:xfrm>
          <a:custGeom>
            <a:avLst/>
            <a:gdLst/>
            <a:ahLst/>
            <a:rect l="l" t="t" r="r" b="b"/>
            <a:pathLst>
              <a:path w="266" h="181">
                <a:moveTo>
                  <a:pt x="0" y="181"/>
                </a:moveTo>
                <a:lnTo>
                  <a:pt x="5" y="176"/>
                </a:lnTo>
                <a:lnTo>
                  <a:pt x="135" y="161"/>
                </a:lnTo>
                <a:lnTo>
                  <a:pt x="221" y="96"/>
                </a:lnTo>
                <a:lnTo>
                  <a:pt x="216" y="61"/>
                </a:lnTo>
                <a:lnTo>
                  <a:pt x="221" y="11"/>
                </a:lnTo>
                <a:lnTo>
                  <a:pt x="266"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5" name=""/>
          <p:cNvSpPr/>
          <p:nvPr/>
        </p:nvSpPr>
        <p:spPr>
          <a:xfrm>
            <a:off x="4940280" y="3213000"/>
            <a:ext cx="422280" cy="247680"/>
          </a:xfrm>
          <a:custGeom>
            <a:avLst/>
            <a:gdLst/>
            <a:ahLst/>
            <a:rect l="l" t="t" r="r" b="b"/>
            <a:pathLst>
              <a:path w="266" h="156">
                <a:moveTo>
                  <a:pt x="0" y="101"/>
                </a:moveTo>
                <a:lnTo>
                  <a:pt x="95" y="146"/>
                </a:lnTo>
                <a:lnTo>
                  <a:pt x="95" y="156"/>
                </a:lnTo>
                <a:lnTo>
                  <a:pt x="100" y="146"/>
                </a:lnTo>
                <a:lnTo>
                  <a:pt x="195" y="101"/>
                </a:lnTo>
                <a:lnTo>
                  <a:pt x="190" y="10"/>
                </a:lnTo>
                <a:lnTo>
                  <a:pt x="200" y="0"/>
                </a:lnTo>
                <a:lnTo>
                  <a:pt x="241" y="41"/>
                </a:lnTo>
                <a:lnTo>
                  <a:pt x="266" y="4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6" name=""/>
          <p:cNvSpPr/>
          <p:nvPr/>
        </p:nvSpPr>
        <p:spPr>
          <a:xfrm>
            <a:off x="5027760" y="3181320"/>
            <a:ext cx="247680" cy="79560"/>
          </a:xfrm>
          <a:custGeom>
            <a:avLst/>
            <a:gdLst/>
            <a:ahLst/>
            <a:rect l="l" t="t" r="r" b="b"/>
            <a:pathLst>
              <a:path w="156" h="50">
                <a:moveTo>
                  <a:pt x="0" y="50"/>
                </a:moveTo>
                <a:lnTo>
                  <a:pt x="5" y="40"/>
                </a:lnTo>
                <a:lnTo>
                  <a:pt x="45" y="30"/>
                </a:lnTo>
                <a:lnTo>
                  <a:pt x="65" y="15"/>
                </a:lnTo>
                <a:lnTo>
                  <a:pt x="110" y="5"/>
                </a:lnTo>
                <a:lnTo>
                  <a:pt x="120" y="0"/>
                </a:lnTo>
                <a:lnTo>
                  <a:pt x="135" y="10"/>
                </a:lnTo>
                <a:lnTo>
                  <a:pt x="145" y="10"/>
                </a:lnTo>
                <a:lnTo>
                  <a:pt x="156" y="10"/>
                </a:lnTo>
                <a:lnTo>
                  <a:pt x="150" y="15"/>
                </a:lnTo>
                <a:lnTo>
                  <a:pt x="130" y="25"/>
                </a:lnTo>
                <a:lnTo>
                  <a:pt x="125" y="15"/>
                </a:lnTo>
              </a:path>
            </a:pathLst>
          </a:custGeom>
          <a:noFill/>
          <a:ln cap="rnd" w="7920">
            <a:solidFill>
              <a:srgbClr val="ffffff"/>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2517" name=""/>
          <p:cNvSpPr/>
          <p:nvPr/>
        </p:nvSpPr>
        <p:spPr>
          <a:xfrm>
            <a:off x="5194440" y="3022560"/>
            <a:ext cx="88920" cy="158760"/>
          </a:xfrm>
          <a:custGeom>
            <a:avLst/>
            <a:gdLst/>
            <a:ahLst/>
            <a:rect l="l" t="t" r="r" b="b"/>
            <a:pathLst>
              <a:path w="56" h="100">
                <a:moveTo>
                  <a:pt x="56" y="0"/>
                </a:moveTo>
                <a:lnTo>
                  <a:pt x="40" y="5"/>
                </a:lnTo>
                <a:lnTo>
                  <a:pt x="30" y="10"/>
                </a:lnTo>
                <a:lnTo>
                  <a:pt x="0" y="65"/>
                </a:lnTo>
                <a:lnTo>
                  <a:pt x="20" y="75"/>
                </a:lnTo>
                <a:lnTo>
                  <a:pt x="20" y="10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8" name=""/>
          <p:cNvSpPr/>
          <p:nvPr/>
        </p:nvSpPr>
        <p:spPr>
          <a:xfrm>
            <a:off x="5130720" y="3125880"/>
            <a:ext cx="63720" cy="15840"/>
          </a:xfrm>
          <a:custGeom>
            <a:avLst/>
            <a:gdLst/>
            <a:ahLst/>
            <a:rect l="l" t="t" r="r" b="b"/>
            <a:pathLst>
              <a:path w="40" h="10">
                <a:moveTo>
                  <a:pt x="0" y="10"/>
                </a:moveTo>
                <a:lnTo>
                  <a:pt x="25" y="10"/>
                </a:lnTo>
                <a:lnTo>
                  <a:pt x="40" y="0"/>
                </a:lnTo>
              </a:path>
            </a:pathLst>
          </a:custGeom>
          <a:noFill/>
          <a:ln cap="rnd"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519" name=""/>
          <p:cNvSpPr/>
          <p:nvPr/>
        </p:nvSpPr>
        <p:spPr>
          <a:xfrm>
            <a:off x="5146560" y="3086280"/>
            <a:ext cx="231840" cy="79200"/>
          </a:xfrm>
          <a:custGeom>
            <a:avLst/>
            <a:gdLst/>
            <a:ahLst/>
            <a:rect l="l" t="t" r="r" b="b"/>
            <a:pathLst>
              <a:path w="146" h="50">
                <a:moveTo>
                  <a:pt x="0" y="50"/>
                </a:moveTo>
                <a:lnTo>
                  <a:pt x="0" y="40"/>
                </a:lnTo>
                <a:lnTo>
                  <a:pt x="15" y="40"/>
                </a:lnTo>
                <a:lnTo>
                  <a:pt x="60" y="50"/>
                </a:lnTo>
                <a:lnTo>
                  <a:pt x="75" y="40"/>
                </a:lnTo>
                <a:lnTo>
                  <a:pt x="81" y="35"/>
                </a:lnTo>
                <a:lnTo>
                  <a:pt x="126" y="35"/>
                </a:lnTo>
                <a:lnTo>
                  <a:pt x="146" y="0"/>
                </a:lnTo>
              </a:path>
            </a:pathLst>
          </a:custGeom>
          <a:noFill/>
          <a:ln cap="rnd"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2520" name=""/>
          <p:cNvSpPr/>
          <p:nvPr/>
        </p:nvSpPr>
        <p:spPr>
          <a:xfrm flipH="1">
            <a:off x="4811760" y="3286080"/>
            <a:ext cx="9360" cy="7920"/>
          </a:xfrm>
          <a:prstGeom prst="line">
            <a:avLst/>
          </a:prstGeom>
          <a:ln cap="rnd" w="792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21" name=""/>
          <p:cNvSpPr/>
          <p:nvPr/>
        </p:nvSpPr>
        <p:spPr>
          <a:xfrm>
            <a:off x="4708440" y="3294000"/>
            <a:ext cx="103320" cy="7920"/>
          </a:xfrm>
          <a:custGeom>
            <a:avLst/>
            <a:gdLst/>
            <a:ahLst/>
            <a:rect l="l" t="t" r="r" b="b"/>
            <a:pathLst>
              <a:path w="65" h="5">
                <a:moveTo>
                  <a:pt x="65" y="0"/>
                </a:moveTo>
                <a:lnTo>
                  <a:pt x="50" y="0"/>
                </a:lnTo>
                <a:lnTo>
                  <a:pt x="25" y="5"/>
                </a:lnTo>
                <a:lnTo>
                  <a:pt x="0" y="5"/>
                </a:lnTo>
              </a:path>
            </a:pathLst>
          </a:custGeom>
          <a:noFill/>
          <a:ln cap="rnd"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22" name=""/>
          <p:cNvSpPr/>
          <p:nvPr/>
        </p:nvSpPr>
        <p:spPr>
          <a:xfrm>
            <a:off x="4629240" y="3301920"/>
            <a:ext cx="79200" cy="7920"/>
          </a:xfrm>
          <a:custGeom>
            <a:avLst/>
            <a:gdLst/>
            <a:ahLst/>
            <a:rect l="l" t="t" r="r" b="b"/>
            <a:pathLst>
              <a:path w="50" h="5">
                <a:moveTo>
                  <a:pt x="50" y="0"/>
                </a:moveTo>
                <a:lnTo>
                  <a:pt x="40" y="5"/>
                </a:lnTo>
                <a:lnTo>
                  <a:pt x="15" y="5"/>
                </a:lnTo>
                <a:lnTo>
                  <a:pt x="0" y="5"/>
                </a:lnTo>
              </a:path>
            </a:pathLst>
          </a:custGeom>
          <a:noFill/>
          <a:ln cap="rnd"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23" name=""/>
          <p:cNvSpPr/>
          <p:nvPr/>
        </p:nvSpPr>
        <p:spPr>
          <a:xfrm flipH="1">
            <a:off x="4621320" y="3309840"/>
            <a:ext cx="7920" cy="7920"/>
          </a:xfrm>
          <a:prstGeom prst="line">
            <a:avLst/>
          </a:prstGeom>
          <a:ln cap="rnd" w="792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24" name=""/>
          <p:cNvSpPr/>
          <p:nvPr/>
        </p:nvSpPr>
        <p:spPr>
          <a:xfrm>
            <a:off x="4861080" y="3476520"/>
            <a:ext cx="79200" cy="31680"/>
          </a:xfrm>
          <a:custGeom>
            <a:avLst/>
            <a:gdLst/>
            <a:ahLst/>
            <a:rect l="l" t="t" r="r" b="b"/>
            <a:pathLst>
              <a:path w="50" h="20">
                <a:moveTo>
                  <a:pt x="0" y="0"/>
                </a:moveTo>
                <a:lnTo>
                  <a:pt x="45" y="5"/>
                </a:lnTo>
                <a:lnTo>
                  <a:pt x="50" y="20"/>
                </a:lnTo>
              </a:path>
            </a:pathLst>
          </a:custGeom>
          <a:noFill/>
          <a:ln cap="rnd" w="7920">
            <a:solidFill>
              <a:srgbClr val="ffffff"/>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2525" name=""/>
          <p:cNvSpPr/>
          <p:nvPr/>
        </p:nvSpPr>
        <p:spPr>
          <a:xfrm>
            <a:off x="4916520" y="3508200"/>
            <a:ext cx="23760" cy="8280"/>
          </a:xfrm>
          <a:custGeom>
            <a:avLst/>
            <a:gdLst/>
            <a:ahLst/>
            <a:rect l="l" t="t" r="r" b="b"/>
            <a:pathLst>
              <a:path w="15" h="5">
                <a:moveTo>
                  <a:pt x="15" y="0"/>
                </a:moveTo>
                <a:lnTo>
                  <a:pt x="10" y="0"/>
                </a:lnTo>
                <a:lnTo>
                  <a:pt x="5" y="5"/>
                </a:lnTo>
                <a:lnTo>
                  <a:pt x="0" y="5"/>
                </a:lnTo>
              </a:path>
            </a:pathLst>
          </a:custGeom>
          <a:noFill/>
          <a:ln cap="rnd" w="7920">
            <a:solidFill>
              <a:srgbClr val="ffffff"/>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2526" name=""/>
          <p:cNvSpPr/>
          <p:nvPr/>
        </p:nvSpPr>
        <p:spPr>
          <a:xfrm>
            <a:off x="6603840" y="3666960"/>
            <a:ext cx="31140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7" name=""/>
          <p:cNvSpPr/>
          <p:nvPr/>
        </p:nvSpPr>
        <p:spPr>
          <a:xfrm>
            <a:off x="6126120" y="2967120"/>
            <a:ext cx="311040" cy="31896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8" name=""/>
          <p:cNvSpPr/>
          <p:nvPr/>
        </p:nvSpPr>
        <p:spPr>
          <a:xfrm>
            <a:off x="5027760" y="2457360"/>
            <a:ext cx="311040" cy="3096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9" name=""/>
          <p:cNvSpPr/>
          <p:nvPr/>
        </p:nvSpPr>
        <p:spPr>
          <a:xfrm>
            <a:off x="4956120" y="1811160"/>
            <a:ext cx="309600" cy="3193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0" name=""/>
          <p:cNvSpPr/>
          <p:nvPr/>
        </p:nvSpPr>
        <p:spPr>
          <a:xfrm>
            <a:off x="3681360" y="1436760"/>
            <a:ext cx="319320" cy="31104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1" name=""/>
          <p:cNvSpPr/>
          <p:nvPr/>
        </p:nvSpPr>
        <p:spPr>
          <a:xfrm>
            <a:off x="3187800" y="1349280"/>
            <a:ext cx="31104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2" name=""/>
          <p:cNvSpPr/>
          <p:nvPr/>
        </p:nvSpPr>
        <p:spPr>
          <a:xfrm>
            <a:off x="3402000" y="1827360"/>
            <a:ext cx="318960" cy="31896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3" name=""/>
          <p:cNvSpPr/>
          <p:nvPr/>
        </p:nvSpPr>
        <p:spPr>
          <a:xfrm>
            <a:off x="2948040" y="1803240"/>
            <a:ext cx="31896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4" name=""/>
          <p:cNvSpPr/>
          <p:nvPr/>
        </p:nvSpPr>
        <p:spPr>
          <a:xfrm>
            <a:off x="2971800" y="2352600"/>
            <a:ext cx="31896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5" name=""/>
          <p:cNvSpPr/>
          <p:nvPr/>
        </p:nvSpPr>
        <p:spPr>
          <a:xfrm>
            <a:off x="2828880" y="2951280"/>
            <a:ext cx="318960" cy="31896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6" name=""/>
          <p:cNvSpPr/>
          <p:nvPr/>
        </p:nvSpPr>
        <p:spPr>
          <a:xfrm>
            <a:off x="3251160" y="2671920"/>
            <a:ext cx="318960" cy="31896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7" name=""/>
          <p:cNvSpPr/>
          <p:nvPr/>
        </p:nvSpPr>
        <p:spPr>
          <a:xfrm>
            <a:off x="3586320" y="3054240"/>
            <a:ext cx="309240" cy="3193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8" name=""/>
          <p:cNvSpPr/>
          <p:nvPr/>
        </p:nvSpPr>
        <p:spPr>
          <a:xfrm>
            <a:off x="5497560" y="3070080"/>
            <a:ext cx="446040" cy="4381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9" name=""/>
          <p:cNvSpPr/>
          <p:nvPr/>
        </p:nvSpPr>
        <p:spPr>
          <a:xfrm>
            <a:off x="7083360" y="1771560"/>
            <a:ext cx="309600" cy="3114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0" name=""/>
          <p:cNvSpPr/>
          <p:nvPr/>
        </p:nvSpPr>
        <p:spPr>
          <a:xfrm>
            <a:off x="6772320" y="2855880"/>
            <a:ext cx="318960" cy="3096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1" name=""/>
          <p:cNvSpPr/>
          <p:nvPr/>
        </p:nvSpPr>
        <p:spPr>
          <a:xfrm>
            <a:off x="6692760" y="3611520"/>
            <a:ext cx="309600" cy="31104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2" name=""/>
          <p:cNvSpPr/>
          <p:nvPr/>
        </p:nvSpPr>
        <p:spPr>
          <a:xfrm>
            <a:off x="6700680" y="4002120"/>
            <a:ext cx="317520" cy="31896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3" name=""/>
          <p:cNvSpPr/>
          <p:nvPr/>
        </p:nvSpPr>
        <p:spPr>
          <a:xfrm>
            <a:off x="4900680" y="3994200"/>
            <a:ext cx="317520" cy="31104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4" name=""/>
          <p:cNvSpPr/>
          <p:nvPr/>
        </p:nvSpPr>
        <p:spPr>
          <a:xfrm>
            <a:off x="5616720" y="3643200"/>
            <a:ext cx="311040" cy="3114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5" name=""/>
          <p:cNvSpPr/>
          <p:nvPr/>
        </p:nvSpPr>
        <p:spPr>
          <a:xfrm>
            <a:off x="6014880" y="3564000"/>
            <a:ext cx="263520" cy="2635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6" name=""/>
          <p:cNvSpPr/>
          <p:nvPr/>
        </p:nvSpPr>
        <p:spPr>
          <a:xfrm>
            <a:off x="5880240" y="3014640"/>
            <a:ext cx="311040" cy="31896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7" name=""/>
          <p:cNvSpPr/>
          <p:nvPr/>
        </p:nvSpPr>
        <p:spPr>
          <a:xfrm>
            <a:off x="4853160" y="3220920"/>
            <a:ext cx="309240" cy="3114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8" name=""/>
          <p:cNvSpPr/>
          <p:nvPr/>
        </p:nvSpPr>
        <p:spPr>
          <a:xfrm>
            <a:off x="4533840" y="2959200"/>
            <a:ext cx="311040" cy="31896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9" name=""/>
          <p:cNvSpPr/>
          <p:nvPr/>
        </p:nvSpPr>
        <p:spPr>
          <a:xfrm>
            <a:off x="4811760" y="2798640"/>
            <a:ext cx="318960" cy="3114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0" name=""/>
          <p:cNvSpPr/>
          <p:nvPr/>
        </p:nvSpPr>
        <p:spPr>
          <a:xfrm>
            <a:off x="4724280" y="2600280"/>
            <a:ext cx="319320" cy="31104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1" name=""/>
          <p:cNvSpPr/>
          <p:nvPr/>
        </p:nvSpPr>
        <p:spPr>
          <a:xfrm>
            <a:off x="5402160" y="2631960"/>
            <a:ext cx="317520" cy="3193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2" name=""/>
          <p:cNvSpPr/>
          <p:nvPr/>
        </p:nvSpPr>
        <p:spPr>
          <a:xfrm>
            <a:off x="5729400" y="1859040"/>
            <a:ext cx="309600" cy="31896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3" name=""/>
          <p:cNvSpPr/>
          <p:nvPr/>
        </p:nvSpPr>
        <p:spPr>
          <a:xfrm>
            <a:off x="3968640" y="2935440"/>
            <a:ext cx="309600" cy="3175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4" name=""/>
          <p:cNvSpPr/>
          <p:nvPr/>
        </p:nvSpPr>
        <p:spPr>
          <a:xfrm>
            <a:off x="3235320" y="3038400"/>
            <a:ext cx="311040" cy="3193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5" name=""/>
          <p:cNvSpPr/>
          <p:nvPr/>
        </p:nvSpPr>
        <p:spPr>
          <a:xfrm>
            <a:off x="6046920" y="1955880"/>
            <a:ext cx="43812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6" name=""/>
          <p:cNvSpPr/>
          <p:nvPr/>
        </p:nvSpPr>
        <p:spPr>
          <a:xfrm>
            <a:off x="5695920" y="2122560"/>
            <a:ext cx="43812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7" name=""/>
          <p:cNvSpPr/>
          <p:nvPr/>
        </p:nvSpPr>
        <p:spPr>
          <a:xfrm>
            <a:off x="5083200" y="3699000"/>
            <a:ext cx="43812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8" name=""/>
          <p:cNvSpPr/>
          <p:nvPr/>
        </p:nvSpPr>
        <p:spPr>
          <a:xfrm>
            <a:off x="3681360" y="2122560"/>
            <a:ext cx="43812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9" name=""/>
          <p:cNvSpPr/>
          <p:nvPr/>
        </p:nvSpPr>
        <p:spPr>
          <a:xfrm>
            <a:off x="4398840" y="2473200"/>
            <a:ext cx="317520" cy="3096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0" name=""/>
          <p:cNvSpPr/>
          <p:nvPr/>
        </p:nvSpPr>
        <p:spPr>
          <a:xfrm>
            <a:off x="2971800" y="1038240"/>
            <a:ext cx="311040" cy="31104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1" name=""/>
          <p:cNvSpPr/>
          <p:nvPr/>
        </p:nvSpPr>
        <p:spPr>
          <a:xfrm>
            <a:off x="3370320" y="927000"/>
            <a:ext cx="311040" cy="3193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2" name=""/>
          <p:cNvSpPr/>
          <p:nvPr/>
        </p:nvSpPr>
        <p:spPr>
          <a:xfrm>
            <a:off x="3417840" y="1150920"/>
            <a:ext cx="311040" cy="3096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3" name=""/>
          <p:cNvSpPr/>
          <p:nvPr/>
        </p:nvSpPr>
        <p:spPr>
          <a:xfrm>
            <a:off x="4309920" y="3468600"/>
            <a:ext cx="43812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4" name=""/>
          <p:cNvSpPr/>
          <p:nvPr/>
        </p:nvSpPr>
        <p:spPr>
          <a:xfrm>
            <a:off x="6708600" y="2122560"/>
            <a:ext cx="446400" cy="4381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5" name=""/>
          <p:cNvSpPr/>
          <p:nvPr/>
        </p:nvSpPr>
        <p:spPr>
          <a:xfrm>
            <a:off x="6875640" y="2465280"/>
            <a:ext cx="318960" cy="3096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6" name=""/>
          <p:cNvSpPr/>
          <p:nvPr/>
        </p:nvSpPr>
        <p:spPr>
          <a:xfrm>
            <a:off x="7026120" y="2050920"/>
            <a:ext cx="43848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7" name=""/>
          <p:cNvSpPr/>
          <p:nvPr/>
        </p:nvSpPr>
        <p:spPr>
          <a:xfrm>
            <a:off x="2614680" y="1795320"/>
            <a:ext cx="31752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8" name=""/>
          <p:cNvSpPr/>
          <p:nvPr/>
        </p:nvSpPr>
        <p:spPr>
          <a:xfrm>
            <a:off x="5075280" y="1747800"/>
            <a:ext cx="43812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9" name=""/>
          <p:cNvSpPr/>
          <p:nvPr/>
        </p:nvSpPr>
        <p:spPr>
          <a:xfrm>
            <a:off x="6262560" y="2425680"/>
            <a:ext cx="309600" cy="3096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0" name=""/>
          <p:cNvSpPr/>
          <p:nvPr/>
        </p:nvSpPr>
        <p:spPr>
          <a:xfrm>
            <a:off x="3944880" y="1014480"/>
            <a:ext cx="309600" cy="31896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1" name=""/>
          <p:cNvSpPr/>
          <p:nvPr/>
        </p:nvSpPr>
        <p:spPr>
          <a:xfrm>
            <a:off x="5800680" y="1995480"/>
            <a:ext cx="438120" cy="44604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2" name=""/>
          <p:cNvSpPr/>
          <p:nvPr/>
        </p:nvSpPr>
        <p:spPr>
          <a:xfrm>
            <a:off x="5808600" y="2608200"/>
            <a:ext cx="317520" cy="3193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3" name=""/>
          <p:cNvSpPr/>
          <p:nvPr/>
        </p:nvSpPr>
        <p:spPr>
          <a:xfrm>
            <a:off x="5911920" y="3309840"/>
            <a:ext cx="110880" cy="1033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4" name=""/>
          <p:cNvSpPr/>
          <p:nvPr/>
        </p:nvSpPr>
        <p:spPr>
          <a:xfrm>
            <a:off x="5888160" y="3381480"/>
            <a:ext cx="253800" cy="166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5" name=""/>
          <p:cNvSpPr/>
          <p:nvPr/>
        </p:nvSpPr>
        <p:spPr>
          <a:xfrm>
            <a:off x="6086520" y="3500280"/>
            <a:ext cx="112680" cy="1033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6" name=""/>
          <p:cNvSpPr/>
          <p:nvPr/>
        </p:nvSpPr>
        <p:spPr>
          <a:xfrm>
            <a:off x="6062760" y="3571920"/>
            <a:ext cx="247680" cy="1681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577" name=""/>
          <p:cNvGrpSpPr/>
          <p:nvPr/>
        </p:nvGrpSpPr>
        <p:grpSpPr>
          <a:xfrm>
            <a:off x="6022800" y="3117960"/>
            <a:ext cx="255600" cy="239760"/>
            <a:chOff x="6022800" y="3117960"/>
            <a:chExt cx="255600" cy="239760"/>
          </a:xfrm>
        </p:grpSpPr>
        <p:sp>
          <p:nvSpPr>
            <p:cNvPr id="2578" name=""/>
            <p:cNvSpPr/>
            <p:nvPr/>
          </p:nvSpPr>
          <p:spPr>
            <a:xfrm>
              <a:off x="6054840" y="3117960"/>
              <a:ext cx="1108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9" name=""/>
            <p:cNvSpPr/>
            <p:nvPr/>
          </p:nvSpPr>
          <p:spPr>
            <a:xfrm>
              <a:off x="6022800" y="319716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580" name=""/>
          <p:cNvGrpSpPr/>
          <p:nvPr/>
        </p:nvGrpSpPr>
        <p:grpSpPr>
          <a:xfrm>
            <a:off x="6970680" y="2360520"/>
            <a:ext cx="318960" cy="598680"/>
            <a:chOff x="6970680" y="2360520"/>
            <a:chExt cx="318960" cy="598680"/>
          </a:xfrm>
        </p:grpSpPr>
        <p:sp>
          <p:nvSpPr>
            <p:cNvPr id="2581" name=""/>
            <p:cNvSpPr/>
            <p:nvPr/>
          </p:nvSpPr>
          <p:spPr>
            <a:xfrm>
              <a:off x="7050240" y="2360520"/>
              <a:ext cx="112680" cy="112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2" name=""/>
            <p:cNvSpPr/>
            <p:nvPr/>
          </p:nvSpPr>
          <p:spPr>
            <a:xfrm>
              <a:off x="7026120" y="243360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3" name=""/>
            <p:cNvSpPr/>
            <p:nvPr/>
          </p:nvSpPr>
          <p:spPr>
            <a:xfrm>
              <a:off x="7058160" y="2552760"/>
              <a:ext cx="1126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4" name=""/>
            <p:cNvSpPr/>
            <p:nvPr/>
          </p:nvSpPr>
          <p:spPr>
            <a:xfrm>
              <a:off x="7034040" y="261612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5" name=""/>
            <p:cNvSpPr/>
            <p:nvPr/>
          </p:nvSpPr>
          <p:spPr>
            <a:xfrm>
              <a:off x="6994440" y="2719440"/>
              <a:ext cx="12060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6" name=""/>
            <p:cNvSpPr/>
            <p:nvPr/>
          </p:nvSpPr>
          <p:spPr>
            <a:xfrm>
              <a:off x="6970680" y="279864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587" name=""/>
          <p:cNvSpPr/>
          <p:nvPr/>
        </p:nvSpPr>
        <p:spPr>
          <a:xfrm>
            <a:off x="4876920" y="1517760"/>
            <a:ext cx="198360" cy="190440"/>
          </a:xfrm>
          <a:custGeom>
            <a:avLst/>
            <a:gdLst/>
            <a:ahLst/>
            <a:rect l="l" t="t" r="r" b="b"/>
            <a:pathLst>
              <a:path w="125" h="120">
                <a:moveTo>
                  <a:pt x="65" y="0"/>
                </a:moveTo>
                <a:lnTo>
                  <a:pt x="50" y="45"/>
                </a:lnTo>
                <a:lnTo>
                  <a:pt x="0" y="45"/>
                </a:lnTo>
                <a:lnTo>
                  <a:pt x="40" y="75"/>
                </a:lnTo>
                <a:lnTo>
                  <a:pt x="25" y="120"/>
                </a:lnTo>
                <a:lnTo>
                  <a:pt x="65" y="95"/>
                </a:lnTo>
                <a:lnTo>
                  <a:pt x="105" y="120"/>
                </a:lnTo>
                <a:lnTo>
                  <a:pt x="90" y="75"/>
                </a:lnTo>
                <a:lnTo>
                  <a:pt x="125" y="45"/>
                </a:lnTo>
                <a:lnTo>
                  <a:pt x="80" y="45"/>
                </a:lnTo>
                <a:lnTo>
                  <a:pt x="65"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8" name=""/>
          <p:cNvSpPr/>
          <p:nvPr/>
        </p:nvSpPr>
        <p:spPr>
          <a:xfrm>
            <a:off x="5872320" y="2600280"/>
            <a:ext cx="438120" cy="4381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9" name=""/>
          <p:cNvSpPr/>
          <p:nvPr/>
        </p:nvSpPr>
        <p:spPr>
          <a:xfrm>
            <a:off x="6278400" y="2631960"/>
            <a:ext cx="309600" cy="3193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0" name=""/>
          <p:cNvSpPr/>
          <p:nvPr/>
        </p:nvSpPr>
        <p:spPr>
          <a:xfrm>
            <a:off x="6373800" y="2352600"/>
            <a:ext cx="311040" cy="3114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591" name=""/>
          <p:cNvGrpSpPr/>
          <p:nvPr/>
        </p:nvGrpSpPr>
        <p:grpSpPr>
          <a:xfrm>
            <a:off x="5307120" y="3571920"/>
            <a:ext cx="166680" cy="168120"/>
            <a:chOff x="5307120" y="3571920"/>
            <a:chExt cx="166680" cy="168120"/>
          </a:xfrm>
        </p:grpSpPr>
        <p:sp>
          <p:nvSpPr>
            <p:cNvPr id="2592"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3" name=""/>
            <p:cNvSpPr/>
            <p:nvPr/>
          </p:nvSpPr>
          <p:spPr>
            <a:xfrm>
              <a:off x="5307120" y="3571920"/>
              <a:ext cx="166680" cy="39600"/>
            </a:xfrm>
            <a:custGeom>
              <a:avLst/>
              <a:gdLst/>
              <a:ahLst/>
              <a:rect l="l" t="t" r="r" b="b"/>
              <a:pathLst>
                <a:path w="105" h="25">
                  <a:moveTo>
                    <a:pt x="0" y="10"/>
                  </a:moveTo>
                  <a:lnTo>
                    <a:pt x="0" y="15"/>
                  </a:lnTo>
                  <a:lnTo>
                    <a:pt x="5" y="15"/>
                  </a:lnTo>
                  <a:lnTo>
                    <a:pt x="10" y="20"/>
                  </a:lnTo>
                  <a:lnTo>
                    <a:pt x="15" y="20"/>
                  </a:lnTo>
                  <a:lnTo>
                    <a:pt x="25" y="20"/>
                  </a:lnTo>
                  <a:lnTo>
                    <a:pt x="35" y="25"/>
                  </a:lnTo>
                  <a:lnTo>
                    <a:pt x="40" y="25"/>
                  </a:lnTo>
                  <a:lnTo>
                    <a:pt x="55" y="25"/>
                  </a:lnTo>
                  <a:lnTo>
                    <a:pt x="65" y="25"/>
                  </a:lnTo>
                  <a:lnTo>
                    <a:pt x="75" y="25"/>
                  </a:lnTo>
                  <a:lnTo>
                    <a:pt x="85" y="20"/>
                  </a:lnTo>
                  <a:lnTo>
                    <a:pt x="90" y="20"/>
                  </a:lnTo>
                  <a:lnTo>
                    <a:pt x="100" y="20"/>
                  </a:lnTo>
                  <a:lnTo>
                    <a:pt x="100" y="15"/>
                  </a:lnTo>
                  <a:lnTo>
                    <a:pt x="105" y="15"/>
                  </a:lnTo>
                  <a:lnTo>
                    <a:pt x="105" y="10"/>
                  </a:lnTo>
                  <a:lnTo>
                    <a:pt x="105" y="10"/>
                  </a:lnTo>
                  <a:lnTo>
                    <a:pt x="100" y="5"/>
                  </a:lnTo>
                  <a:lnTo>
                    <a:pt x="100" y="5"/>
                  </a:lnTo>
                  <a:lnTo>
                    <a:pt x="90" y="0"/>
                  </a:lnTo>
                  <a:lnTo>
                    <a:pt x="85" y="0"/>
                  </a:lnTo>
                  <a:lnTo>
                    <a:pt x="75" y="0"/>
                  </a:lnTo>
                  <a:lnTo>
                    <a:pt x="65" y="0"/>
                  </a:lnTo>
                  <a:lnTo>
                    <a:pt x="55" y="0"/>
                  </a:lnTo>
                  <a:lnTo>
                    <a:pt x="40" y="0"/>
                  </a:lnTo>
                  <a:lnTo>
                    <a:pt x="35" y="0"/>
                  </a:lnTo>
                  <a:lnTo>
                    <a:pt x="25" y="0"/>
                  </a:lnTo>
                  <a:lnTo>
                    <a:pt x="15" y="0"/>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594"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5" name=""/>
            <p:cNvSpPr/>
            <p:nvPr/>
          </p:nvSpPr>
          <p:spPr>
            <a:xfrm>
              <a:off x="5307120" y="3587760"/>
              <a:ext cx="166680" cy="23760"/>
            </a:xfrm>
            <a:custGeom>
              <a:avLst/>
              <a:gdLst/>
              <a:ahLst/>
              <a:rect l="l" t="t" r="r" b="b"/>
              <a:pathLst>
                <a:path w="105" h="15">
                  <a:moveTo>
                    <a:pt x="0" y="0"/>
                  </a:moveTo>
                  <a:lnTo>
                    <a:pt x="0" y="5"/>
                  </a:lnTo>
                  <a:lnTo>
                    <a:pt x="5" y="5"/>
                  </a:lnTo>
                  <a:lnTo>
                    <a:pt x="10" y="10"/>
                  </a:lnTo>
                  <a:lnTo>
                    <a:pt x="15" y="10"/>
                  </a:lnTo>
                  <a:lnTo>
                    <a:pt x="25" y="10"/>
                  </a:lnTo>
                  <a:lnTo>
                    <a:pt x="35" y="15"/>
                  </a:lnTo>
                  <a:lnTo>
                    <a:pt x="40" y="15"/>
                  </a:lnTo>
                  <a:lnTo>
                    <a:pt x="55" y="15"/>
                  </a:lnTo>
                  <a:lnTo>
                    <a:pt x="65" y="15"/>
                  </a:lnTo>
                  <a:lnTo>
                    <a:pt x="75" y="15"/>
                  </a:lnTo>
                  <a:lnTo>
                    <a:pt x="85" y="10"/>
                  </a:lnTo>
                  <a:lnTo>
                    <a:pt x="90" y="10"/>
                  </a:lnTo>
                  <a:lnTo>
                    <a:pt x="100"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596" name=""/>
          <p:cNvGrpSpPr/>
          <p:nvPr/>
        </p:nvGrpSpPr>
        <p:grpSpPr>
          <a:xfrm>
            <a:off x="4341960" y="2592360"/>
            <a:ext cx="168120" cy="174600"/>
            <a:chOff x="4341960" y="2592360"/>
            <a:chExt cx="168120" cy="174600"/>
          </a:xfrm>
        </p:grpSpPr>
        <p:sp>
          <p:nvSpPr>
            <p:cNvPr id="2597" name=""/>
            <p:cNvSpPr/>
            <p:nvPr/>
          </p:nvSpPr>
          <p:spPr>
            <a:xfrm>
              <a:off x="4341960" y="2592360"/>
              <a:ext cx="168120" cy="174600"/>
            </a:xfrm>
            <a:custGeom>
              <a:avLst/>
              <a:gdLst/>
              <a:ahLst/>
              <a:rect l="l" t="t" r="r" b="b"/>
              <a:pathLst>
                <a:path w="106" h="110">
                  <a:moveTo>
                    <a:pt x="51" y="0"/>
                  </a:moveTo>
                  <a:lnTo>
                    <a:pt x="41" y="0"/>
                  </a:lnTo>
                  <a:lnTo>
                    <a:pt x="31" y="0"/>
                  </a:lnTo>
                  <a:lnTo>
                    <a:pt x="21" y="5"/>
                  </a:lnTo>
                  <a:lnTo>
                    <a:pt x="15" y="5"/>
                  </a:lnTo>
                  <a:lnTo>
                    <a:pt x="10" y="5"/>
                  </a:lnTo>
                  <a:lnTo>
                    <a:pt x="5" y="10"/>
                  </a:lnTo>
                  <a:lnTo>
                    <a:pt x="0" y="10"/>
                  </a:lnTo>
                  <a:lnTo>
                    <a:pt x="0" y="15"/>
                  </a:lnTo>
                  <a:lnTo>
                    <a:pt x="0" y="95"/>
                  </a:lnTo>
                  <a:lnTo>
                    <a:pt x="0" y="100"/>
                  </a:lnTo>
                  <a:lnTo>
                    <a:pt x="5" y="100"/>
                  </a:lnTo>
                  <a:lnTo>
                    <a:pt x="10" y="105"/>
                  </a:lnTo>
                  <a:lnTo>
                    <a:pt x="15" y="105"/>
                  </a:lnTo>
                  <a:lnTo>
                    <a:pt x="21" y="110"/>
                  </a:lnTo>
                  <a:lnTo>
                    <a:pt x="31" y="110"/>
                  </a:lnTo>
                  <a:lnTo>
                    <a:pt x="41" y="110"/>
                  </a:lnTo>
                  <a:lnTo>
                    <a:pt x="51" y="110"/>
                  </a:lnTo>
                  <a:lnTo>
                    <a:pt x="61" y="110"/>
                  </a:lnTo>
                  <a:lnTo>
                    <a:pt x="71" y="110"/>
                  </a:lnTo>
                  <a:lnTo>
                    <a:pt x="81" y="110"/>
                  </a:lnTo>
                  <a:lnTo>
                    <a:pt x="91" y="105"/>
                  </a:lnTo>
                  <a:lnTo>
                    <a:pt x="96" y="105"/>
                  </a:lnTo>
                  <a:lnTo>
                    <a:pt x="101" y="100"/>
                  </a:lnTo>
                  <a:lnTo>
                    <a:pt x="101" y="100"/>
                  </a:lnTo>
                  <a:lnTo>
                    <a:pt x="106" y="95"/>
                  </a:lnTo>
                  <a:lnTo>
                    <a:pt x="106" y="15"/>
                  </a:lnTo>
                  <a:lnTo>
                    <a:pt x="101" y="10"/>
                  </a:lnTo>
                  <a:lnTo>
                    <a:pt x="101" y="10"/>
                  </a:lnTo>
                  <a:lnTo>
                    <a:pt x="96" y="5"/>
                  </a:lnTo>
                  <a:lnTo>
                    <a:pt x="91" y="5"/>
                  </a:lnTo>
                  <a:lnTo>
                    <a:pt x="81" y="5"/>
                  </a:lnTo>
                  <a:lnTo>
                    <a:pt x="71" y="0"/>
                  </a:lnTo>
                  <a:lnTo>
                    <a:pt x="61"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8" name=""/>
            <p:cNvSpPr/>
            <p:nvPr/>
          </p:nvSpPr>
          <p:spPr>
            <a:xfrm>
              <a:off x="4341960" y="2592360"/>
              <a:ext cx="168120" cy="39600"/>
            </a:xfrm>
            <a:custGeom>
              <a:avLst/>
              <a:gdLst/>
              <a:ahLst/>
              <a:rect l="l" t="t" r="r" b="b"/>
              <a:pathLst>
                <a:path w="106" h="25">
                  <a:moveTo>
                    <a:pt x="0" y="15"/>
                  </a:moveTo>
                  <a:lnTo>
                    <a:pt x="0" y="15"/>
                  </a:lnTo>
                  <a:lnTo>
                    <a:pt x="5" y="20"/>
                  </a:lnTo>
                  <a:lnTo>
                    <a:pt x="10" y="20"/>
                  </a:lnTo>
                  <a:lnTo>
                    <a:pt x="15" y="25"/>
                  </a:lnTo>
                  <a:lnTo>
                    <a:pt x="21" y="25"/>
                  </a:lnTo>
                  <a:lnTo>
                    <a:pt x="31" y="25"/>
                  </a:lnTo>
                  <a:lnTo>
                    <a:pt x="41" y="25"/>
                  </a:lnTo>
                  <a:lnTo>
                    <a:pt x="51" y="25"/>
                  </a:lnTo>
                  <a:lnTo>
                    <a:pt x="61" y="25"/>
                  </a:lnTo>
                  <a:lnTo>
                    <a:pt x="71" y="25"/>
                  </a:lnTo>
                  <a:lnTo>
                    <a:pt x="81" y="25"/>
                  </a:lnTo>
                  <a:lnTo>
                    <a:pt x="91" y="25"/>
                  </a:lnTo>
                  <a:lnTo>
                    <a:pt x="96" y="20"/>
                  </a:lnTo>
                  <a:lnTo>
                    <a:pt x="101" y="20"/>
                  </a:lnTo>
                  <a:lnTo>
                    <a:pt x="101" y="15"/>
                  </a:lnTo>
                  <a:lnTo>
                    <a:pt x="106" y="15"/>
                  </a:lnTo>
                  <a:lnTo>
                    <a:pt x="101" y="10"/>
                  </a:lnTo>
                  <a:lnTo>
                    <a:pt x="101" y="10"/>
                  </a:lnTo>
                  <a:lnTo>
                    <a:pt x="96" y="5"/>
                  </a:lnTo>
                  <a:lnTo>
                    <a:pt x="91" y="5"/>
                  </a:lnTo>
                  <a:lnTo>
                    <a:pt x="81" y="5"/>
                  </a:lnTo>
                  <a:lnTo>
                    <a:pt x="71" y="0"/>
                  </a:lnTo>
                  <a:lnTo>
                    <a:pt x="61" y="0"/>
                  </a:lnTo>
                  <a:lnTo>
                    <a:pt x="51" y="0"/>
                  </a:lnTo>
                  <a:lnTo>
                    <a:pt x="41" y="0"/>
                  </a:lnTo>
                  <a:lnTo>
                    <a:pt x="31" y="0"/>
                  </a:lnTo>
                  <a:lnTo>
                    <a:pt x="21"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599" name=""/>
            <p:cNvSpPr/>
            <p:nvPr/>
          </p:nvSpPr>
          <p:spPr>
            <a:xfrm>
              <a:off x="4341960" y="2592360"/>
              <a:ext cx="168120" cy="174600"/>
            </a:xfrm>
            <a:custGeom>
              <a:avLst/>
              <a:gdLst/>
              <a:ahLst/>
              <a:rect l="l" t="t" r="r" b="b"/>
              <a:pathLst>
                <a:path w="106" h="110">
                  <a:moveTo>
                    <a:pt x="51" y="0"/>
                  </a:moveTo>
                  <a:lnTo>
                    <a:pt x="41" y="0"/>
                  </a:lnTo>
                  <a:lnTo>
                    <a:pt x="31" y="0"/>
                  </a:lnTo>
                  <a:lnTo>
                    <a:pt x="21" y="5"/>
                  </a:lnTo>
                  <a:lnTo>
                    <a:pt x="15" y="5"/>
                  </a:lnTo>
                  <a:lnTo>
                    <a:pt x="10" y="5"/>
                  </a:lnTo>
                  <a:lnTo>
                    <a:pt x="5" y="10"/>
                  </a:lnTo>
                  <a:lnTo>
                    <a:pt x="0" y="10"/>
                  </a:lnTo>
                  <a:lnTo>
                    <a:pt x="0" y="15"/>
                  </a:lnTo>
                  <a:lnTo>
                    <a:pt x="0" y="95"/>
                  </a:lnTo>
                  <a:lnTo>
                    <a:pt x="0" y="100"/>
                  </a:lnTo>
                  <a:lnTo>
                    <a:pt x="5" y="100"/>
                  </a:lnTo>
                  <a:lnTo>
                    <a:pt x="10" y="105"/>
                  </a:lnTo>
                  <a:lnTo>
                    <a:pt x="15" y="105"/>
                  </a:lnTo>
                  <a:lnTo>
                    <a:pt x="21" y="110"/>
                  </a:lnTo>
                  <a:lnTo>
                    <a:pt x="31" y="110"/>
                  </a:lnTo>
                  <a:lnTo>
                    <a:pt x="41" y="110"/>
                  </a:lnTo>
                  <a:lnTo>
                    <a:pt x="51" y="110"/>
                  </a:lnTo>
                  <a:lnTo>
                    <a:pt x="61" y="110"/>
                  </a:lnTo>
                  <a:lnTo>
                    <a:pt x="71" y="110"/>
                  </a:lnTo>
                  <a:lnTo>
                    <a:pt x="81" y="110"/>
                  </a:lnTo>
                  <a:lnTo>
                    <a:pt x="91" y="105"/>
                  </a:lnTo>
                  <a:lnTo>
                    <a:pt x="96" y="105"/>
                  </a:lnTo>
                  <a:lnTo>
                    <a:pt x="101" y="100"/>
                  </a:lnTo>
                  <a:lnTo>
                    <a:pt x="101" y="100"/>
                  </a:lnTo>
                  <a:lnTo>
                    <a:pt x="106" y="95"/>
                  </a:lnTo>
                  <a:lnTo>
                    <a:pt x="106" y="15"/>
                  </a:lnTo>
                  <a:lnTo>
                    <a:pt x="101" y="10"/>
                  </a:lnTo>
                  <a:lnTo>
                    <a:pt x="101" y="10"/>
                  </a:lnTo>
                  <a:lnTo>
                    <a:pt x="96" y="5"/>
                  </a:lnTo>
                  <a:lnTo>
                    <a:pt x="91" y="5"/>
                  </a:lnTo>
                  <a:lnTo>
                    <a:pt x="81" y="5"/>
                  </a:lnTo>
                  <a:lnTo>
                    <a:pt x="71" y="0"/>
                  </a:lnTo>
                  <a:lnTo>
                    <a:pt x="61"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0" name=""/>
            <p:cNvSpPr/>
            <p:nvPr/>
          </p:nvSpPr>
          <p:spPr>
            <a:xfrm>
              <a:off x="4341960" y="2616120"/>
              <a:ext cx="168120" cy="15840"/>
            </a:xfrm>
            <a:custGeom>
              <a:avLst/>
              <a:gdLst/>
              <a:ahLst/>
              <a:rect l="l" t="t" r="r" b="b"/>
              <a:pathLst>
                <a:path w="106" h="10">
                  <a:moveTo>
                    <a:pt x="0" y="0"/>
                  </a:moveTo>
                  <a:lnTo>
                    <a:pt x="0" y="0"/>
                  </a:lnTo>
                  <a:lnTo>
                    <a:pt x="5" y="5"/>
                  </a:lnTo>
                  <a:lnTo>
                    <a:pt x="10" y="5"/>
                  </a:lnTo>
                  <a:lnTo>
                    <a:pt x="15" y="10"/>
                  </a:lnTo>
                  <a:lnTo>
                    <a:pt x="21" y="10"/>
                  </a:lnTo>
                  <a:lnTo>
                    <a:pt x="31" y="10"/>
                  </a:lnTo>
                  <a:lnTo>
                    <a:pt x="41" y="10"/>
                  </a:lnTo>
                  <a:lnTo>
                    <a:pt x="51" y="10"/>
                  </a:lnTo>
                  <a:lnTo>
                    <a:pt x="61" y="10"/>
                  </a:lnTo>
                  <a:lnTo>
                    <a:pt x="71" y="10"/>
                  </a:lnTo>
                  <a:lnTo>
                    <a:pt x="81" y="10"/>
                  </a:lnTo>
                  <a:lnTo>
                    <a:pt x="91" y="10"/>
                  </a:lnTo>
                  <a:lnTo>
                    <a:pt x="96" y="5"/>
                  </a:lnTo>
                  <a:lnTo>
                    <a:pt x="101" y="5"/>
                  </a:lnTo>
                  <a:lnTo>
                    <a:pt x="101"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601" name=""/>
          <p:cNvGrpSpPr/>
          <p:nvPr/>
        </p:nvGrpSpPr>
        <p:grpSpPr>
          <a:xfrm>
            <a:off x="3976560" y="2409840"/>
            <a:ext cx="166680" cy="174600"/>
            <a:chOff x="3976560" y="2409840"/>
            <a:chExt cx="166680" cy="174600"/>
          </a:xfrm>
        </p:grpSpPr>
        <p:sp>
          <p:nvSpPr>
            <p:cNvPr id="2602" name=""/>
            <p:cNvSpPr/>
            <p:nvPr/>
          </p:nvSpPr>
          <p:spPr>
            <a:xfrm>
              <a:off x="3976560" y="2409840"/>
              <a:ext cx="166680" cy="174600"/>
            </a:xfrm>
            <a:custGeom>
              <a:avLst/>
              <a:gdLst/>
              <a:ahLst/>
              <a:rect l="l" t="t" r="r" b="b"/>
              <a:pathLst>
                <a:path w="105" h="110">
                  <a:moveTo>
                    <a:pt x="55" y="0"/>
                  </a:moveTo>
                  <a:lnTo>
                    <a:pt x="45" y="0"/>
                  </a:lnTo>
                  <a:lnTo>
                    <a:pt x="35" y="5"/>
                  </a:lnTo>
                  <a:lnTo>
                    <a:pt x="25" y="5"/>
                  </a:lnTo>
                  <a:lnTo>
                    <a:pt x="15" y="5"/>
                  </a:lnTo>
                  <a:lnTo>
                    <a:pt x="10" y="10"/>
                  </a:lnTo>
                  <a:lnTo>
                    <a:pt x="5" y="10"/>
                  </a:lnTo>
                  <a:lnTo>
                    <a:pt x="0" y="15"/>
                  </a:lnTo>
                  <a:lnTo>
                    <a:pt x="0" y="15"/>
                  </a:lnTo>
                  <a:lnTo>
                    <a:pt x="0" y="100"/>
                  </a:lnTo>
                  <a:lnTo>
                    <a:pt x="0" y="100"/>
                  </a:lnTo>
                  <a:lnTo>
                    <a:pt x="5" y="105"/>
                  </a:lnTo>
                  <a:lnTo>
                    <a:pt x="10" y="105"/>
                  </a:lnTo>
                  <a:lnTo>
                    <a:pt x="15" y="110"/>
                  </a:lnTo>
                  <a:lnTo>
                    <a:pt x="25" y="110"/>
                  </a:lnTo>
                  <a:lnTo>
                    <a:pt x="35" y="110"/>
                  </a:lnTo>
                  <a:lnTo>
                    <a:pt x="45" y="110"/>
                  </a:lnTo>
                  <a:lnTo>
                    <a:pt x="55" y="110"/>
                  </a:lnTo>
                  <a:lnTo>
                    <a:pt x="65" y="110"/>
                  </a:lnTo>
                  <a:lnTo>
                    <a:pt x="75" y="110"/>
                  </a:lnTo>
                  <a:lnTo>
                    <a:pt x="85" y="110"/>
                  </a:lnTo>
                  <a:lnTo>
                    <a:pt x="90" y="110"/>
                  </a:lnTo>
                  <a:lnTo>
                    <a:pt x="100" y="105"/>
                  </a:lnTo>
                  <a:lnTo>
                    <a:pt x="105" y="105"/>
                  </a:lnTo>
                  <a:lnTo>
                    <a:pt x="105" y="100"/>
                  </a:lnTo>
                  <a:lnTo>
                    <a:pt x="105" y="100"/>
                  </a:lnTo>
                  <a:lnTo>
                    <a:pt x="105" y="15"/>
                  </a:lnTo>
                  <a:lnTo>
                    <a:pt x="105" y="15"/>
                  </a:lnTo>
                  <a:lnTo>
                    <a:pt x="105" y="10"/>
                  </a:lnTo>
                  <a:lnTo>
                    <a:pt x="100" y="10"/>
                  </a:lnTo>
                  <a:lnTo>
                    <a:pt x="90" y="5"/>
                  </a:lnTo>
                  <a:lnTo>
                    <a:pt x="85" y="5"/>
                  </a:lnTo>
                  <a:lnTo>
                    <a:pt x="75" y="5"/>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3" name=""/>
            <p:cNvSpPr/>
            <p:nvPr/>
          </p:nvSpPr>
          <p:spPr>
            <a:xfrm>
              <a:off x="3976560" y="2409840"/>
              <a:ext cx="166680" cy="47520"/>
            </a:xfrm>
            <a:custGeom>
              <a:avLst/>
              <a:gdLst/>
              <a:ahLst/>
              <a:rect l="l" t="t" r="r" b="b"/>
              <a:pathLst>
                <a:path w="105" h="30">
                  <a:moveTo>
                    <a:pt x="0" y="15"/>
                  </a:moveTo>
                  <a:lnTo>
                    <a:pt x="0" y="20"/>
                  </a:lnTo>
                  <a:lnTo>
                    <a:pt x="5" y="20"/>
                  </a:lnTo>
                  <a:lnTo>
                    <a:pt x="10" y="25"/>
                  </a:lnTo>
                  <a:lnTo>
                    <a:pt x="15" y="25"/>
                  </a:lnTo>
                  <a:lnTo>
                    <a:pt x="25" y="25"/>
                  </a:lnTo>
                  <a:lnTo>
                    <a:pt x="35" y="30"/>
                  </a:lnTo>
                  <a:lnTo>
                    <a:pt x="45" y="30"/>
                  </a:lnTo>
                  <a:lnTo>
                    <a:pt x="55" y="30"/>
                  </a:lnTo>
                  <a:lnTo>
                    <a:pt x="65" y="30"/>
                  </a:lnTo>
                  <a:lnTo>
                    <a:pt x="75" y="30"/>
                  </a:lnTo>
                  <a:lnTo>
                    <a:pt x="85" y="25"/>
                  </a:lnTo>
                  <a:lnTo>
                    <a:pt x="90" y="25"/>
                  </a:lnTo>
                  <a:lnTo>
                    <a:pt x="100" y="25"/>
                  </a:lnTo>
                  <a:lnTo>
                    <a:pt x="105" y="20"/>
                  </a:lnTo>
                  <a:lnTo>
                    <a:pt x="105" y="20"/>
                  </a:lnTo>
                  <a:lnTo>
                    <a:pt x="105" y="15"/>
                  </a:lnTo>
                  <a:lnTo>
                    <a:pt x="105" y="15"/>
                  </a:lnTo>
                  <a:lnTo>
                    <a:pt x="105" y="10"/>
                  </a:lnTo>
                  <a:lnTo>
                    <a:pt x="100" y="10"/>
                  </a:lnTo>
                  <a:lnTo>
                    <a:pt x="90" y="5"/>
                  </a:lnTo>
                  <a:lnTo>
                    <a:pt x="85" y="5"/>
                  </a:lnTo>
                  <a:lnTo>
                    <a:pt x="75" y="5"/>
                  </a:lnTo>
                  <a:lnTo>
                    <a:pt x="65" y="0"/>
                  </a:lnTo>
                  <a:lnTo>
                    <a:pt x="55" y="0"/>
                  </a:lnTo>
                  <a:lnTo>
                    <a:pt x="45" y="0"/>
                  </a:lnTo>
                  <a:lnTo>
                    <a:pt x="35" y="5"/>
                  </a:lnTo>
                  <a:lnTo>
                    <a:pt x="25"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604" name=""/>
            <p:cNvSpPr/>
            <p:nvPr/>
          </p:nvSpPr>
          <p:spPr>
            <a:xfrm>
              <a:off x="3976560" y="2409840"/>
              <a:ext cx="166680" cy="174600"/>
            </a:xfrm>
            <a:custGeom>
              <a:avLst/>
              <a:gdLst/>
              <a:ahLst/>
              <a:rect l="l" t="t" r="r" b="b"/>
              <a:pathLst>
                <a:path w="105" h="110">
                  <a:moveTo>
                    <a:pt x="55" y="0"/>
                  </a:moveTo>
                  <a:lnTo>
                    <a:pt x="45" y="0"/>
                  </a:lnTo>
                  <a:lnTo>
                    <a:pt x="35" y="5"/>
                  </a:lnTo>
                  <a:lnTo>
                    <a:pt x="25" y="5"/>
                  </a:lnTo>
                  <a:lnTo>
                    <a:pt x="15" y="5"/>
                  </a:lnTo>
                  <a:lnTo>
                    <a:pt x="10" y="10"/>
                  </a:lnTo>
                  <a:lnTo>
                    <a:pt x="5" y="10"/>
                  </a:lnTo>
                  <a:lnTo>
                    <a:pt x="0" y="15"/>
                  </a:lnTo>
                  <a:lnTo>
                    <a:pt x="0" y="15"/>
                  </a:lnTo>
                  <a:lnTo>
                    <a:pt x="0" y="100"/>
                  </a:lnTo>
                  <a:lnTo>
                    <a:pt x="0" y="100"/>
                  </a:lnTo>
                  <a:lnTo>
                    <a:pt x="5" y="105"/>
                  </a:lnTo>
                  <a:lnTo>
                    <a:pt x="10" y="105"/>
                  </a:lnTo>
                  <a:lnTo>
                    <a:pt x="15" y="110"/>
                  </a:lnTo>
                  <a:lnTo>
                    <a:pt x="25" y="110"/>
                  </a:lnTo>
                  <a:lnTo>
                    <a:pt x="35" y="110"/>
                  </a:lnTo>
                  <a:lnTo>
                    <a:pt x="45" y="110"/>
                  </a:lnTo>
                  <a:lnTo>
                    <a:pt x="55" y="110"/>
                  </a:lnTo>
                  <a:lnTo>
                    <a:pt x="65" y="110"/>
                  </a:lnTo>
                  <a:lnTo>
                    <a:pt x="75" y="110"/>
                  </a:lnTo>
                  <a:lnTo>
                    <a:pt x="85" y="110"/>
                  </a:lnTo>
                  <a:lnTo>
                    <a:pt x="90" y="110"/>
                  </a:lnTo>
                  <a:lnTo>
                    <a:pt x="100" y="105"/>
                  </a:lnTo>
                  <a:lnTo>
                    <a:pt x="105" y="105"/>
                  </a:lnTo>
                  <a:lnTo>
                    <a:pt x="105" y="100"/>
                  </a:lnTo>
                  <a:lnTo>
                    <a:pt x="105" y="100"/>
                  </a:lnTo>
                  <a:lnTo>
                    <a:pt x="105" y="15"/>
                  </a:lnTo>
                  <a:lnTo>
                    <a:pt x="105" y="15"/>
                  </a:lnTo>
                  <a:lnTo>
                    <a:pt x="105" y="10"/>
                  </a:lnTo>
                  <a:lnTo>
                    <a:pt x="100" y="10"/>
                  </a:lnTo>
                  <a:lnTo>
                    <a:pt x="90" y="5"/>
                  </a:lnTo>
                  <a:lnTo>
                    <a:pt x="85" y="5"/>
                  </a:lnTo>
                  <a:lnTo>
                    <a:pt x="75" y="5"/>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5" name=""/>
            <p:cNvSpPr/>
            <p:nvPr/>
          </p:nvSpPr>
          <p:spPr>
            <a:xfrm>
              <a:off x="3976560" y="2433600"/>
              <a:ext cx="166680" cy="23760"/>
            </a:xfrm>
            <a:custGeom>
              <a:avLst/>
              <a:gdLst/>
              <a:ahLst/>
              <a:rect l="l" t="t" r="r" b="b"/>
              <a:pathLst>
                <a:path w="105" h="15">
                  <a:moveTo>
                    <a:pt x="0" y="0"/>
                  </a:moveTo>
                  <a:lnTo>
                    <a:pt x="0" y="5"/>
                  </a:lnTo>
                  <a:lnTo>
                    <a:pt x="5" y="5"/>
                  </a:lnTo>
                  <a:lnTo>
                    <a:pt x="10" y="10"/>
                  </a:lnTo>
                  <a:lnTo>
                    <a:pt x="15" y="10"/>
                  </a:lnTo>
                  <a:lnTo>
                    <a:pt x="25" y="10"/>
                  </a:lnTo>
                  <a:lnTo>
                    <a:pt x="35" y="15"/>
                  </a:lnTo>
                  <a:lnTo>
                    <a:pt x="45" y="15"/>
                  </a:lnTo>
                  <a:lnTo>
                    <a:pt x="55" y="15"/>
                  </a:lnTo>
                  <a:lnTo>
                    <a:pt x="65" y="15"/>
                  </a:lnTo>
                  <a:lnTo>
                    <a:pt x="75" y="15"/>
                  </a:lnTo>
                  <a:lnTo>
                    <a:pt x="85" y="10"/>
                  </a:lnTo>
                  <a:lnTo>
                    <a:pt x="90" y="10"/>
                  </a:lnTo>
                  <a:lnTo>
                    <a:pt x="100" y="10"/>
                  </a:lnTo>
                  <a:lnTo>
                    <a:pt x="105"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606" name=""/>
          <p:cNvGrpSpPr/>
          <p:nvPr/>
        </p:nvGrpSpPr>
        <p:grpSpPr>
          <a:xfrm>
            <a:off x="5067360" y="2759040"/>
            <a:ext cx="166680" cy="176400"/>
            <a:chOff x="5067360" y="2759040"/>
            <a:chExt cx="166680" cy="176400"/>
          </a:xfrm>
        </p:grpSpPr>
        <p:sp>
          <p:nvSpPr>
            <p:cNvPr id="2607"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8" name=""/>
            <p:cNvSpPr/>
            <p:nvPr/>
          </p:nvSpPr>
          <p:spPr>
            <a:xfrm>
              <a:off x="5067360" y="2759040"/>
              <a:ext cx="166680" cy="39600"/>
            </a:xfrm>
            <a:custGeom>
              <a:avLst/>
              <a:gdLst/>
              <a:ahLst/>
              <a:rect l="l" t="t" r="r" b="b"/>
              <a:pathLst>
                <a:path w="105" h="25">
                  <a:moveTo>
                    <a:pt x="0" y="10"/>
                  </a:moveTo>
                  <a:lnTo>
                    <a:pt x="0" y="15"/>
                  </a:lnTo>
                  <a:lnTo>
                    <a:pt x="5" y="20"/>
                  </a:lnTo>
                  <a:lnTo>
                    <a:pt x="10" y="20"/>
                  </a:lnTo>
                  <a:lnTo>
                    <a:pt x="15" y="20"/>
                  </a:lnTo>
                  <a:lnTo>
                    <a:pt x="25" y="25"/>
                  </a:lnTo>
                  <a:lnTo>
                    <a:pt x="30" y="25"/>
                  </a:lnTo>
                  <a:lnTo>
                    <a:pt x="45" y="25"/>
                  </a:lnTo>
                  <a:lnTo>
                    <a:pt x="55" y="25"/>
                  </a:lnTo>
                  <a:lnTo>
                    <a:pt x="65" y="25"/>
                  </a:lnTo>
                  <a:lnTo>
                    <a:pt x="75" y="25"/>
                  </a:lnTo>
                  <a:lnTo>
                    <a:pt x="85" y="25"/>
                  </a:lnTo>
                  <a:lnTo>
                    <a:pt x="90" y="20"/>
                  </a:lnTo>
                  <a:lnTo>
                    <a:pt x="95" y="20"/>
                  </a:lnTo>
                  <a:lnTo>
                    <a:pt x="100" y="20"/>
                  </a:lnTo>
                  <a:lnTo>
                    <a:pt x="105" y="15"/>
                  </a:lnTo>
                  <a:lnTo>
                    <a:pt x="105" y="10"/>
                  </a:lnTo>
                  <a:lnTo>
                    <a:pt x="105" y="10"/>
                  </a:lnTo>
                  <a:lnTo>
                    <a:pt x="100" y="10"/>
                  </a:lnTo>
                  <a:lnTo>
                    <a:pt x="95" y="5"/>
                  </a:lnTo>
                  <a:lnTo>
                    <a:pt x="90" y="5"/>
                  </a:lnTo>
                  <a:lnTo>
                    <a:pt x="85" y="0"/>
                  </a:lnTo>
                  <a:lnTo>
                    <a:pt x="75" y="0"/>
                  </a:lnTo>
                  <a:lnTo>
                    <a:pt x="65" y="0"/>
                  </a:lnTo>
                  <a:lnTo>
                    <a:pt x="55" y="0"/>
                  </a:lnTo>
                  <a:lnTo>
                    <a:pt x="45" y="0"/>
                  </a:lnTo>
                  <a:lnTo>
                    <a:pt x="30" y="0"/>
                  </a:lnTo>
                  <a:lnTo>
                    <a:pt x="25" y="0"/>
                  </a:lnTo>
                  <a:lnTo>
                    <a:pt x="15" y="5"/>
                  </a:lnTo>
                  <a:lnTo>
                    <a:pt x="10" y="5"/>
                  </a:lnTo>
                  <a:lnTo>
                    <a:pt x="5"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09"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0" name=""/>
            <p:cNvSpPr/>
            <p:nvPr/>
          </p:nvSpPr>
          <p:spPr>
            <a:xfrm>
              <a:off x="5067360" y="2782800"/>
              <a:ext cx="166680" cy="15840"/>
            </a:xfrm>
            <a:custGeom>
              <a:avLst/>
              <a:gdLst/>
              <a:ahLst/>
              <a:rect l="l" t="t" r="r" b="b"/>
              <a:pathLst>
                <a:path w="105" h="10">
                  <a:moveTo>
                    <a:pt x="0" y="0"/>
                  </a:moveTo>
                  <a:lnTo>
                    <a:pt x="0" y="0"/>
                  </a:lnTo>
                  <a:lnTo>
                    <a:pt x="5" y="5"/>
                  </a:lnTo>
                  <a:lnTo>
                    <a:pt x="10" y="5"/>
                  </a:lnTo>
                  <a:lnTo>
                    <a:pt x="15" y="10"/>
                  </a:lnTo>
                  <a:lnTo>
                    <a:pt x="25" y="10"/>
                  </a:lnTo>
                  <a:lnTo>
                    <a:pt x="30"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611" name=""/>
          <p:cNvGrpSpPr/>
          <p:nvPr/>
        </p:nvGrpSpPr>
        <p:grpSpPr>
          <a:xfrm>
            <a:off x="5275440" y="3540240"/>
            <a:ext cx="174600" cy="176040"/>
            <a:chOff x="5275440" y="3540240"/>
            <a:chExt cx="174600" cy="176040"/>
          </a:xfrm>
        </p:grpSpPr>
        <p:sp>
          <p:nvSpPr>
            <p:cNvPr id="2612" name=""/>
            <p:cNvSpPr/>
            <p:nvPr/>
          </p:nvSpPr>
          <p:spPr>
            <a:xfrm>
              <a:off x="5275440" y="3540240"/>
              <a:ext cx="174600" cy="176040"/>
            </a:xfrm>
            <a:custGeom>
              <a:avLst/>
              <a:gdLst/>
              <a:ahLst/>
              <a:rect l="l" t="t" r="r" b="b"/>
              <a:pathLst>
                <a:path w="110" h="111">
                  <a:moveTo>
                    <a:pt x="55" y="0"/>
                  </a:moveTo>
                  <a:lnTo>
                    <a:pt x="45" y="0"/>
                  </a:lnTo>
                  <a:lnTo>
                    <a:pt x="35" y="0"/>
                  </a:lnTo>
                  <a:lnTo>
                    <a:pt x="25" y="0"/>
                  </a:lnTo>
                  <a:lnTo>
                    <a:pt x="15" y="5"/>
                  </a:lnTo>
                  <a:lnTo>
                    <a:pt x="10" y="5"/>
                  </a:lnTo>
                  <a:lnTo>
                    <a:pt x="5" y="10"/>
                  </a:lnTo>
                  <a:lnTo>
                    <a:pt x="5" y="10"/>
                  </a:lnTo>
                  <a:lnTo>
                    <a:pt x="0" y="15"/>
                  </a:lnTo>
                  <a:lnTo>
                    <a:pt x="0" y="95"/>
                  </a:lnTo>
                  <a:lnTo>
                    <a:pt x="5" y="100"/>
                  </a:lnTo>
                  <a:lnTo>
                    <a:pt x="5" y="100"/>
                  </a:lnTo>
                  <a:lnTo>
                    <a:pt x="10" y="106"/>
                  </a:lnTo>
                  <a:lnTo>
                    <a:pt x="15" y="106"/>
                  </a:lnTo>
                  <a:lnTo>
                    <a:pt x="25" y="106"/>
                  </a:lnTo>
                  <a:lnTo>
                    <a:pt x="35" y="111"/>
                  </a:lnTo>
                  <a:lnTo>
                    <a:pt x="45" y="111"/>
                  </a:lnTo>
                  <a:lnTo>
                    <a:pt x="55" y="111"/>
                  </a:lnTo>
                  <a:lnTo>
                    <a:pt x="65" y="111"/>
                  </a:lnTo>
                  <a:lnTo>
                    <a:pt x="75" y="111"/>
                  </a:lnTo>
                  <a:lnTo>
                    <a:pt x="85" y="106"/>
                  </a:lnTo>
                  <a:lnTo>
                    <a:pt x="95" y="106"/>
                  </a:lnTo>
                  <a:lnTo>
                    <a:pt x="100" y="106"/>
                  </a:lnTo>
                  <a:lnTo>
                    <a:pt x="105" y="100"/>
                  </a:lnTo>
                  <a:lnTo>
                    <a:pt x="110" y="100"/>
                  </a:lnTo>
                  <a:lnTo>
                    <a:pt x="110" y="95"/>
                  </a:lnTo>
                  <a:lnTo>
                    <a:pt x="110" y="15"/>
                  </a:lnTo>
                  <a:lnTo>
                    <a:pt x="110" y="10"/>
                  </a:lnTo>
                  <a:lnTo>
                    <a:pt x="105" y="10"/>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3" name=""/>
            <p:cNvSpPr/>
            <p:nvPr/>
          </p:nvSpPr>
          <p:spPr>
            <a:xfrm>
              <a:off x="5275440" y="3540240"/>
              <a:ext cx="174600" cy="39600"/>
            </a:xfrm>
            <a:custGeom>
              <a:avLst/>
              <a:gdLst/>
              <a:ahLst/>
              <a:rect l="l" t="t" r="r" b="b"/>
              <a:pathLst>
                <a:path w="110" h="25">
                  <a:moveTo>
                    <a:pt x="0" y="15"/>
                  </a:moveTo>
                  <a:lnTo>
                    <a:pt x="5" y="15"/>
                  </a:lnTo>
                  <a:lnTo>
                    <a:pt x="5" y="20"/>
                  </a:lnTo>
                  <a:lnTo>
                    <a:pt x="10" y="20"/>
                  </a:lnTo>
                  <a:lnTo>
                    <a:pt x="15" y="25"/>
                  </a:lnTo>
                  <a:lnTo>
                    <a:pt x="25" y="25"/>
                  </a:lnTo>
                  <a:lnTo>
                    <a:pt x="35" y="25"/>
                  </a:lnTo>
                  <a:lnTo>
                    <a:pt x="45" y="25"/>
                  </a:lnTo>
                  <a:lnTo>
                    <a:pt x="55" y="25"/>
                  </a:lnTo>
                  <a:lnTo>
                    <a:pt x="65" y="25"/>
                  </a:lnTo>
                  <a:lnTo>
                    <a:pt x="75" y="25"/>
                  </a:lnTo>
                  <a:lnTo>
                    <a:pt x="85" y="25"/>
                  </a:lnTo>
                  <a:lnTo>
                    <a:pt x="95" y="25"/>
                  </a:lnTo>
                  <a:lnTo>
                    <a:pt x="100" y="20"/>
                  </a:lnTo>
                  <a:lnTo>
                    <a:pt x="105" y="20"/>
                  </a:lnTo>
                  <a:lnTo>
                    <a:pt x="110" y="15"/>
                  </a:lnTo>
                  <a:lnTo>
                    <a:pt x="110" y="15"/>
                  </a:lnTo>
                  <a:lnTo>
                    <a:pt x="110" y="10"/>
                  </a:lnTo>
                  <a:lnTo>
                    <a:pt x="105" y="10"/>
                  </a:lnTo>
                  <a:lnTo>
                    <a:pt x="100" y="5"/>
                  </a:lnTo>
                  <a:lnTo>
                    <a:pt x="95" y="5"/>
                  </a:lnTo>
                  <a:lnTo>
                    <a:pt x="85" y="0"/>
                  </a:lnTo>
                  <a:lnTo>
                    <a:pt x="75" y="0"/>
                  </a:lnTo>
                  <a:lnTo>
                    <a:pt x="65" y="0"/>
                  </a:lnTo>
                  <a:lnTo>
                    <a:pt x="55" y="0"/>
                  </a:lnTo>
                  <a:lnTo>
                    <a:pt x="45" y="0"/>
                  </a:lnTo>
                  <a:lnTo>
                    <a:pt x="35" y="0"/>
                  </a:lnTo>
                  <a:lnTo>
                    <a:pt x="25" y="0"/>
                  </a:lnTo>
                  <a:lnTo>
                    <a:pt x="15" y="5"/>
                  </a:lnTo>
                  <a:lnTo>
                    <a:pt x="10" y="5"/>
                  </a:lnTo>
                  <a:lnTo>
                    <a:pt x="5" y="10"/>
                  </a:lnTo>
                  <a:lnTo>
                    <a:pt x="5"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14" name=""/>
            <p:cNvSpPr/>
            <p:nvPr/>
          </p:nvSpPr>
          <p:spPr>
            <a:xfrm>
              <a:off x="5275440" y="3540240"/>
              <a:ext cx="174600" cy="176040"/>
            </a:xfrm>
            <a:custGeom>
              <a:avLst/>
              <a:gdLst/>
              <a:ahLst/>
              <a:rect l="l" t="t" r="r" b="b"/>
              <a:pathLst>
                <a:path w="110" h="111">
                  <a:moveTo>
                    <a:pt x="55" y="0"/>
                  </a:moveTo>
                  <a:lnTo>
                    <a:pt x="45" y="0"/>
                  </a:lnTo>
                  <a:lnTo>
                    <a:pt x="35" y="0"/>
                  </a:lnTo>
                  <a:lnTo>
                    <a:pt x="25" y="0"/>
                  </a:lnTo>
                  <a:lnTo>
                    <a:pt x="15" y="5"/>
                  </a:lnTo>
                  <a:lnTo>
                    <a:pt x="10" y="5"/>
                  </a:lnTo>
                  <a:lnTo>
                    <a:pt x="5" y="10"/>
                  </a:lnTo>
                  <a:lnTo>
                    <a:pt x="5" y="10"/>
                  </a:lnTo>
                  <a:lnTo>
                    <a:pt x="0" y="15"/>
                  </a:lnTo>
                  <a:lnTo>
                    <a:pt x="0" y="95"/>
                  </a:lnTo>
                  <a:lnTo>
                    <a:pt x="5" y="100"/>
                  </a:lnTo>
                  <a:lnTo>
                    <a:pt x="5" y="100"/>
                  </a:lnTo>
                  <a:lnTo>
                    <a:pt x="10" y="106"/>
                  </a:lnTo>
                  <a:lnTo>
                    <a:pt x="15" y="106"/>
                  </a:lnTo>
                  <a:lnTo>
                    <a:pt x="25" y="106"/>
                  </a:lnTo>
                  <a:lnTo>
                    <a:pt x="35" y="111"/>
                  </a:lnTo>
                  <a:lnTo>
                    <a:pt x="45" y="111"/>
                  </a:lnTo>
                  <a:lnTo>
                    <a:pt x="55" y="111"/>
                  </a:lnTo>
                  <a:lnTo>
                    <a:pt x="65" y="111"/>
                  </a:lnTo>
                  <a:lnTo>
                    <a:pt x="75" y="111"/>
                  </a:lnTo>
                  <a:lnTo>
                    <a:pt x="85" y="106"/>
                  </a:lnTo>
                  <a:lnTo>
                    <a:pt x="95" y="106"/>
                  </a:lnTo>
                  <a:lnTo>
                    <a:pt x="100" y="106"/>
                  </a:lnTo>
                  <a:lnTo>
                    <a:pt x="105" y="100"/>
                  </a:lnTo>
                  <a:lnTo>
                    <a:pt x="110" y="100"/>
                  </a:lnTo>
                  <a:lnTo>
                    <a:pt x="110" y="95"/>
                  </a:lnTo>
                  <a:lnTo>
                    <a:pt x="110" y="15"/>
                  </a:lnTo>
                  <a:lnTo>
                    <a:pt x="110" y="10"/>
                  </a:lnTo>
                  <a:lnTo>
                    <a:pt x="105"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5" name=""/>
            <p:cNvSpPr/>
            <p:nvPr/>
          </p:nvSpPr>
          <p:spPr>
            <a:xfrm>
              <a:off x="5275440" y="3564000"/>
              <a:ext cx="174600" cy="15840"/>
            </a:xfrm>
            <a:custGeom>
              <a:avLst/>
              <a:gdLst/>
              <a:ahLst/>
              <a:rect l="l" t="t" r="r" b="b"/>
              <a:pathLst>
                <a:path w="110" h="10">
                  <a:moveTo>
                    <a:pt x="0" y="0"/>
                  </a:moveTo>
                  <a:lnTo>
                    <a:pt x="5" y="0"/>
                  </a:lnTo>
                  <a:lnTo>
                    <a:pt x="5" y="5"/>
                  </a:lnTo>
                  <a:lnTo>
                    <a:pt x="10" y="5"/>
                  </a:lnTo>
                  <a:lnTo>
                    <a:pt x="15" y="10"/>
                  </a:lnTo>
                  <a:lnTo>
                    <a:pt x="25" y="10"/>
                  </a:lnTo>
                  <a:lnTo>
                    <a:pt x="35" y="10"/>
                  </a:lnTo>
                  <a:lnTo>
                    <a:pt x="45" y="10"/>
                  </a:lnTo>
                  <a:lnTo>
                    <a:pt x="55" y="10"/>
                  </a:lnTo>
                  <a:lnTo>
                    <a:pt x="65" y="10"/>
                  </a:lnTo>
                  <a:lnTo>
                    <a:pt x="75" y="10"/>
                  </a:lnTo>
                  <a:lnTo>
                    <a:pt x="85" y="10"/>
                  </a:lnTo>
                  <a:lnTo>
                    <a:pt x="95" y="10"/>
                  </a:lnTo>
                  <a:lnTo>
                    <a:pt x="100" y="5"/>
                  </a:lnTo>
                  <a:lnTo>
                    <a:pt x="105" y="5"/>
                  </a:lnTo>
                  <a:lnTo>
                    <a:pt x="110" y="0"/>
                  </a:lnTo>
                  <a:lnTo>
                    <a:pt x="110"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616" name=""/>
          <p:cNvGrpSpPr/>
          <p:nvPr/>
        </p:nvGrpSpPr>
        <p:grpSpPr>
          <a:xfrm>
            <a:off x="5241960" y="3675240"/>
            <a:ext cx="168120" cy="176040"/>
            <a:chOff x="5241960" y="3675240"/>
            <a:chExt cx="168120" cy="176040"/>
          </a:xfrm>
        </p:grpSpPr>
        <p:sp>
          <p:nvSpPr>
            <p:cNvPr id="2617"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8" name=""/>
            <p:cNvSpPr/>
            <p:nvPr/>
          </p:nvSpPr>
          <p:spPr>
            <a:xfrm>
              <a:off x="5241960" y="3675240"/>
              <a:ext cx="168120" cy="41040"/>
            </a:xfrm>
            <a:custGeom>
              <a:avLst/>
              <a:gdLst/>
              <a:ahLst/>
              <a:rect l="l" t="t" r="r" b="b"/>
              <a:pathLst>
                <a:path w="106" h="26">
                  <a:moveTo>
                    <a:pt x="0" y="15"/>
                  </a:moveTo>
                  <a:lnTo>
                    <a:pt x="5" y="15"/>
                  </a:lnTo>
                  <a:lnTo>
                    <a:pt x="5" y="21"/>
                  </a:lnTo>
                  <a:lnTo>
                    <a:pt x="10" y="21"/>
                  </a:lnTo>
                  <a:lnTo>
                    <a:pt x="21" y="26"/>
                  </a:lnTo>
                  <a:lnTo>
                    <a:pt x="26" y="26"/>
                  </a:lnTo>
                  <a:lnTo>
                    <a:pt x="36" y="26"/>
                  </a:lnTo>
                  <a:lnTo>
                    <a:pt x="46" y="26"/>
                  </a:lnTo>
                  <a:lnTo>
                    <a:pt x="56" y="26"/>
                  </a:lnTo>
                  <a:lnTo>
                    <a:pt x="66" y="26"/>
                  </a:lnTo>
                  <a:lnTo>
                    <a:pt x="76" y="26"/>
                  </a:lnTo>
                  <a:lnTo>
                    <a:pt x="86" y="26"/>
                  </a:lnTo>
                  <a:lnTo>
                    <a:pt x="96" y="26"/>
                  </a:lnTo>
                  <a:lnTo>
                    <a:pt x="101" y="21"/>
                  </a:lnTo>
                  <a:lnTo>
                    <a:pt x="106" y="21"/>
                  </a:lnTo>
                  <a:lnTo>
                    <a:pt x="106" y="15"/>
                  </a:lnTo>
                  <a:lnTo>
                    <a:pt x="106" y="15"/>
                  </a:lnTo>
                  <a:lnTo>
                    <a:pt x="106" y="10"/>
                  </a:lnTo>
                  <a:lnTo>
                    <a:pt x="106" y="10"/>
                  </a:lnTo>
                  <a:lnTo>
                    <a:pt x="101" y="5"/>
                  </a:lnTo>
                  <a:lnTo>
                    <a:pt x="96" y="5"/>
                  </a:lnTo>
                  <a:lnTo>
                    <a:pt x="86" y="0"/>
                  </a:lnTo>
                  <a:lnTo>
                    <a:pt x="76" y="0"/>
                  </a:lnTo>
                  <a:lnTo>
                    <a:pt x="66" y="0"/>
                  </a:lnTo>
                  <a:lnTo>
                    <a:pt x="56" y="0"/>
                  </a:lnTo>
                  <a:lnTo>
                    <a:pt x="46" y="0"/>
                  </a:lnTo>
                  <a:lnTo>
                    <a:pt x="36" y="0"/>
                  </a:lnTo>
                  <a:lnTo>
                    <a:pt x="26" y="0"/>
                  </a:lnTo>
                  <a:lnTo>
                    <a:pt x="21" y="5"/>
                  </a:lnTo>
                  <a:lnTo>
                    <a:pt x="10" y="5"/>
                  </a:lnTo>
                  <a:lnTo>
                    <a:pt x="5" y="10"/>
                  </a:lnTo>
                  <a:lnTo>
                    <a:pt x="5" y="10"/>
                  </a:lnTo>
                  <a:lnTo>
                    <a:pt x="0" y="15"/>
                  </a:lnTo>
                  <a:close/>
                </a:path>
              </a:pathLst>
            </a:custGeom>
            <a:solidFill>
              <a:srgbClr val="a744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619"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0" name=""/>
            <p:cNvSpPr/>
            <p:nvPr/>
          </p:nvSpPr>
          <p:spPr>
            <a:xfrm>
              <a:off x="5241960" y="3699000"/>
              <a:ext cx="168120" cy="17280"/>
            </a:xfrm>
            <a:custGeom>
              <a:avLst/>
              <a:gdLst/>
              <a:ahLst/>
              <a:rect l="l" t="t" r="r" b="b"/>
              <a:pathLst>
                <a:path w="106" h="11">
                  <a:moveTo>
                    <a:pt x="0" y="0"/>
                  </a:moveTo>
                  <a:lnTo>
                    <a:pt x="5" y="0"/>
                  </a:lnTo>
                  <a:lnTo>
                    <a:pt x="5" y="6"/>
                  </a:lnTo>
                  <a:lnTo>
                    <a:pt x="10" y="6"/>
                  </a:lnTo>
                  <a:lnTo>
                    <a:pt x="21" y="11"/>
                  </a:lnTo>
                  <a:lnTo>
                    <a:pt x="26" y="11"/>
                  </a:lnTo>
                  <a:lnTo>
                    <a:pt x="36" y="11"/>
                  </a:lnTo>
                  <a:lnTo>
                    <a:pt x="46" y="11"/>
                  </a:lnTo>
                  <a:lnTo>
                    <a:pt x="56" y="11"/>
                  </a:lnTo>
                  <a:lnTo>
                    <a:pt x="66" y="11"/>
                  </a:lnTo>
                  <a:lnTo>
                    <a:pt x="76" y="11"/>
                  </a:lnTo>
                  <a:lnTo>
                    <a:pt x="86" y="11"/>
                  </a:lnTo>
                  <a:lnTo>
                    <a:pt x="96" y="11"/>
                  </a:lnTo>
                  <a:lnTo>
                    <a:pt x="101" y="6"/>
                  </a:lnTo>
                  <a:lnTo>
                    <a:pt x="106" y="6"/>
                  </a:lnTo>
                  <a:lnTo>
                    <a:pt x="106" y="0"/>
                  </a:lnTo>
                  <a:lnTo>
                    <a:pt x="106"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2621" name=""/>
          <p:cNvGrpSpPr/>
          <p:nvPr/>
        </p:nvGrpSpPr>
        <p:grpSpPr>
          <a:xfrm>
            <a:off x="5537160" y="3444840"/>
            <a:ext cx="166680" cy="174600"/>
            <a:chOff x="5537160" y="3444840"/>
            <a:chExt cx="166680" cy="174600"/>
          </a:xfrm>
        </p:grpSpPr>
        <p:sp>
          <p:nvSpPr>
            <p:cNvPr id="2622" name=""/>
            <p:cNvSpPr/>
            <p:nvPr/>
          </p:nvSpPr>
          <p:spPr>
            <a:xfrm>
              <a:off x="5537160" y="3444840"/>
              <a:ext cx="166680" cy="174600"/>
            </a:xfrm>
            <a:custGeom>
              <a:avLst/>
              <a:gdLst/>
              <a:ahLst/>
              <a:rect l="l" t="t" r="r" b="b"/>
              <a:pathLst>
                <a:path w="105" h="110">
                  <a:moveTo>
                    <a:pt x="50" y="0"/>
                  </a:moveTo>
                  <a:lnTo>
                    <a:pt x="40" y="0"/>
                  </a:lnTo>
                  <a:lnTo>
                    <a:pt x="30" y="0"/>
                  </a:lnTo>
                  <a:lnTo>
                    <a:pt x="20" y="0"/>
                  </a:lnTo>
                  <a:lnTo>
                    <a:pt x="15" y="5"/>
                  </a:lnTo>
                  <a:lnTo>
                    <a:pt x="5" y="5"/>
                  </a:lnTo>
                  <a:lnTo>
                    <a:pt x="5" y="5"/>
                  </a:lnTo>
                  <a:lnTo>
                    <a:pt x="0" y="10"/>
                  </a:lnTo>
                  <a:lnTo>
                    <a:pt x="0" y="10"/>
                  </a:lnTo>
                  <a:lnTo>
                    <a:pt x="0" y="95"/>
                  </a:lnTo>
                  <a:lnTo>
                    <a:pt x="0" y="100"/>
                  </a:lnTo>
                  <a:lnTo>
                    <a:pt x="5"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5" y="100"/>
                  </a:lnTo>
                  <a:lnTo>
                    <a:pt x="105" y="95"/>
                  </a:lnTo>
                  <a:lnTo>
                    <a:pt x="105" y="10"/>
                  </a:lnTo>
                  <a:lnTo>
                    <a:pt x="105" y="10"/>
                  </a:lnTo>
                  <a:lnTo>
                    <a:pt x="100" y="5"/>
                  </a:lnTo>
                  <a:lnTo>
                    <a:pt x="95"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3" name=""/>
            <p:cNvSpPr/>
            <p:nvPr/>
          </p:nvSpPr>
          <p:spPr>
            <a:xfrm>
              <a:off x="5537160" y="3444840"/>
              <a:ext cx="166680" cy="39600"/>
            </a:xfrm>
            <a:custGeom>
              <a:avLst/>
              <a:gdLst/>
              <a:ahLst/>
              <a:rect l="l" t="t" r="r" b="b"/>
              <a:pathLst>
                <a:path w="105" h="25">
                  <a:moveTo>
                    <a:pt x="0" y="10"/>
                  </a:moveTo>
                  <a:lnTo>
                    <a:pt x="0" y="15"/>
                  </a:lnTo>
                  <a:lnTo>
                    <a:pt x="5" y="20"/>
                  </a:lnTo>
                  <a:lnTo>
                    <a:pt x="5" y="20"/>
                  </a:lnTo>
                  <a:lnTo>
                    <a:pt x="15" y="20"/>
                  </a:lnTo>
                  <a:lnTo>
                    <a:pt x="20" y="25"/>
                  </a:lnTo>
                  <a:lnTo>
                    <a:pt x="30" y="25"/>
                  </a:lnTo>
                  <a:lnTo>
                    <a:pt x="40" y="25"/>
                  </a:lnTo>
                  <a:lnTo>
                    <a:pt x="50" y="25"/>
                  </a:lnTo>
                  <a:lnTo>
                    <a:pt x="60" y="25"/>
                  </a:lnTo>
                  <a:lnTo>
                    <a:pt x="70" y="25"/>
                  </a:lnTo>
                  <a:lnTo>
                    <a:pt x="80" y="25"/>
                  </a:lnTo>
                  <a:lnTo>
                    <a:pt x="90" y="20"/>
                  </a:lnTo>
                  <a:lnTo>
                    <a:pt x="95" y="20"/>
                  </a:lnTo>
                  <a:lnTo>
                    <a:pt x="100" y="20"/>
                  </a:lnTo>
                  <a:lnTo>
                    <a:pt x="105" y="15"/>
                  </a:lnTo>
                  <a:lnTo>
                    <a:pt x="105" y="10"/>
                  </a:lnTo>
                  <a:lnTo>
                    <a:pt x="105" y="10"/>
                  </a:lnTo>
                  <a:lnTo>
                    <a:pt x="100" y="5"/>
                  </a:lnTo>
                  <a:lnTo>
                    <a:pt x="95" y="5"/>
                  </a:lnTo>
                  <a:lnTo>
                    <a:pt x="90" y="5"/>
                  </a:lnTo>
                  <a:lnTo>
                    <a:pt x="80" y="0"/>
                  </a:lnTo>
                  <a:lnTo>
                    <a:pt x="70" y="0"/>
                  </a:lnTo>
                  <a:lnTo>
                    <a:pt x="60" y="0"/>
                  </a:lnTo>
                  <a:lnTo>
                    <a:pt x="50" y="0"/>
                  </a:lnTo>
                  <a:lnTo>
                    <a:pt x="40" y="0"/>
                  </a:lnTo>
                  <a:lnTo>
                    <a:pt x="30" y="0"/>
                  </a:lnTo>
                  <a:lnTo>
                    <a:pt x="20" y="0"/>
                  </a:lnTo>
                  <a:lnTo>
                    <a:pt x="15" y="5"/>
                  </a:lnTo>
                  <a:lnTo>
                    <a:pt x="5"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24" name=""/>
            <p:cNvSpPr/>
            <p:nvPr/>
          </p:nvSpPr>
          <p:spPr>
            <a:xfrm>
              <a:off x="5537160" y="3444840"/>
              <a:ext cx="166680" cy="174600"/>
            </a:xfrm>
            <a:custGeom>
              <a:avLst/>
              <a:gdLst/>
              <a:ahLst/>
              <a:rect l="l" t="t" r="r" b="b"/>
              <a:pathLst>
                <a:path w="105" h="110">
                  <a:moveTo>
                    <a:pt x="50" y="0"/>
                  </a:moveTo>
                  <a:lnTo>
                    <a:pt x="40" y="0"/>
                  </a:lnTo>
                  <a:lnTo>
                    <a:pt x="30" y="0"/>
                  </a:lnTo>
                  <a:lnTo>
                    <a:pt x="20" y="0"/>
                  </a:lnTo>
                  <a:lnTo>
                    <a:pt x="15" y="5"/>
                  </a:lnTo>
                  <a:lnTo>
                    <a:pt x="5" y="5"/>
                  </a:lnTo>
                  <a:lnTo>
                    <a:pt x="5" y="5"/>
                  </a:lnTo>
                  <a:lnTo>
                    <a:pt x="0" y="10"/>
                  </a:lnTo>
                  <a:lnTo>
                    <a:pt x="0" y="10"/>
                  </a:lnTo>
                  <a:lnTo>
                    <a:pt x="0" y="95"/>
                  </a:lnTo>
                  <a:lnTo>
                    <a:pt x="0" y="100"/>
                  </a:lnTo>
                  <a:lnTo>
                    <a:pt x="5"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5" y="100"/>
                  </a:lnTo>
                  <a:lnTo>
                    <a:pt x="105" y="95"/>
                  </a:lnTo>
                  <a:lnTo>
                    <a:pt x="105" y="10"/>
                  </a:lnTo>
                  <a:lnTo>
                    <a:pt x="105" y="10"/>
                  </a:lnTo>
                  <a:lnTo>
                    <a:pt x="100" y="5"/>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5" name=""/>
            <p:cNvSpPr/>
            <p:nvPr/>
          </p:nvSpPr>
          <p:spPr>
            <a:xfrm>
              <a:off x="5537160" y="3460680"/>
              <a:ext cx="166680" cy="23760"/>
            </a:xfrm>
            <a:custGeom>
              <a:avLst/>
              <a:gdLst/>
              <a:ahLst/>
              <a:rect l="l" t="t" r="r" b="b"/>
              <a:pathLst>
                <a:path w="105" h="15">
                  <a:moveTo>
                    <a:pt x="0" y="0"/>
                  </a:moveTo>
                  <a:lnTo>
                    <a:pt x="0" y="5"/>
                  </a:lnTo>
                  <a:lnTo>
                    <a:pt x="5" y="10"/>
                  </a:lnTo>
                  <a:lnTo>
                    <a:pt x="5" y="10"/>
                  </a:lnTo>
                  <a:lnTo>
                    <a:pt x="15" y="10"/>
                  </a:lnTo>
                  <a:lnTo>
                    <a:pt x="20" y="15"/>
                  </a:lnTo>
                  <a:lnTo>
                    <a:pt x="30" y="15"/>
                  </a:lnTo>
                  <a:lnTo>
                    <a:pt x="40" y="15"/>
                  </a:lnTo>
                  <a:lnTo>
                    <a:pt x="50" y="15"/>
                  </a:lnTo>
                  <a:lnTo>
                    <a:pt x="60" y="15"/>
                  </a:lnTo>
                  <a:lnTo>
                    <a:pt x="70" y="15"/>
                  </a:lnTo>
                  <a:lnTo>
                    <a:pt x="80" y="15"/>
                  </a:lnTo>
                  <a:lnTo>
                    <a:pt x="90" y="10"/>
                  </a:lnTo>
                  <a:lnTo>
                    <a:pt x="95" y="10"/>
                  </a:lnTo>
                  <a:lnTo>
                    <a:pt x="100" y="10"/>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626" name=""/>
          <p:cNvGrpSpPr/>
          <p:nvPr/>
        </p:nvGrpSpPr>
        <p:grpSpPr>
          <a:xfrm>
            <a:off x="5688000" y="3524400"/>
            <a:ext cx="160200" cy="174600"/>
            <a:chOff x="5688000" y="3524400"/>
            <a:chExt cx="160200" cy="174600"/>
          </a:xfrm>
        </p:grpSpPr>
        <p:sp>
          <p:nvSpPr>
            <p:cNvPr id="2627" name=""/>
            <p:cNvSpPr/>
            <p:nvPr/>
          </p:nvSpPr>
          <p:spPr>
            <a:xfrm>
              <a:off x="5688000" y="3524400"/>
              <a:ext cx="160200" cy="174600"/>
            </a:xfrm>
            <a:custGeom>
              <a:avLst/>
              <a:gdLst/>
              <a:ahLst/>
              <a:rect l="l" t="t" r="r" b="b"/>
              <a:pathLst>
                <a:path w="101" h="110">
                  <a:moveTo>
                    <a:pt x="51" y="0"/>
                  </a:moveTo>
                  <a:lnTo>
                    <a:pt x="41" y="0"/>
                  </a:lnTo>
                  <a:lnTo>
                    <a:pt x="31" y="5"/>
                  </a:lnTo>
                  <a:lnTo>
                    <a:pt x="20" y="5"/>
                  </a:lnTo>
                  <a:lnTo>
                    <a:pt x="15" y="5"/>
                  </a:lnTo>
                  <a:lnTo>
                    <a:pt x="5" y="5"/>
                  </a:lnTo>
                  <a:lnTo>
                    <a:pt x="0" y="10"/>
                  </a:lnTo>
                  <a:lnTo>
                    <a:pt x="0" y="10"/>
                  </a:lnTo>
                  <a:lnTo>
                    <a:pt x="0" y="15"/>
                  </a:lnTo>
                  <a:lnTo>
                    <a:pt x="0" y="100"/>
                  </a:lnTo>
                  <a:lnTo>
                    <a:pt x="0" y="100"/>
                  </a:lnTo>
                  <a:lnTo>
                    <a:pt x="0" y="105"/>
                  </a:lnTo>
                  <a:lnTo>
                    <a:pt x="5" y="105"/>
                  </a:lnTo>
                  <a:lnTo>
                    <a:pt x="15" y="105"/>
                  </a:lnTo>
                  <a:lnTo>
                    <a:pt x="20" y="110"/>
                  </a:lnTo>
                  <a:lnTo>
                    <a:pt x="31" y="110"/>
                  </a:lnTo>
                  <a:lnTo>
                    <a:pt x="41" y="110"/>
                  </a:lnTo>
                  <a:lnTo>
                    <a:pt x="51" y="110"/>
                  </a:lnTo>
                  <a:lnTo>
                    <a:pt x="61" y="110"/>
                  </a:lnTo>
                  <a:lnTo>
                    <a:pt x="71" y="110"/>
                  </a:lnTo>
                  <a:lnTo>
                    <a:pt x="81" y="110"/>
                  </a:lnTo>
                  <a:lnTo>
                    <a:pt x="91" y="105"/>
                  </a:lnTo>
                  <a:lnTo>
                    <a:pt x="96" y="105"/>
                  </a:lnTo>
                  <a:lnTo>
                    <a:pt x="101" y="105"/>
                  </a:lnTo>
                  <a:lnTo>
                    <a:pt x="101" y="100"/>
                  </a:lnTo>
                  <a:lnTo>
                    <a:pt x="101" y="100"/>
                  </a:lnTo>
                  <a:lnTo>
                    <a:pt x="101" y="15"/>
                  </a:lnTo>
                  <a:lnTo>
                    <a:pt x="101" y="10"/>
                  </a:lnTo>
                  <a:lnTo>
                    <a:pt x="101" y="10"/>
                  </a:lnTo>
                  <a:lnTo>
                    <a:pt x="96" y="5"/>
                  </a:lnTo>
                  <a:lnTo>
                    <a:pt x="91" y="5"/>
                  </a:lnTo>
                  <a:lnTo>
                    <a:pt x="81" y="5"/>
                  </a:lnTo>
                  <a:lnTo>
                    <a:pt x="71" y="5"/>
                  </a:lnTo>
                  <a:lnTo>
                    <a:pt x="61"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8" name=""/>
            <p:cNvSpPr/>
            <p:nvPr/>
          </p:nvSpPr>
          <p:spPr>
            <a:xfrm>
              <a:off x="5688000" y="3524400"/>
              <a:ext cx="160200" cy="47520"/>
            </a:xfrm>
            <a:custGeom>
              <a:avLst/>
              <a:gdLst/>
              <a:ahLst/>
              <a:rect l="l" t="t" r="r" b="b"/>
              <a:pathLst>
                <a:path w="101" h="30">
                  <a:moveTo>
                    <a:pt x="0" y="15"/>
                  </a:moveTo>
                  <a:lnTo>
                    <a:pt x="0" y="20"/>
                  </a:lnTo>
                  <a:lnTo>
                    <a:pt x="0" y="20"/>
                  </a:lnTo>
                  <a:lnTo>
                    <a:pt x="5" y="25"/>
                  </a:lnTo>
                  <a:lnTo>
                    <a:pt x="15" y="25"/>
                  </a:lnTo>
                  <a:lnTo>
                    <a:pt x="20" y="25"/>
                  </a:lnTo>
                  <a:lnTo>
                    <a:pt x="31" y="30"/>
                  </a:lnTo>
                  <a:lnTo>
                    <a:pt x="41" y="30"/>
                  </a:lnTo>
                  <a:lnTo>
                    <a:pt x="51" y="30"/>
                  </a:lnTo>
                  <a:lnTo>
                    <a:pt x="61" y="30"/>
                  </a:lnTo>
                  <a:lnTo>
                    <a:pt x="71" y="30"/>
                  </a:lnTo>
                  <a:lnTo>
                    <a:pt x="81" y="25"/>
                  </a:lnTo>
                  <a:lnTo>
                    <a:pt x="91" y="25"/>
                  </a:lnTo>
                  <a:lnTo>
                    <a:pt x="96" y="25"/>
                  </a:lnTo>
                  <a:lnTo>
                    <a:pt x="101" y="20"/>
                  </a:lnTo>
                  <a:lnTo>
                    <a:pt x="101" y="20"/>
                  </a:lnTo>
                  <a:lnTo>
                    <a:pt x="101" y="15"/>
                  </a:lnTo>
                  <a:lnTo>
                    <a:pt x="101" y="10"/>
                  </a:lnTo>
                  <a:lnTo>
                    <a:pt x="101" y="10"/>
                  </a:lnTo>
                  <a:lnTo>
                    <a:pt x="96" y="5"/>
                  </a:lnTo>
                  <a:lnTo>
                    <a:pt x="91" y="5"/>
                  </a:lnTo>
                  <a:lnTo>
                    <a:pt x="81" y="5"/>
                  </a:lnTo>
                  <a:lnTo>
                    <a:pt x="71" y="5"/>
                  </a:lnTo>
                  <a:lnTo>
                    <a:pt x="61" y="0"/>
                  </a:lnTo>
                  <a:lnTo>
                    <a:pt x="51" y="0"/>
                  </a:lnTo>
                  <a:lnTo>
                    <a:pt x="41" y="0"/>
                  </a:lnTo>
                  <a:lnTo>
                    <a:pt x="31" y="5"/>
                  </a:lnTo>
                  <a:lnTo>
                    <a:pt x="20" y="5"/>
                  </a:lnTo>
                  <a:lnTo>
                    <a:pt x="15" y="5"/>
                  </a:lnTo>
                  <a:lnTo>
                    <a:pt x="5" y="5"/>
                  </a:lnTo>
                  <a:lnTo>
                    <a:pt x="0" y="10"/>
                  </a:lnTo>
                  <a:lnTo>
                    <a:pt x="0" y="10"/>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629" name=""/>
            <p:cNvSpPr/>
            <p:nvPr/>
          </p:nvSpPr>
          <p:spPr>
            <a:xfrm>
              <a:off x="5688000" y="3524400"/>
              <a:ext cx="160200" cy="174600"/>
            </a:xfrm>
            <a:custGeom>
              <a:avLst/>
              <a:gdLst/>
              <a:ahLst/>
              <a:rect l="l" t="t" r="r" b="b"/>
              <a:pathLst>
                <a:path w="101" h="110">
                  <a:moveTo>
                    <a:pt x="51" y="0"/>
                  </a:moveTo>
                  <a:lnTo>
                    <a:pt x="41" y="0"/>
                  </a:lnTo>
                  <a:lnTo>
                    <a:pt x="31" y="5"/>
                  </a:lnTo>
                  <a:lnTo>
                    <a:pt x="20" y="5"/>
                  </a:lnTo>
                  <a:lnTo>
                    <a:pt x="15" y="5"/>
                  </a:lnTo>
                  <a:lnTo>
                    <a:pt x="5" y="5"/>
                  </a:lnTo>
                  <a:lnTo>
                    <a:pt x="0" y="10"/>
                  </a:lnTo>
                  <a:lnTo>
                    <a:pt x="0" y="10"/>
                  </a:lnTo>
                  <a:lnTo>
                    <a:pt x="0" y="15"/>
                  </a:lnTo>
                  <a:lnTo>
                    <a:pt x="0" y="100"/>
                  </a:lnTo>
                  <a:lnTo>
                    <a:pt x="0" y="100"/>
                  </a:lnTo>
                  <a:lnTo>
                    <a:pt x="0" y="105"/>
                  </a:lnTo>
                  <a:lnTo>
                    <a:pt x="5" y="105"/>
                  </a:lnTo>
                  <a:lnTo>
                    <a:pt x="15" y="105"/>
                  </a:lnTo>
                  <a:lnTo>
                    <a:pt x="20" y="110"/>
                  </a:lnTo>
                  <a:lnTo>
                    <a:pt x="31" y="110"/>
                  </a:lnTo>
                  <a:lnTo>
                    <a:pt x="41" y="110"/>
                  </a:lnTo>
                  <a:lnTo>
                    <a:pt x="51" y="110"/>
                  </a:lnTo>
                  <a:lnTo>
                    <a:pt x="61" y="110"/>
                  </a:lnTo>
                  <a:lnTo>
                    <a:pt x="71" y="110"/>
                  </a:lnTo>
                  <a:lnTo>
                    <a:pt x="81" y="110"/>
                  </a:lnTo>
                  <a:lnTo>
                    <a:pt x="91" y="105"/>
                  </a:lnTo>
                  <a:lnTo>
                    <a:pt x="96" y="105"/>
                  </a:lnTo>
                  <a:lnTo>
                    <a:pt x="101" y="105"/>
                  </a:lnTo>
                  <a:lnTo>
                    <a:pt x="101" y="100"/>
                  </a:lnTo>
                  <a:lnTo>
                    <a:pt x="101" y="100"/>
                  </a:lnTo>
                  <a:lnTo>
                    <a:pt x="101" y="15"/>
                  </a:lnTo>
                  <a:lnTo>
                    <a:pt x="101" y="10"/>
                  </a:lnTo>
                  <a:lnTo>
                    <a:pt x="101" y="10"/>
                  </a:lnTo>
                  <a:lnTo>
                    <a:pt x="96" y="5"/>
                  </a:lnTo>
                  <a:lnTo>
                    <a:pt x="91" y="5"/>
                  </a:lnTo>
                  <a:lnTo>
                    <a:pt x="81" y="5"/>
                  </a:lnTo>
                  <a:lnTo>
                    <a:pt x="71" y="5"/>
                  </a:lnTo>
                  <a:lnTo>
                    <a:pt x="61"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0" name=""/>
            <p:cNvSpPr/>
            <p:nvPr/>
          </p:nvSpPr>
          <p:spPr>
            <a:xfrm>
              <a:off x="5688000" y="3548160"/>
              <a:ext cx="160200" cy="23760"/>
            </a:xfrm>
            <a:custGeom>
              <a:avLst/>
              <a:gdLst/>
              <a:ahLst/>
              <a:rect l="l" t="t" r="r" b="b"/>
              <a:pathLst>
                <a:path w="101" h="15">
                  <a:moveTo>
                    <a:pt x="0" y="0"/>
                  </a:moveTo>
                  <a:lnTo>
                    <a:pt x="0" y="5"/>
                  </a:lnTo>
                  <a:lnTo>
                    <a:pt x="0" y="5"/>
                  </a:lnTo>
                  <a:lnTo>
                    <a:pt x="5" y="10"/>
                  </a:lnTo>
                  <a:lnTo>
                    <a:pt x="15" y="10"/>
                  </a:lnTo>
                  <a:lnTo>
                    <a:pt x="20" y="10"/>
                  </a:lnTo>
                  <a:lnTo>
                    <a:pt x="31" y="15"/>
                  </a:lnTo>
                  <a:lnTo>
                    <a:pt x="41" y="15"/>
                  </a:lnTo>
                  <a:lnTo>
                    <a:pt x="51" y="15"/>
                  </a:lnTo>
                  <a:lnTo>
                    <a:pt x="61" y="15"/>
                  </a:lnTo>
                  <a:lnTo>
                    <a:pt x="71" y="15"/>
                  </a:lnTo>
                  <a:lnTo>
                    <a:pt x="81" y="10"/>
                  </a:lnTo>
                  <a:lnTo>
                    <a:pt x="91" y="10"/>
                  </a:lnTo>
                  <a:lnTo>
                    <a:pt x="96" y="10"/>
                  </a:lnTo>
                  <a:lnTo>
                    <a:pt x="101" y="5"/>
                  </a:lnTo>
                  <a:lnTo>
                    <a:pt x="101" y="5"/>
                  </a:lnTo>
                  <a:lnTo>
                    <a:pt x="101"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sp>
        <p:nvSpPr>
          <p:cNvPr id="2631" name=""/>
          <p:cNvSpPr/>
          <p:nvPr/>
        </p:nvSpPr>
        <p:spPr>
          <a:xfrm>
            <a:off x="6381720" y="3220920"/>
            <a:ext cx="311040" cy="3193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2" name=""/>
          <p:cNvSpPr/>
          <p:nvPr/>
        </p:nvSpPr>
        <p:spPr>
          <a:xfrm>
            <a:off x="2733840" y="1644480"/>
            <a:ext cx="31104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3" name=""/>
          <p:cNvSpPr/>
          <p:nvPr/>
        </p:nvSpPr>
        <p:spPr>
          <a:xfrm>
            <a:off x="2955960" y="1492200"/>
            <a:ext cx="200160" cy="184320"/>
          </a:xfrm>
          <a:custGeom>
            <a:avLst/>
            <a:gdLst/>
            <a:ahLst/>
            <a:rect l="l" t="t" r="r" b="b"/>
            <a:pathLst>
              <a:path w="126" h="116">
                <a:moveTo>
                  <a:pt x="66" y="0"/>
                </a:moveTo>
                <a:lnTo>
                  <a:pt x="51" y="46"/>
                </a:lnTo>
                <a:lnTo>
                  <a:pt x="0" y="46"/>
                </a:lnTo>
                <a:lnTo>
                  <a:pt x="41" y="71"/>
                </a:lnTo>
                <a:lnTo>
                  <a:pt x="25" y="116"/>
                </a:lnTo>
                <a:lnTo>
                  <a:pt x="66" y="91"/>
                </a:lnTo>
                <a:lnTo>
                  <a:pt x="101" y="116"/>
                </a:lnTo>
                <a:lnTo>
                  <a:pt x="86" y="71"/>
                </a:lnTo>
                <a:lnTo>
                  <a:pt x="126" y="46"/>
                </a:lnTo>
                <a:lnTo>
                  <a:pt x="81" y="46"/>
                </a:lnTo>
                <a:lnTo>
                  <a:pt x="66"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34" name=""/>
          <p:cNvGrpSpPr/>
          <p:nvPr/>
        </p:nvGrpSpPr>
        <p:grpSpPr>
          <a:xfrm>
            <a:off x="3506760" y="3189240"/>
            <a:ext cx="214200" cy="239760"/>
            <a:chOff x="3506760" y="3189240"/>
            <a:chExt cx="214200" cy="239760"/>
          </a:xfrm>
        </p:grpSpPr>
        <p:sp>
          <p:nvSpPr>
            <p:cNvPr id="2635" name=""/>
            <p:cNvSpPr/>
            <p:nvPr/>
          </p:nvSpPr>
          <p:spPr>
            <a:xfrm>
              <a:off x="3506760" y="3189240"/>
              <a:ext cx="214200" cy="239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6" name=""/>
            <p:cNvSpPr/>
            <p:nvPr/>
          </p:nvSpPr>
          <p:spPr>
            <a:xfrm>
              <a:off x="3554280" y="3197160"/>
              <a:ext cx="11916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637" name=""/>
            <p:cNvSpPr/>
            <p:nvPr/>
          </p:nvSpPr>
          <p:spPr>
            <a:xfrm>
              <a:off x="3579480" y="3205080"/>
              <a:ext cx="1083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Palo </a:t>
              </a:r>
              <a:endParaRPr b="0" lang="en-US" sz="400" strike="noStrike" u="none">
                <a:solidFill>
                  <a:srgbClr val="000000"/>
                </a:solidFill>
                <a:effectLst/>
                <a:uFillTx/>
                <a:latin typeface="Times New Roman"/>
              </a:endParaRPr>
            </a:p>
          </p:txBody>
        </p:sp>
        <p:sp>
          <p:nvSpPr>
            <p:cNvPr id="2638" name=""/>
            <p:cNvSpPr/>
            <p:nvPr/>
          </p:nvSpPr>
          <p:spPr>
            <a:xfrm>
              <a:off x="3530520" y="3278160"/>
              <a:ext cx="1429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639" name=""/>
            <p:cNvSpPr/>
            <p:nvPr/>
          </p:nvSpPr>
          <p:spPr>
            <a:xfrm>
              <a:off x="3559680" y="3278160"/>
              <a:ext cx="1321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Verde</a:t>
              </a:r>
              <a:endParaRPr b="0" lang="en-US" sz="400" strike="noStrike" u="none">
                <a:solidFill>
                  <a:srgbClr val="000000"/>
                </a:solidFill>
                <a:effectLst/>
                <a:uFillTx/>
                <a:latin typeface="Times New Roman"/>
              </a:endParaRPr>
            </a:p>
          </p:txBody>
        </p:sp>
        <p:sp>
          <p:nvSpPr>
            <p:cNvPr id="2640" name=""/>
            <p:cNvSpPr/>
            <p:nvPr/>
          </p:nvSpPr>
          <p:spPr>
            <a:xfrm>
              <a:off x="3554280" y="335772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641" name=""/>
            <p:cNvSpPr/>
            <p:nvPr/>
          </p:nvSpPr>
          <p:spPr>
            <a:xfrm>
              <a:off x="3577680" y="33577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grpSp>
        <p:nvGrpSpPr>
          <p:cNvPr id="2642" name=""/>
          <p:cNvGrpSpPr/>
          <p:nvPr/>
        </p:nvGrpSpPr>
        <p:grpSpPr>
          <a:xfrm>
            <a:off x="3029040" y="2082960"/>
            <a:ext cx="206280" cy="158760"/>
            <a:chOff x="3029040" y="2082960"/>
            <a:chExt cx="206280" cy="158760"/>
          </a:xfrm>
        </p:grpSpPr>
        <p:sp>
          <p:nvSpPr>
            <p:cNvPr id="2643" name=""/>
            <p:cNvSpPr/>
            <p:nvPr/>
          </p:nvSpPr>
          <p:spPr>
            <a:xfrm>
              <a:off x="3029040" y="2082960"/>
              <a:ext cx="206280" cy="158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44" name=""/>
            <p:cNvGrpSpPr/>
            <p:nvPr/>
          </p:nvGrpSpPr>
          <p:grpSpPr>
            <a:xfrm>
              <a:off x="3068640" y="2090880"/>
              <a:ext cx="134280" cy="140400"/>
              <a:chOff x="3068640" y="2090880"/>
              <a:chExt cx="134280" cy="140400"/>
            </a:xfrm>
          </p:grpSpPr>
          <p:sp>
            <p:nvSpPr>
              <p:cNvPr id="2645" name=""/>
              <p:cNvSpPr/>
              <p:nvPr/>
            </p:nvSpPr>
            <p:spPr>
              <a:xfrm>
                <a:off x="3068640" y="209088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646" name=""/>
              <p:cNvSpPr/>
              <p:nvPr/>
            </p:nvSpPr>
            <p:spPr>
              <a:xfrm>
                <a:off x="3093120" y="2090880"/>
                <a:ext cx="10980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COB</a:t>
                </a:r>
                <a:endParaRPr b="0" lang="en-US" sz="400" strike="noStrike" u="none">
                  <a:solidFill>
                    <a:srgbClr val="000000"/>
                  </a:solidFill>
                  <a:effectLst/>
                  <a:uFillTx/>
                  <a:latin typeface="Times New Roman"/>
                </a:endParaRPr>
              </a:p>
            </p:txBody>
          </p:sp>
          <p:sp>
            <p:nvSpPr>
              <p:cNvPr id="2647" name=""/>
              <p:cNvSpPr/>
              <p:nvPr/>
            </p:nvSpPr>
            <p:spPr>
              <a:xfrm>
                <a:off x="3068640" y="216216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648" name=""/>
              <p:cNvSpPr/>
              <p:nvPr/>
            </p:nvSpPr>
            <p:spPr>
              <a:xfrm>
                <a:off x="3092040" y="217008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grpSp>
      <p:grpSp>
        <p:nvGrpSpPr>
          <p:cNvPr id="2649" name=""/>
          <p:cNvGrpSpPr/>
          <p:nvPr/>
        </p:nvGrpSpPr>
        <p:grpSpPr>
          <a:xfrm>
            <a:off x="5784840" y="3564000"/>
            <a:ext cx="270000" cy="160200"/>
            <a:chOff x="5784840" y="3564000"/>
            <a:chExt cx="270000" cy="160200"/>
          </a:xfrm>
        </p:grpSpPr>
        <p:sp>
          <p:nvSpPr>
            <p:cNvPr id="2650" name=""/>
            <p:cNvSpPr/>
            <p:nvPr/>
          </p:nvSpPr>
          <p:spPr>
            <a:xfrm>
              <a:off x="5784840" y="3564000"/>
              <a:ext cx="27000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51" name=""/>
            <p:cNvGrpSpPr/>
            <p:nvPr/>
          </p:nvGrpSpPr>
          <p:grpSpPr>
            <a:xfrm>
              <a:off x="5800680" y="3571920"/>
              <a:ext cx="205920" cy="140400"/>
              <a:chOff x="5800680" y="3571920"/>
              <a:chExt cx="205920" cy="140400"/>
            </a:xfrm>
          </p:grpSpPr>
          <p:sp>
            <p:nvSpPr>
              <p:cNvPr id="2652" name=""/>
              <p:cNvSpPr/>
              <p:nvPr/>
            </p:nvSpPr>
            <p:spPr>
              <a:xfrm>
                <a:off x="5800680" y="357192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653" name=""/>
              <p:cNvSpPr/>
              <p:nvPr/>
            </p:nvSpPr>
            <p:spPr>
              <a:xfrm>
                <a:off x="5832720" y="357192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Entergy</a:t>
                </a:r>
                <a:endParaRPr b="0" lang="en-US" sz="400" strike="noStrike" u="none">
                  <a:solidFill>
                    <a:srgbClr val="000000"/>
                  </a:solidFill>
                  <a:effectLst/>
                  <a:uFillTx/>
                  <a:latin typeface="Times New Roman"/>
                </a:endParaRPr>
              </a:p>
            </p:txBody>
          </p:sp>
          <p:sp>
            <p:nvSpPr>
              <p:cNvPr id="2654" name=""/>
              <p:cNvSpPr/>
              <p:nvPr/>
            </p:nvSpPr>
            <p:spPr>
              <a:xfrm>
                <a:off x="5856120" y="3643200"/>
                <a:ext cx="10332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655" name=""/>
              <p:cNvSpPr/>
              <p:nvPr/>
            </p:nvSpPr>
            <p:spPr>
              <a:xfrm>
                <a:off x="5879520" y="36511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grpSp>
      <p:grpSp>
        <p:nvGrpSpPr>
          <p:cNvPr id="2656" name=""/>
          <p:cNvGrpSpPr/>
          <p:nvPr/>
        </p:nvGrpSpPr>
        <p:grpSpPr>
          <a:xfrm>
            <a:off x="5888160" y="3811680"/>
            <a:ext cx="158760" cy="174600"/>
            <a:chOff x="5888160" y="3811680"/>
            <a:chExt cx="158760" cy="174600"/>
          </a:xfrm>
        </p:grpSpPr>
        <p:sp>
          <p:nvSpPr>
            <p:cNvPr id="2657"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solidFill>
              <a:srgbClr val="ff66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8" name=""/>
            <p:cNvSpPr/>
            <p:nvPr/>
          </p:nvSpPr>
          <p:spPr>
            <a:xfrm>
              <a:off x="5888160" y="3811680"/>
              <a:ext cx="158760" cy="39600"/>
            </a:xfrm>
            <a:custGeom>
              <a:avLst/>
              <a:gdLst/>
              <a:ahLst/>
              <a:rect l="l" t="t" r="r" b="b"/>
              <a:pathLst>
                <a:path w="100" h="25">
                  <a:moveTo>
                    <a:pt x="0" y="15"/>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0" y="15"/>
                  </a:lnTo>
                  <a:lnTo>
                    <a:pt x="100" y="15"/>
                  </a:lnTo>
                  <a:lnTo>
                    <a:pt x="100" y="10"/>
                  </a:lnTo>
                  <a:lnTo>
                    <a:pt x="100" y="10"/>
                  </a:lnTo>
                  <a:lnTo>
                    <a:pt x="95" y="5"/>
                  </a:lnTo>
                  <a:lnTo>
                    <a:pt x="90" y="5"/>
                  </a:lnTo>
                  <a:lnTo>
                    <a:pt x="80" y="0"/>
                  </a:lnTo>
                  <a:lnTo>
                    <a:pt x="70" y="0"/>
                  </a:lnTo>
                  <a:lnTo>
                    <a:pt x="60" y="0"/>
                  </a:lnTo>
                  <a:lnTo>
                    <a:pt x="50" y="0"/>
                  </a:lnTo>
                  <a:lnTo>
                    <a:pt x="40" y="0"/>
                  </a:lnTo>
                  <a:lnTo>
                    <a:pt x="30" y="0"/>
                  </a:lnTo>
                  <a:lnTo>
                    <a:pt x="20" y="0"/>
                  </a:lnTo>
                  <a:lnTo>
                    <a:pt x="15" y="5"/>
                  </a:lnTo>
                  <a:lnTo>
                    <a:pt x="5" y="5"/>
                  </a:lnTo>
                  <a:lnTo>
                    <a:pt x="0" y="10"/>
                  </a:lnTo>
                  <a:lnTo>
                    <a:pt x="0" y="10"/>
                  </a:lnTo>
                  <a:lnTo>
                    <a:pt x="0" y="15"/>
                  </a:lnTo>
                  <a:close/>
                </a:path>
              </a:pathLst>
            </a:custGeom>
            <a:solidFill>
              <a:srgbClr val="ff66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59"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solidFill>
              <a:srgbClr val="ff660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60" name=""/>
            <p:cNvGrpSpPr/>
            <p:nvPr/>
          </p:nvGrpSpPr>
          <p:grpSpPr>
            <a:xfrm>
              <a:off x="5888160" y="3835440"/>
              <a:ext cx="158760" cy="15840"/>
              <a:chOff x="5888160" y="3835440"/>
              <a:chExt cx="158760" cy="15840"/>
            </a:xfrm>
          </p:grpSpPr>
          <p:sp>
            <p:nvSpPr>
              <p:cNvPr id="2661" name=""/>
              <p:cNvSpPr/>
              <p:nvPr/>
            </p:nvSpPr>
            <p:spPr>
              <a:xfrm>
                <a:off x="5888160" y="3835440"/>
                <a:ext cx="158760" cy="15840"/>
              </a:xfrm>
              <a:custGeom>
                <a:avLst/>
                <a:gdLst/>
                <a:ahLst/>
                <a:rect l="l" t="t" r="r" b="b"/>
                <a:pathLst>
                  <a:path w="100"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0" y="0"/>
                    </a:lnTo>
                    <a:lnTo>
                      <a:pt x="100" y="0"/>
                    </a:lnTo>
                    <a:lnTo>
                      <a:pt x="0" y="0"/>
                    </a:lnTo>
                    <a:close/>
                  </a:path>
                </a:pathLst>
              </a:custGeom>
              <a:solidFill>
                <a:srgbClr val="ff6600"/>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662" name=""/>
              <p:cNvSpPr/>
              <p:nvPr/>
            </p:nvSpPr>
            <p:spPr>
              <a:xfrm>
                <a:off x="5888160" y="3835440"/>
                <a:ext cx="158760" cy="15840"/>
              </a:xfrm>
              <a:custGeom>
                <a:avLst/>
                <a:gdLst/>
                <a:ahLst/>
                <a:rect l="l" t="t" r="r" b="b"/>
                <a:pathLst>
                  <a:path w="100"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0" y="0"/>
                    </a:lnTo>
                    <a:lnTo>
                      <a:pt x="100"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grpSp>
        <p:nvGrpSpPr>
          <p:cNvPr id="2663" name=""/>
          <p:cNvGrpSpPr/>
          <p:nvPr/>
        </p:nvGrpSpPr>
        <p:grpSpPr>
          <a:xfrm>
            <a:off x="5761080" y="3747960"/>
            <a:ext cx="206280" cy="166680"/>
            <a:chOff x="5761080" y="3747960"/>
            <a:chExt cx="206280" cy="166680"/>
          </a:xfrm>
        </p:grpSpPr>
        <p:sp>
          <p:nvSpPr>
            <p:cNvPr id="2664" name=""/>
            <p:cNvSpPr/>
            <p:nvPr/>
          </p:nvSpPr>
          <p:spPr>
            <a:xfrm>
              <a:off x="5761080" y="3747960"/>
              <a:ext cx="20628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65" name=""/>
            <p:cNvGrpSpPr/>
            <p:nvPr/>
          </p:nvGrpSpPr>
          <p:grpSpPr>
            <a:xfrm>
              <a:off x="5776920" y="3763800"/>
              <a:ext cx="163800" cy="140760"/>
              <a:chOff x="5776920" y="3763800"/>
              <a:chExt cx="163800" cy="140760"/>
            </a:xfrm>
          </p:grpSpPr>
          <p:sp>
            <p:nvSpPr>
              <p:cNvPr id="2666" name=""/>
              <p:cNvSpPr/>
              <p:nvPr/>
            </p:nvSpPr>
            <p:spPr>
              <a:xfrm>
                <a:off x="5776920" y="3763800"/>
                <a:ext cx="15084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667" name=""/>
              <p:cNvSpPr/>
              <p:nvPr/>
            </p:nvSpPr>
            <p:spPr>
              <a:xfrm>
                <a:off x="5803200" y="3763800"/>
                <a:ext cx="1375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Henry</a:t>
                </a:r>
                <a:endParaRPr b="0" lang="en-US" sz="400" strike="noStrike" u="none">
                  <a:solidFill>
                    <a:srgbClr val="000000"/>
                  </a:solidFill>
                  <a:effectLst/>
                  <a:uFillTx/>
                  <a:latin typeface="Times New Roman"/>
                </a:endParaRPr>
              </a:p>
            </p:txBody>
          </p:sp>
          <p:sp>
            <p:nvSpPr>
              <p:cNvPr id="2668" name=""/>
              <p:cNvSpPr/>
              <p:nvPr/>
            </p:nvSpPr>
            <p:spPr>
              <a:xfrm>
                <a:off x="5800680" y="383544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669" name=""/>
              <p:cNvSpPr/>
              <p:nvPr/>
            </p:nvSpPr>
            <p:spPr>
              <a:xfrm>
                <a:off x="5824080" y="384336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grpSp>
      <p:sp>
        <p:nvSpPr>
          <p:cNvPr id="2670" name=""/>
          <p:cNvSpPr/>
          <p:nvPr/>
        </p:nvSpPr>
        <p:spPr>
          <a:xfrm>
            <a:off x="6611760" y="2631960"/>
            <a:ext cx="223920" cy="216000"/>
          </a:xfrm>
          <a:custGeom>
            <a:avLst/>
            <a:gdLst/>
            <a:ahLst/>
            <a:rect l="l" t="t" r="r" b="b"/>
            <a:pathLst>
              <a:path w="141" h="136">
                <a:moveTo>
                  <a:pt x="71" y="0"/>
                </a:moveTo>
                <a:lnTo>
                  <a:pt x="56" y="50"/>
                </a:lnTo>
                <a:lnTo>
                  <a:pt x="0" y="50"/>
                </a:lnTo>
                <a:lnTo>
                  <a:pt x="46" y="85"/>
                </a:lnTo>
                <a:lnTo>
                  <a:pt x="31" y="136"/>
                </a:lnTo>
                <a:lnTo>
                  <a:pt x="71" y="105"/>
                </a:lnTo>
                <a:lnTo>
                  <a:pt x="116" y="136"/>
                </a:lnTo>
                <a:lnTo>
                  <a:pt x="101" y="85"/>
                </a:lnTo>
                <a:lnTo>
                  <a:pt x="141" y="50"/>
                </a:lnTo>
                <a:lnTo>
                  <a:pt x="91" y="50"/>
                </a:lnTo>
                <a:lnTo>
                  <a:pt x="71"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1" name=""/>
          <p:cNvSpPr/>
          <p:nvPr/>
        </p:nvSpPr>
        <p:spPr>
          <a:xfrm>
            <a:off x="4365720" y="2376360"/>
            <a:ext cx="199800" cy="184320"/>
          </a:xfrm>
          <a:custGeom>
            <a:avLst/>
            <a:gdLst/>
            <a:ahLst/>
            <a:rect l="l" t="t" r="r" b="b"/>
            <a:pathLst>
              <a:path w="126" h="116">
                <a:moveTo>
                  <a:pt x="66" y="0"/>
                </a:moveTo>
                <a:lnTo>
                  <a:pt x="51" y="46"/>
                </a:lnTo>
                <a:lnTo>
                  <a:pt x="0" y="46"/>
                </a:lnTo>
                <a:lnTo>
                  <a:pt x="41" y="71"/>
                </a:lnTo>
                <a:lnTo>
                  <a:pt x="26" y="116"/>
                </a:lnTo>
                <a:lnTo>
                  <a:pt x="66" y="91"/>
                </a:lnTo>
                <a:lnTo>
                  <a:pt x="101" y="116"/>
                </a:lnTo>
                <a:lnTo>
                  <a:pt x="86" y="71"/>
                </a:lnTo>
                <a:lnTo>
                  <a:pt x="126" y="46"/>
                </a:lnTo>
                <a:lnTo>
                  <a:pt x="76" y="46"/>
                </a:lnTo>
                <a:lnTo>
                  <a:pt x="66"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72" name=""/>
          <p:cNvGrpSpPr/>
          <p:nvPr/>
        </p:nvGrpSpPr>
        <p:grpSpPr>
          <a:xfrm>
            <a:off x="4119480" y="1668600"/>
            <a:ext cx="174600" cy="174600"/>
            <a:chOff x="4119480" y="1668600"/>
            <a:chExt cx="174600" cy="174600"/>
          </a:xfrm>
        </p:grpSpPr>
        <p:sp>
          <p:nvSpPr>
            <p:cNvPr id="2673"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4" name=""/>
            <p:cNvSpPr/>
            <p:nvPr/>
          </p:nvSpPr>
          <p:spPr>
            <a:xfrm>
              <a:off x="4119480" y="1668600"/>
              <a:ext cx="174600" cy="39600"/>
            </a:xfrm>
            <a:custGeom>
              <a:avLst/>
              <a:gdLst/>
              <a:ahLst/>
              <a:rect l="l" t="t" r="r" b="b"/>
              <a:pathLst>
                <a:path w="110" h="25">
                  <a:moveTo>
                    <a:pt x="0" y="10"/>
                  </a:moveTo>
                  <a:lnTo>
                    <a:pt x="5" y="15"/>
                  </a:lnTo>
                  <a:lnTo>
                    <a:pt x="5" y="20"/>
                  </a:lnTo>
                  <a:lnTo>
                    <a:pt x="10" y="20"/>
                  </a:lnTo>
                  <a:lnTo>
                    <a:pt x="20" y="20"/>
                  </a:lnTo>
                  <a:lnTo>
                    <a:pt x="25" y="25"/>
                  </a:lnTo>
                  <a:lnTo>
                    <a:pt x="35" y="25"/>
                  </a:lnTo>
                  <a:lnTo>
                    <a:pt x="45" y="25"/>
                  </a:lnTo>
                  <a:lnTo>
                    <a:pt x="55" y="25"/>
                  </a:lnTo>
                  <a:lnTo>
                    <a:pt x="65" y="25"/>
                  </a:lnTo>
                  <a:lnTo>
                    <a:pt x="75" y="25"/>
                  </a:lnTo>
                  <a:lnTo>
                    <a:pt x="85" y="25"/>
                  </a:lnTo>
                  <a:lnTo>
                    <a:pt x="95" y="20"/>
                  </a:lnTo>
                  <a:lnTo>
                    <a:pt x="100" y="20"/>
                  </a:lnTo>
                  <a:lnTo>
                    <a:pt x="105" y="20"/>
                  </a:lnTo>
                  <a:lnTo>
                    <a:pt x="105" y="15"/>
                  </a:lnTo>
                  <a:lnTo>
                    <a:pt x="110" y="10"/>
                  </a:lnTo>
                  <a:lnTo>
                    <a:pt x="105" y="10"/>
                  </a:lnTo>
                  <a:lnTo>
                    <a:pt x="105" y="5"/>
                  </a:lnTo>
                  <a:lnTo>
                    <a:pt x="100" y="5"/>
                  </a:lnTo>
                  <a:lnTo>
                    <a:pt x="95" y="5"/>
                  </a:lnTo>
                  <a:lnTo>
                    <a:pt x="85" y="0"/>
                  </a:lnTo>
                  <a:lnTo>
                    <a:pt x="75" y="0"/>
                  </a:lnTo>
                  <a:lnTo>
                    <a:pt x="65" y="0"/>
                  </a:lnTo>
                  <a:lnTo>
                    <a:pt x="55" y="0"/>
                  </a:lnTo>
                  <a:lnTo>
                    <a:pt x="45" y="0"/>
                  </a:lnTo>
                  <a:lnTo>
                    <a:pt x="35" y="0"/>
                  </a:lnTo>
                  <a:lnTo>
                    <a:pt x="25" y="0"/>
                  </a:lnTo>
                  <a:lnTo>
                    <a:pt x="20" y="5"/>
                  </a:lnTo>
                  <a:lnTo>
                    <a:pt x="10" y="5"/>
                  </a:lnTo>
                  <a:lnTo>
                    <a:pt x="5" y="5"/>
                  </a:lnTo>
                  <a:lnTo>
                    <a:pt x="5"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75"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6" name=""/>
            <p:cNvSpPr/>
            <p:nvPr/>
          </p:nvSpPr>
          <p:spPr>
            <a:xfrm>
              <a:off x="4119480" y="1684440"/>
              <a:ext cx="174600" cy="23760"/>
            </a:xfrm>
            <a:custGeom>
              <a:avLst/>
              <a:gdLst/>
              <a:ahLst/>
              <a:rect l="l" t="t" r="r" b="b"/>
              <a:pathLst>
                <a:path w="110" h="15">
                  <a:moveTo>
                    <a:pt x="0" y="0"/>
                  </a:moveTo>
                  <a:lnTo>
                    <a:pt x="5" y="5"/>
                  </a:lnTo>
                  <a:lnTo>
                    <a:pt x="5" y="10"/>
                  </a:lnTo>
                  <a:lnTo>
                    <a:pt x="10" y="10"/>
                  </a:lnTo>
                  <a:lnTo>
                    <a:pt x="20" y="10"/>
                  </a:lnTo>
                  <a:lnTo>
                    <a:pt x="25" y="15"/>
                  </a:lnTo>
                  <a:lnTo>
                    <a:pt x="35" y="15"/>
                  </a:lnTo>
                  <a:lnTo>
                    <a:pt x="45" y="15"/>
                  </a:lnTo>
                  <a:lnTo>
                    <a:pt x="55" y="15"/>
                  </a:lnTo>
                  <a:lnTo>
                    <a:pt x="65" y="15"/>
                  </a:lnTo>
                  <a:lnTo>
                    <a:pt x="75" y="15"/>
                  </a:lnTo>
                  <a:lnTo>
                    <a:pt x="85" y="15"/>
                  </a:lnTo>
                  <a:lnTo>
                    <a:pt x="95" y="10"/>
                  </a:lnTo>
                  <a:lnTo>
                    <a:pt x="100" y="10"/>
                  </a:lnTo>
                  <a:lnTo>
                    <a:pt x="105" y="10"/>
                  </a:lnTo>
                  <a:lnTo>
                    <a:pt x="105" y="5"/>
                  </a:lnTo>
                  <a:lnTo>
                    <a:pt x="110"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sp>
        <p:nvSpPr>
          <p:cNvPr id="2677" name=""/>
          <p:cNvSpPr/>
          <p:nvPr/>
        </p:nvSpPr>
        <p:spPr>
          <a:xfrm>
            <a:off x="2685960" y="2384280"/>
            <a:ext cx="309600" cy="3193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78" name=""/>
          <p:cNvGrpSpPr/>
          <p:nvPr/>
        </p:nvGrpSpPr>
        <p:grpSpPr>
          <a:xfrm>
            <a:off x="2557440" y="2584440"/>
            <a:ext cx="255600" cy="237960"/>
            <a:chOff x="2557440" y="2584440"/>
            <a:chExt cx="255600" cy="237960"/>
          </a:xfrm>
        </p:grpSpPr>
        <p:sp>
          <p:nvSpPr>
            <p:cNvPr id="2679" name=""/>
            <p:cNvSpPr/>
            <p:nvPr/>
          </p:nvSpPr>
          <p:spPr>
            <a:xfrm>
              <a:off x="2590920" y="2584440"/>
              <a:ext cx="11088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0" name=""/>
            <p:cNvSpPr/>
            <p:nvPr/>
          </p:nvSpPr>
          <p:spPr>
            <a:xfrm>
              <a:off x="2557440" y="2655720"/>
              <a:ext cx="255600" cy="1666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681" name=""/>
          <p:cNvGrpSpPr/>
          <p:nvPr/>
        </p:nvGrpSpPr>
        <p:grpSpPr>
          <a:xfrm>
            <a:off x="6796080" y="1811160"/>
            <a:ext cx="166680" cy="176400"/>
            <a:chOff x="6796080" y="1811160"/>
            <a:chExt cx="166680" cy="176400"/>
          </a:xfrm>
        </p:grpSpPr>
        <p:sp>
          <p:nvSpPr>
            <p:cNvPr id="2682"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3" name=""/>
            <p:cNvSpPr/>
            <p:nvPr/>
          </p:nvSpPr>
          <p:spPr>
            <a:xfrm>
              <a:off x="6796080" y="1811160"/>
              <a:ext cx="166680" cy="47880"/>
            </a:xfrm>
            <a:custGeom>
              <a:avLst/>
              <a:gdLst/>
              <a:ahLst/>
              <a:rect l="l" t="t" r="r" b="b"/>
              <a:pathLst>
                <a:path w="105" h="30">
                  <a:moveTo>
                    <a:pt x="0" y="15"/>
                  </a:moveTo>
                  <a:lnTo>
                    <a:pt x="5" y="20"/>
                  </a:lnTo>
                  <a:lnTo>
                    <a:pt x="5" y="20"/>
                  </a:lnTo>
                  <a:lnTo>
                    <a:pt x="10" y="25"/>
                  </a:lnTo>
                  <a:lnTo>
                    <a:pt x="15" y="25"/>
                  </a:lnTo>
                  <a:lnTo>
                    <a:pt x="25" y="25"/>
                  </a:lnTo>
                  <a:lnTo>
                    <a:pt x="35" y="30"/>
                  </a:lnTo>
                  <a:lnTo>
                    <a:pt x="45" y="30"/>
                  </a:lnTo>
                  <a:lnTo>
                    <a:pt x="55" y="30"/>
                  </a:lnTo>
                  <a:lnTo>
                    <a:pt x="65" y="30"/>
                  </a:lnTo>
                  <a:lnTo>
                    <a:pt x="75" y="30"/>
                  </a:lnTo>
                  <a:lnTo>
                    <a:pt x="85" y="25"/>
                  </a:lnTo>
                  <a:lnTo>
                    <a:pt x="90" y="25"/>
                  </a:lnTo>
                  <a:lnTo>
                    <a:pt x="100" y="25"/>
                  </a:lnTo>
                  <a:lnTo>
                    <a:pt x="105" y="20"/>
                  </a:lnTo>
                  <a:lnTo>
                    <a:pt x="105" y="20"/>
                  </a:lnTo>
                  <a:lnTo>
                    <a:pt x="105" y="15"/>
                  </a:lnTo>
                  <a:lnTo>
                    <a:pt x="105" y="15"/>
                  </a:lnTo>
                  <a:lnTo>
                    <a:pt x="105" y="10"/>
                  </a:lnTo>
                  <a:lnTo>
                    <a:pt x="100" y="10"/>
                  </a:lnTo>
                  <a:lnTo>
                    <a:pt x="90" y="5"/>
                  </a:lnTo>
                  <a:lnTo>
                    <a:pt x="85" y="5"/>
                  </a:lnTo>
                  <a:lnTo>
                    <a:pt x="75" y="5"/>
                  </a:lnTo>
                  <a:lnTo>
                    <a:pt x="65" y="0"/>
                  </a:lnTo>
                  <a:lnTo>
                    <a:pt x="55" y="0"/>
                  </a:lnTo>
                  <a:lnTo>
                    <a:pt x="45" y="0"/>
                  </a:lnTo>
                  <a:lnTo>
                    <a:pt x="35" y="5"/>
                  </a:lnTo>
                  <a:lnTo>
                    <a:pt x="25" y="5"/>
                  </a:lnTo>
                  <a:lnTo>
                    <a:pt x="15" y="5"/>
                  </a:lnTo>
                  <a:lnTo>
                    <a:pt x="10" y="10"/>
                  </a:lnTo>
                  <a:lnTo>
                    <a:pt x="5" y="10"/>
                  </a:lnTo>
                  <a:lnTo>
                    <a:pt x="5" y="15"/>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684"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5" name=""/>
            <p:cNvSpPr/>
            <p:nvPr/>
          </p:nvSpPr>
          <p:spPr>
            <a:xfrm>
              <a:off x="6796080" y="1835280"/>
              <a:ext cx="166680" cy="23760"/>
            </a:xfrm>
            <a:custGeom>
              <a:avLst/>
              <a:gdLst/>
              <a:ahLst/>
              <a:rect l="l" t="t" r="r" b="b"/>
              <a:pathLst>
                <a:path w="105" h="15">
                  <a:moveTo>
                    <a:pt x="0" y="0"/>
                  </a:moveTo>
                  <a:lnTo>
                    <a:pt x="5" y="5"/>
                  </a:lnTo>
                  <a:lnTo>
                    <a:pt x="5" y="5"/>
                  </a:lnTo>
                  <a:lnTo>
                    <a:pt x="10" y="10"/>
                  </a:lnTo>
                  <a:lnTo>
                    <a:pt x="15" y="10"/>
                  </a:lnTo>
                  <a:lnTo>
                    <a:pt x="25" y="10"/>
                  </a:lnTo>
                  <a:lnTo>
                    <a:pt x="35" y="15"/>
                  </a:lnTo>
                  <a:lnTo>
                    <a:pt x="45" y="15"/>
                  </a:lnTo>
                  <a:lnTo>
                    <a:pt x="55" y="15"/>
                  </a:lnTo>
                  <a:lnTo>
                    <a:pt x="65" y="15"/>
                  </a:lnTo>
                  <a:lnTo>
                    <a:pt x="75" y="15"/>
                  </a:lnTo>
                  <a:lnTo>
                    <a:pt x="85" y="10"/>
                  </a:lnTo>
                  <a:lnTo>
                    <a:pt x="90" y="10"/>
                  </a:lnTo>
                  <a:lnTo>
                    <a:pt x="100" y="10"/>
                  </a:lnTo>
                  <a:lnTo>
                    <a:pt x="105"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686" name=""/>
          <p:cNvGrpSpPr/>
          <p:nvPr/>
        </p:nvGrpSpPr>
        <p:grpSpPr>
          <a:xfrm>
            <a:off x="6199200" y="2727360"/>
            <a:ext cx="254160" cy="247680"/>
            <a:chOff x="6199200" y="2727360"/>
            <a:chExt cx="254160" cy="247680"/>
          </a:xfrm>
        </p:grpSpPr>
        <p:sp>
          <p:nvSpPr>
            <p:cNvPr id="2687" name=""/>
            <p:cNvSpPr/>
            <p:nvPr/>
          </p:nvSpPr>
          <p:spPr>
            <a:xfrm>
              <a:off x="6230880" y="2727360"/>
              <a:ext cx="111240" cy="112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8" name=""/>
            <p:cNvSpPr/>
            <p:nvPr/>
          </p:nvSpPr>
          <p:spPr>
            <a:xfrm>
              <a:off x="6199200" y="2806560"/>
              <a:ext cx="254160" cy="1684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689" name=""/>
          <p:cNvSpPr/>
          <p:nvPr/>
        </p:nvSpPr>
        <p:spPr>
          <a:xfrm>
            <a:off x="6692760" y="2409840"/>
            <a:ext cx="222480" cy="206280"/>
          </a:xfrm>
          <a:custGeom>
            <a:avLst/>
            <a:gdLst/>
            <a:ahLst/>
            <a:rect l="l" t="t" r="r" b="b"/>
            <a:pathLst>
              <a:path w="140" h="130">
                <a:moveTo>
                  <a:pt x="70" y="0"/>
                </a:moveTo>
                <a:lnTo>
                  <a:pt x="55" y="50"/>
                </a:lnTo>
                <a:lnTo>
                  <a:pt x="0" y="50"/>
                </a:lnTo>
                <a:lnTo>
                  <a:pt x="40" y="80"/>
                </a:lnTo>
                <a:lnTo>
                  <a:pt x="25" y="130"/>
                </a:lnTo>
                <a:lnTo>
                  <a:pt x="70" y="100"/>
                </a:lnTo>
                <a:lnTo>
                  <a:pt x="110" y="130"/>
                </a:lnTo>
                <a:lnTo>
                  <a:pt x="95" y="80"/>
                </a:lnTo>
                <a:lnTo>
                  <a:pt x="140" y="50"/>
                </a:lnTo>
                <a:lnTo>
                  <a:pt x="85" y="50"/>
                </a:lnTo>
                <a:lnTo>
                  <a:pt x="70"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90" name=""/>
          <p:cNvGrpSpPr/>
          <p:nvPr/>
        </p:nvGrpSpPr>
        <p:grpSpPr>
          <a:xfrm>
            <a:off x="6843600" y="2185920"/>
            <a:ext cx="263520" cy="158760"/>
            <a:chOff x="6843600" y="2185920"/>
            <a:chExt cx="263520" cy="158760"/>
          </a:xfrm>
        </p:grpSpPr>
        <p:sp>
          <p:nvSpPr>
            <p:cNvPr id="2691" name=""/>
            <p:cNvSpPr/>
            <p:nvPr/>
          </p:nvSpPr>
          <p:spPr>
            <a:xfrm>
              <a:off x="6843600" y="2185920"/>
              <a:ext cx="263520" cy="158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92" name=""/>
            <p:cNvSpPr/>
            <p:nvPr/>
          </p:nvSpPr>
          <p:spPr>
            <a:xfrm>
              <a:off x="6843600" y="2201760"/>
              <a:ext cx="263520" cy="127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93" name=""/>
            <p:cNvSpPr/>
            <p:nvPr/>
          </p:nvSpPr>
          <p:spPr>
            <a:xfrm>
              <a:off x="6950520" y="2201760"/>
              <a:ext cx="10404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PJM</a:t>
              </a:r>
              <a:endParaRPr b="0" lang="en-US" sz="400" strike="noStrike" u="none">
                <a:solidFill>
                  <a:srgbClr val="000000"/>
                </a:solidFill>
                <a:effectLst/>
                <a:uFillTx/>
                <a:latin typeface="Times New Roman"/>
              </a:endParaRPr>
            </a:p>
          </p:txBody>
        </p:sp>
        <p:sp>
          <p:nvSpPr>
            <p:cNvPr id="2694" name=""/>
            <p:cNvSpPr/>
            <p:nvPr/>
          </p:nvSpPr>
          <p:spPr>
            <a:xfrm>
              <a:off x="6954480" y="226548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sp>
        <p:nvSpPr>
          <p:cNvPr id="2695" name=""/>
          <p:cNvSpPr/>
          <p:nvPr/>
        </p:nvSpPr>
        <p:spPr>
          <a:xfrm>
            <a:off x="6183360" y="3309840"/>
            <a:ext cx="261720" cy="158760"/>
          </a:xfrm>
          <a:prstGeom prst="rect">
            <a:avLst/>
          </a:prstGeom>
          <a:solidFill>
            <a:srgbClr val="63ff81"/>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96" name=""/>
          <p:cNvSpPr/>
          <p:nvPr/>
        </p:nvSpPr>
        <p:spPr>
          <a:xfrm>
            <a:off x="6191280" y="3325680"/>
            <a:ext cx="253800" cy="119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97" name=""/>
          <p:cNvSpPr/>
          <p:nvPr/>
        </p:nvSpPr>
        <p:spPr>
          <a:xfrm>
            <a:off x="6288480" y="3325680"/>
            <a:ext cx="1069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000000"/>
                </a:solidFill>
                <a:effectLst/>
                <a:uFillTx/>
                <a:latin typeface="Times New Roman"/>
              </a:rPr>
              <a:t>TVA</a:t>
            </a:r>
            <a:endParaRPr b="0" lang="en-US" sz="400" strike="noStrike" u="none">
              <a:solidFill>
                <a:srgbClr val="000000"/>
              </a:solidFill>
              <a:effectLst/>
              <a:uFillTx/>
              <a:latin typeface="Times New Roman"/>
            </a:endParaRPr>
          </a:p>
        </p:txBody>
      </p:sp>
      <p:sp>
        <p:nvSpPr>
          <p:cNvPr id="2698" name=""/>
          <p:cNvSpPr/>
          <p:nvPr/>
        </p:nvSpPr>
        <p:spPr>
          <a:xfrm>
            <a:off x="6293880" y="338940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000000"/>
                </a:solidFill>
                <a:effectLst/>
                <a:uFillTx/>
                <a:latin typeface="Times New Roman"/>
              </a:rPr>
              <a:t>Hub</a:t>
            </a:r>
            <a:endParaRPr b="0" lang="en-US" sz="400" strike="noStrike" u="none">
              <a:solidFill>
                <a:srgbClr val="000000"/>
              </a:solidFill>
              <a:effectLst/>
              <a:uFillTx/>
              <a:latin typeface="Times New Roman"/>
            </a:endParaRPr>
          </a:p>
        </p:txBody>
      </p:sp>
      <p:sp>
        <p:nvSpPr>
          <p:cNvPr id="2699" name=""/>
          <p:cNvSpPr/>
          <p:nvPr/>
        </p:nvSpPr>
        <p:spPr>
          <a:xfrm>
            <a:off x="6676920" y="3181320"/>
            <a:ext cx="111240" cy="112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0" name=""/>
          <p:cNvSpPr/>
          <p:nvPr/>
        </p:nvSpPr>
        <p:spPr>
          <a:xfrm>
            <a:off x="6653160" y="3260880"/>
            <a:ext cx="25416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1" name=""/>
          <p:cNvSpPr/>
          <p:nvPr/>
        </p:nvSpPr>
        <p:spPr>
          <a:xfrm>
            <a:off x="5394240" y="3787920"/>
            <a:ext cx="198360" cy="190440"/>
          </a:xfrm>
          <a:custGeom>
            <a:avLst/>
            <a:gdLst/>
            <a:ahLst/>
            <a:rect l="l" t="t" r="r" b="b"/>
            <a:pathLst>
              <a:path w="125" h="120">
                <a:moveTo>
                  <a:pt x="65" y="0"/>
                </a:moveTo>
                <a:lnTo>
                  <a:pt x="50" y="45"/>
                </a:lnTo>
                <a:lnTo>
                  <a:pt x="0" y="45"/>
                </a:lnTo>
                <a:lnTo>
                  <a:pt x="40" y="75"/>
                </a:lnTo>
                <a:lnTo>
                  <a:pt x="25" y="120"/>
                </a:lnTo>
                <a:lnTo>
                  <a:pt x="65" y="90"/>
                </a:lnTo>
                <a:lnTo>
                  <a:pt x="100" y="120"/>
                </a:lnTo>
                <a:lnTo>
                  <a:pt x="85" y="75"/>
                </a:lnTo>
                <a:lnTo>
                  <a:pt x="125" y="45"/>
                </a:lnTo>
                <a:lnTo>
                  <a:pt x="80" y="45"/>
                </a:lnTo>
                <a:lnTo>
                  <a:pt x="65"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2" name=""/>
          <p:cNvSpPr/>
          <p:nvPr/>
        </p:nvSpPr>
        <p:spPr>
          <a:xfrm>
            <a:off x="3887640" y="1866960"/>
            <a:ext cx="136800" cy="128520"/>
          </a:xfrm>
          <a:custGeom>
            <a:avLst/>
            <a:gdLst/>
            <a:ahLst/>
            <a:rect l="l" t="t" r="r" b="b"/>
            <a:pathLst>
              <a:path w="86" h="81">
                <a:moveTo>
                  <a:pt x="46" y="0"/>
                </a:moveTo>
                <a:lnTo>
                  <a:pt x="0" y="30"/>
                </a:lnTo>
                <a:lnTo>
                  <a:pt x="21" y="81"/>
                </a:lnTo>
                <a:lnTo>
                  <a:pt x="71" y="81"/>
                </a:lnTo>
                <a:lnTo>
                  <a:pt x="86" y="30"/>
                </a:lnTo>
                <a:lnTo>
                  <a:pt x="46"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3" name=""/>
          <p:cNvSpPr/>
          <p:nvPr/>
        </p:nvSpPr>
        <p:spPr>
          <a:xfrm>
            <a:off x="3952800" y="1938240"/>
            <a:ext cx="135000" cy="120600"/>
          </a:xfrm>
          <a:custGeom>
            <a:avLst/>
            <a:gdLst/>
            <a:ahLst/>
            <a:rect l="l" t="t" r="r" b="b"/>
            <a:pathLst>
              <a:path w="85" h="76">
                <a:moveTo>
                  <a:pt x="45" y="0"/>
                </a:moveTo>
                <a:lnTo>
                  <a:pt x="0" y="31"/>
                </a:lnTo>
                <a:lnTo>
                  <a:pt x="20" y="76"/>
                </a:lnTo>
                <a:lnTo>
                  <a:pt x="70" y="76"/>
                </a:lnTo>
                <a:lnTo>
                  <a:pt x="85" y="31"/>
                </a:lnTo>
                <a:lnTo>
                  <a:pt x="45"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4" name=""/>
          <p:cNvSpPr/>
          <p:nvPr/>
        </p:nvSpPr>
        <p:spPr>
          <a:xfrm>
            <a:off x="6684840" y="2368440"/>
            <a:ext cx="127080" cy="128520"/>
          </a:xfrm>
          <a:custGeom>
            <a:avLst/>
            <a:gdLst/>
            <a:ahLst/>
            <a:rect l="l" t="t" r="r" b="b"/>
            <a:pathLst>
              <a:path w="80" h="81">
                <a:moveTo>
                  <a:pt x="40" y="0"/>
                </a:moveTo>
                <a:lnTo>
                  <a:pt x="0" y="31"/>
                </a:lnTo>
                <a:lnTo>
                  <a:pt x="15" y="81"/>
                </a:lnTo>
                <a:lnTo>
                  <a:pt x="65" y="81"/>
                </a:lnTo>
                <a:lnTo>
                  <a:pt x="80" y="31"/>
                </a:lnTo>
                <a:lnTo>
                  <a:pt x="40"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5" name=""/>
          <p:cNvSpPr/>
          <p:nvPr/>
        </p:nvSpPr>
        <p:spPr>
          <a:xfrm>
            <a:off x="6429240" y="2687760"/>
            <a:ext cx="127080" cy="118800"/>
          </a:xfrm>
          <a:custGeom>
            <a:avLst/>
            <a:gdLst/>
            <a:ahLst/>
            <a:rect l="l" t="t" r="r" b="b"/>
            <a:pathLst>
              <a:path w="80" h="75">
                <a:moveTo>
                  <a:pt x="40" y="0"/>
                </a:moveTo>
                <a:lnTo>
                  <a:pt x="0" y="30"/>
                </a:lnTo>
                <a:lnTo>
                  <a:pt x="15" y="75"/>
                </a:lnTo>
                <a:lnTo>
                  <a:pt x="65" y="75"/>
                </a:lnTo>
                <a:lnTo>
                  <a:pt x="80" y="30"/>
                </a:lnTo>
                <a:lnTo>
                  <a:pt x="40"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6" name=""/>
          <p:cNvSpPr/>
          <p:nvPr/>
        </p:nvSpPr>
        <p:spPr>
          <a:xfrm>
            <a:off x="6540480" y="2616120"/>
            <a:ext cx="128520" cy="127080"/>
          </a:xfrm>
          <a:custGeom>
            <a:avLst/>
            <a:gdLst/>
            <a:ahLst/>
            <a:rect l="l" t="t" r="r" b="b"/>
            <a:pathLst>
              <a:path w="81" h="80">
                <a:moveTo>
                  <a:pt x="40" y="0"/>
                </a:moveTo>
                <a:lnTo>
                  <a:pt x="0" y="30"/>
                </a:lnTo>
                <a:lnTo>
                  <a:pt x="15" y="80"/>
                </a:lnTo>
                <a:lnTo>
                  <a:pt x="66" y="80"/>
                </a:lnTo>
                <a:lnTo>
                  <a:pt x="81" y="30"/>
                </a:lnTo>
                <a:lnTo>
                  <a:pt x="40"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7" name=""/>
          <p:cNvSpPr/>
          <p:nvPr/>
        </p:nvSpPr>
        <p:spPr>
          <a:xfrm>
            <a:off x="6548400" y="2759040"/>
            <a:ext cx="128520" cy="120600"/>
          </a:xfrm>
          <a:custGeom>
            <a:avLst/>
            <a:gdLst/>
            <a:ahLst/>
            <a:rect l="l" t="t" r="r" b="b"/>
            <a:pathLst>
              <a:path w="81" h="76">
                <a:moveTo>
                  <a:pt x="40" y="0"/>
                </a:moveTo>
                <a:lnTo>
                  <a:pt x="0" y="30"/>
                </a:lnTo>
                <a:lnTo>
                  <a:pt x="15" y="76"/>
                </a:lnTo>
                <a:lnTo>
                  <a:pt x="66" y="76"/>
                </a:lnTo>
                <a:lnTo>
                  <a:pt x="81" y="30"/>
                </a:lnTo>
                <a:lnTo>
                  <a:pt x="40"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8" name=""/>
          <p:cNvSpPr/>
          <p:nvPr/>
        </p:nvSpPr>
        <p:spPr>
          <a:xfrm>
            <a:off x="5745240" y="2513160"/>
            <a:ext cx="135000" cy="118800"/>
          </a:xfrm>
          <a:custGeom>
            <a:avLst/>
            <a:gdLst/>
            <a:ahLst/>
            <a:rect l="l" t="t" r="r" b="b"/>
            <a:pathLst>
              <a:path w="85" h="75">
                <a:moveTo>
                  <a:pt x="45" y="0"/>
                </a:moveTo>
                <a:lnTo>
                  <a:pt x="0" y="30"/>
                </a:lnTo>
                <a:lnTo>
                  <a:pt x="20" y="75"/>
                </a:lnTo>
                <a:lnTo>
                  <a:pt x="70" y="75"/>
                </a:lnTo>
                <a:lnTo>
                  <a:pt x="85" y="30"/>
                </a:lnTo>
                <a:lnTo>
                  <a:pt x="45"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09" name=""/>
          <p:cNvGrpSpPr/>
          <p:nvPr/>
        </p:nvGrpSpPr>
        <p:grpSpPr>
          <a:xfrm>
            <a:off x="5608800" y="2146320"/>
            <a:ext cx="509400" cy="588960"/>
            <a:chOff x="5608800" y="2146320"/>
            <a:chExt cx="509400" cy="588960"/>
          </a:xfrm>
        </p:grpSpPr>
        <p:grpSp>
          <p:nvGrpSpPr>
            <p:cNvPr id="2710" name=""/>
            <p:cNvGrpSpPr/>
            <p:nvPr/>
          </p:nvGrpSpPr>
          <p:grpSpPr>
            <a:xfrm>
              <a:off x="5608800" y="2146320"/>
              <a:ext cx="255600" cy="237960"/>
              <a:chOff x="5608800" y="2146320"/>
              <a:chExt cx="255600" cy="237960"/>
            </a:xfrm>
          </p:grpSpPr>
          <p:sp>
            <p:nvSpPr>
              <p:cNvPr id="2711" name=""/>
              <p:cNvSpPr/>
              <p:nvPr/>
            </p:nvSpPr>
            <p:spPr>
              <a:xfrm>
                <a:off x="5632560" y="2146320"/>
                <a:ext cx="112680" cy="10332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2" name=""/>
              <p:cNvSpPr/>
              <p:nvPr/>
            </p:nvSpPr>
            <p:spPr>
              <a:xfrm>
                <a:off x="5608800" y="2225520"/>
                <a:ext cx="255600" cy="158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713" name=""/>
            <p:cNvSpPr/>
            <p:nvPr/>
          </p:nvSpPr>
          <p:spPr>
            <a:xfrm>
              <a:off x="5888160" y="2496960"/>
              <a:ext cx="110880" cy="10332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4" name=""/>
            <p:cNvSpPr/>
            <p:nvPr/>
          </p:nvSpPr>
          <p:spPr>
            <a:xfrm>
              <a:off x="5864400" y="2568600"/>
              <a:ext cx="25380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715" name=""/>
          <p:cNvSpPr/>
          <p:nvPr/>
        </p:nvSpPr>
        <p:spPr>
          <a:xfrm>
            <a:off x="3903840" y="1987560"/>
            <a:ext cx="128520" cy="119160"/>
          </a:xfrm>
          <a:custGeom>
            <a:avLst/>
            <a:gdLst/>
            <a:ahLst/>
            <a:rect l="l" t="t" r="r" b="b"/>
            <a:pathLst>
              <a:path w="81" h="75">
                <a:moveTo>
                  <a:pt x="41" y="0"/>
                </a:moveTo>
                <a:lnTo>
                  <a:pt x="0" y="30"/>
                </a:lnTo>
                <a:lnTo>
                  <a:pt x="16" y="75"/>
                </a:lnTo>
                <a:lnTo>
                  <a:pt x="66" y="75"/>
                </a:lnTo>
                <a:lnTo>
                  <a:pt x="81" y="30"/>
                </a:lnTo>
                <a:lnTo>
                  <a:pt x="41"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16" name=""/>
          <p:cNvGrpSpPr/>
          <p:nvPr/>
        </p:nvGrpSpPr>
        <p:grpSpPr>
          <a:xfrm>
            <a:off x="6046920" y="2154240"/>
            <a:ext cx="255600" cy="239760"/>
            <a:chOff x="6046920" y="2154240"/>
            <a:chExt cx="255600" cy="239760"/>
          </a:xfrm>
        </p:grpSpPr>
        <p:sp>
          <p:nvSpPr>
            <p:cNvPr id="2717" name=""/>
            <p:cNvSpPr/>
            <p:nvPr/>
          </p:nvSpPr>
          <p:spPr>
            <a:xfrm>
              <a:off x="6070680" y="2154240"/>
              <a:ext cx="11268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8" name=""/>
            <p:cNvSpPr/>
            <p:nvPr/>
          </p:nvSpPr>
          <p:spPr>
            <a:xfrm>
              <a:off x="6046920" y="2233440"/>
              <a:ext cx="255600" cy="160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719" name=""/>
          <p:cNvGrpSpPr/>
          <p:nvPr/>
        </p:nvGrpSpPr>
        <p:grpSpPr>
          <a:xfrm>
            <a:off x="5703840" y="2011320"/>
            <a:ext cx="263520" cy="158760"/>
            <a:chOff x="5703840" y="2011320"/>
            <a:chExt cx="263520" cy="158760"/>
          </a:xfrm>
        </p:grpSpPr>
        <p:sp>
          <p:nvSpPr>
            <p:cNvPr id="2720" name=""/>
            <p:cNvSpPr/>
            <p:nvPr/>
          </p:nvSpPr>
          <p:spPr>
            <a:xfrm>
              <a:off x="5703840" y="2011320"/>
              <a:ext cx="263520" cy="158760"/>
            </a:xfrm>
            <a:prstGeom prst="rect">
              <a:avLst/>
            </a:prstGeom>
            <a:solidFill>
              <a:srgbClr val="63ff81"/>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1" name=""/>
            <p:cNvSpPr/>
            <p:nvPr/>
          </p:nvSpPr>
          <p:spPr>
            <a:xfrm>
              <a:off x="5711760" y="2019240"/>
              <a:ext cx="255600" cy="127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2" name=""/>
            <p:cNvSpPr/>
            <p:nvPr/>
          </p:nvSpPr>
          <p:spPr>
            <a:xfrm>
              <a:off x="5753520" y="2027160"/>
              <a:ext cx="16560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000000"/>
                  </a:solidFill>
                  <a:effectLst/>
                  <a:uFillTx/>
                  <a:latin typeface="Times New Roman"/>
                </a:rPr>
                <a:t>ComEd</a:t>
              </a:r>
              <a:endParaRPr b="0" lang="en-US" sz="400" strike="noStrike" u="none">
                <a:solidFill>
                  <a:srgbClr val="000000"/>
                </a:solidFill>
                <a:effectLst/>
                <a:uFillTx/>
                <a:latin typeface="Times New Roman"/>
              </a:endParaRPr>
            </a:p>
          </p:txBody>
        </p:sp>
        <p:sp>
          <p:nvSpPr>
            <p:cNvPr id="2723" name=""/>
            <p:cNvSpPr/>
            <p:nvPr/>
          </p:nvSpPr>
          <p:spPr>
            <a:xfrm>
              <a:off x="5816160" y="209088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000000"/>
                  </a:solidFill>
                  <a:effectLst/>
                  <a:uFillTx/>
                  <a:latin typeface="Times New Roman"/>
                </a:rPr>
                <a:t>Hub</a:t>
              </a:r>
              <a:endParaRPr b="0" lang="en-US" sz="400" strike="noStrike" u="none">
                <a:solidFill>
                  <a:srgbClr val="000000"/>
                </a:solidFill>
                <a:effectLst/>
                <a:uFillTx/>
                <a:latin typeface="Times New Roman"/>
              </a:endParaRPr>
            </a:p>
          </p:txBody>
        </p:sp>
      </p:grpSp>
      <p:grpSp>
        <p:nvGrpSpPr>
          <p:cNvPr id="2724" name=""/>
          <p:cNvGrpSpPr/>
          <p:nvPr/>
        </p:nvGrpSpPr>
        <p:grpSpPr>
          <a:xfrm>
            <a:off x="5027760" y="3317760"/>
            <a:ext cx="255600" cy="238320"/>
            <a:chOff x="5027760" y="3317760"/>
            <a:chExt cx="255600" cy="238320"/>
          </a:xfrm>
        </p:grpSpPr>
        <p:sp>
          <p:nvSpPr>
            <p:cNvPr id="2725" name=""/>
            <p:cNvSpPr/>
            <p:nvPr/>
          </p:nvSpPr>
          <p:spPr>
            <a:xfrm>
              <a:off x="5051520" y="3317760"/>
              <a:ext cx="110880" cy="1112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6" name=""/>
            <p:cNvSpPr/>
            <p:nvPr/>
          </p:nvSpPr>
          <p:spPr>
            <a:xfrm>
              <a:off x="5027760" y="3397320"/>
              <a:ext cx="255600" cy="1587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727" name=""/>
          <p:cNvGrpSpPr/>
          <p:nvPr/>
        </p:nvGrpSpPr>
        <p:grpSpPr>
          <a:xfrm>
            <a:off x="7273800" y="2130480"/>
            <a:ext cx="255600" cy="237960"/>
            <a:chOff x="7273800" y="2130480"/>
            <a:chExt cx="255600" cy="237960"/>
          </a:xfrm>
        </p:grpSpPr>
        <p:sp>
          <p:nvSpPr>
            <p:cNvPr id="2728" name=""/>
            <p:cNvSpPr/>
            <p:nvPr/>
          </p:nvSpPr>
          <p:spPr>
            <a:xfrm>
              <a:off x="7305840" y="2130480"/>
              <a:ext cx="110880" cy="1029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9" name=""/>
            <p:cNvSpPr/>
            <p:nvPr/>
          </p:nvSpPr>
          <p:spPr>
            <a:xfrm>
              <a:off x="7273800" y="2209680"/>
              <a:ext cx="255600" cy="1587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730" name=""/>
          <p:cNvSpPr/>
          <p:nvPr/>
        </p:nvSpPr>
        <p:spPr>
          <a:xfrm>
            <a:off x="7313760" y="1906560"/>
            <a:ext cx="311040" cy="31896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1" name=""/>
          <p:cNvSpPr/>
          <p:nvPr/>
        </p:nvSpPr>
        <p:spPr>
          <a:xfrm>
            <a:off x="2583000" y="2384280"/>
            <a:ext cx="317520" cy="3193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2" name=""/>
          <p:cNvSpPr/>
          <p:nvPr/>
        </p:nvSpPr>
        <p:spPr>
          <a:xfrm>
            <a:off x="2709720" y="2273400"/>
            <a:ext cx="198720" cy="191880"/>
          </a:xfrm>
          <a:custGeom>
            <a:avLst/>
            <a:gdLst/>
            <a:ahLst/>
            <a:rect l="l" t="t" r="r" b="b"/>
            <a:pathLst>
              <a:path w="125" h="121">
                <a:moveTo>
                  <a:pt x="60" y="0"/>
                </a:moveTo>
                <a:lnTo>
                  <a:pt x="45" y="45"/>
                </a:lnTo>
                <a:lnTo>
                  <a:pt x="0" y="45"/>
                </a:lnTo>
                <a:lnTo>
                  <a:pt x="40" y="76"/>
                </a:lnTo>
                <a:lnTo>
                  <a:pt x="25" y="121"/>
                </a:lnTo>
                <a:lnTo>
                  <a:pt x="60" y="91"/>
                </a:lnTo>
                <a:lnTo>
                  <a:pt x="100" y="121"/>
                </a:lnTo>
                <a:lnTo>
                  <a:pt x="85" y="76"/>
                </a:lnTo>
                <a:lnTo>
                  <a:pt x="125" y="45"/>
                </a:lnTo>
                <a:lnTo>
                  <a:pt x="75" y="45"/>
                </a:lnTo>
                <a:lnTo>
                  <a:pt x="60"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33" name=""/>
          <p:cNvGrpSpPr/>
          <p:nvPr/>
        </p:nvGrpSpPr>
        <p:grpSpPr>
          <a:xfrm>
            <a:off x="5927760" y="2313000"/>
            <a:ext cx="271440" cy="160200"/>
            <a:chOff x="5927760" y="2313000"/>
            <a:chExt cx="271440" cy="160200"/>
          </a:xfrm>
        </p:grpSpPr>
        <p:sp>
          <p:nvSpPr>
            <p:cNvPr id="2734" name=""/>
            <p:cNvSpPr/>
            <p:nvPr/>
          </p:nvSpPr>
          <p:spPr>
            <a:xfrm>
              <a:off x="5927760" y="2313000"/>
              <a:ext cx="27144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35" name=""/>
            <p:cNvGrpSpPr/>
            <p:nvPr/>
          </p:nvGrpSpPr>
          <p:grpSpPr>
            <a:xfrm>
              <a:off x="5967360" y="2320920"/>
              <a:ext cx="182520" cy="144360"/>
              <a:chOff x="5967360" y="2320920"/>
              <a:chExt cx="182520" cy="144360"/>
            </a:xfrm>
          </p:grpSpPr>
          <p:sp>
            <p:nvSpPr>
              <p:cNvPr id="2736" name=""/>
              <p:cNvSpPr/>
              <p:nvPr/>
            </p:nvSpPr>
            <p:spPr>
              <a:xfrm>
                <a:off x="5967360" y="2320920"/>
                <a:ext cx="1825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737" name=""/>
              <p:cNvSpPr/>
              <p:nvPr/>
            </p:nvSpPr>
            <p:spPr>
              <a:xfrm>
                <a:off x="5967720" y="232884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Cinergy</a:t>
                </a:r>
                <a:endParaRPr b="0" lang="en-US" sz="400" strike="noStrike" u="none">
                  <a:solidFill>
                    <a:srgbClr val="000000"/>
                  </a:solidFill>
                  <a:effectLst/>
                  <a:uFillTx/>
                  <a:latin typeface="Times New Roman"/>
                </a:endParaRPr>
              </a:p>
            </p:txBody>
          </p:sp>
          <p:sp>
            <p:nvSpPr>
              <p:cNvPr id="2738" name=""/>
              <p:cNvSpPr/>
              <p:nvPr/>
            </p:nvSpPr>
            <p:spPr>
              <a:xfrm>
                <a:off x="6014880" y="240192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739" name=""/>
              <p:cNvSpPr/>
              <p:nvPr/>
            </p:nvSpPr>
            <p:spPr>
              <a:xfrm>
                <a:off x="6038280" y="24019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grpSp>
      <p:sp>
        <p:nvSpPr>
          <p:cNvPr id="2740" name=""/>
          <p:cNvSpPr/>
          <p:nvPr/>
        </p:nvSpPr>
        <p:spPr>
          <a:xfrm>
            <a:off x="5122800" y="3117960"/>
            <a:ext cx="446040" cy="44604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41" name=""/>
          <p:cNvGrpSpPr/>
          <p:nvPr/>
        </p:nvGrpSpPr>
        <p:grpSpPr>
          <a:xfrm>
            <a:off x="1003320" y="2585880"/>
            <a:ext cx="1481040" cy="1744560"/>
            <a:chOff x="1003320" y="2585880"/>
            <a:chExt cx="1481040" cy="1744560"/>
          </a:xfrm>
        </p:grpSpPr>
        <p:sp>
          <p:nvSpPr>
            <p:cNvPr id="2742" name=""/>
            <p:cNvSpPr/>
            <p:nvPr/>
          </p:nvSpPr>
          <p:spPr>
            <a:xfrm>
              <a:off x="1003320" y="2585880"/>
              <a:ext cx="1481040" cy="1744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3" name=""/>
            <p:cNvSpPr/>
            <p:nvPr/>
          </p:nvSpPr>
          <p:spPr>
            <a:xfrm>
              <a:off x="1330200" y="2617560"/>
              <a:ext cx="852120" cy="382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4" name=""/>
            <p:cNvSpPr/>
            <p:nvPr/>
          </p:nvSpPr>
          <p:spPr>
            <a:xfrm>
              <a:off x="1418040" y="2666880"/>
              <a:ext cx="6649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Natural Gas</a:t>
              </a:r>
              <a:endParaRPr b="0" lang="en-US" sz="1000" strike="noStrike" u="none">
                <a:solidFill>
                  <a:srgbClr val="000000"/>
                </a:solidFill>
                <a:effectLst/>
                <a:uFillTx/>
                <a:latin typeface="Times New Roman"/>
              </a:endParaRPr>
            </a:p>
          </p:txBody>
        </p:sp>
        <p:sp>
          <p:nvSpPr>
            <p:cNvPr id="2745" name=""/>
            <p:cNvSpPr/>
            <p:nvPr/>
          </p:nvSpPr>
          <p:spPr>
            <a:xfrm>
              <a:off x="1496880" y="2817720"/>
              <a:ext cx="428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a:t>
              </a:r>
              <a:endParaRPr b="0" lang="en-US" sz="1000" strike="noStrike" u="none">
                <a:solidFill>
                  <a:srgbClr val="000000"/>
                </a:solidFill>
                <a:effectLst/>
                <a:uFillTx/>
                <a:latin typeface="Times New Roman"/>
              </a:endParaRPr>
            </a:p>
          </p:txBody>
        </p:sp>
        <p:sp>
          <p:nvSpPr>
            <p:cNvPr id="2746" name=""/>
            <p:cNvSpPr/>
            <p:nvPr/>
          </p:nvSpPr>
          <p:spPr>
            <a:xfrm>
              <a:off x="1536840" y="2817720"/>
              <a:ext cx="183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Bcf</a:t>
              </a:r>
              <a:endParaRPr b="0" lang="en-US" sz="1000" strike="noStrike" u="none">
                <a:solidFill>
                  <a:srgbClr val="000000"/>
                </a:solidFill>
                <a:effectLst/>
                <a:uFillTx/>
                <a:latin typeface="Times New Roman"/>
              </a:endParaRPr>
            </a:p>
          </p:txBody>
        </p:sp>
        <p:sp>
          <p:nvSpPr>
            <p:cNvPr id="2747" name=""/>
            <p:cNvSpPr/>
            <p:nvPr/>
          </p:nvSpPr>
          <p:spPr>
            <a:xfrm>
              <a:off x="1728720" y="2817720"/>
              <a:ext cx="27468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/day)</a:t>
              </a:r>
              <a:endParaRPr b="0" lang="en-US" sz="1000" strike="noStrike" u="none">
                <a:solidFill>
                  <a:srgbClr val="000000"/>
                </a:solidFill>
                <a:effectLst/>
                <a:uFillTx/>
                <a:latin typeface="Times New Roman"/>
              </a:endParaRPr>
            </a:p>
          </p:txBody>
        </p:sp>
        <p:grpSp>
          <p:nvGrpSpPr>
            <p:cNvPr id="2748" name=""/>
            <p:cNvGrpSpPr/>
            <p:nvPr/>
          </p:nvGrpSpPr>
          <p:grpSpPr>
            <a:xfrm>
              <a:off x="1068120" y="3211560"/>
              <a:ext cx="1351800" cy="959760"/>
              <a:chOff x="1068120" y="3211560"/>
              <a:chExt cx="1351800" cy="959760"/>
            </a:xfrm>
          </p:grpSpPr>
          <p:sp>
            <p:nvSpPr>
              <p:cNvPr id="2749" name=""/>
              <p:cNvSpPr/>
              <p:nvPr/>
            </p:nvSpPr>
            <p:spPr>
              <a:xfrm>
                <a:off x="1194840" y="3728880"/>
                <a:ext cx="423360" cy="412920"/>
              </a:xfrm>
              <a:prstGeom prst="rect">
                <a:avLst/>
              </a:prstGeom>
              <a:solidFill>
                <a:srgbClr val="0091ff"/>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0" name=""/>
              <p:cNvSpPr/>
              <p:nvPr/>
            </p:nvSpPr>
            <p:spPr>
              <a:xfrm>
                <a:off x="1872720" y="3211560"/>
                <a:ext cx="418680" cy="930240"/>
              </a:xfrm>
              <a:prstGeom prst="rect">
                <a:avLst/>
              </a:prstGeom>
              <a:solidFill>
                <a:srgbClr val="0091ff"/>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1" name=""/>
              <p:cNvSpPr/>
              <p:nvPr/>
            </p:nvSpPr>
            <p:spPr>
              <a:xfrm>
                <a:off x="1068120" y="4141800"/>
                <a:ext cx="135072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752" name=""/>
              <p:cNvSpPr/>
              <p:nvPr/>
            </p:nvSpPr>
            <p:spPr>
              <a:xfrm flipV="1">
                <a:off x="1068120" y="4141440"/>
                <a:ext cx="1440" cy="29880"/>
              </a:xfrm>
              <a:prstGeom prst="line">
                <a:avLst/>
              </a:prstGeom>
              <a:ln w="0">
                <a:solidFill>
                  <a:srgbClr val="000000"/>
                </a:solid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753" name=""/>
              <p:cNvSpPr/>
              <p:nvPr/>
            </p:nvSpPr>
            <p:spPr>
              <a:xfrm flipV="1">
                <a:off x="1745640" y="4141440"/>
                <a:ext cx="1440" cy="29880"/>
              </a:xfrm>
              <a:prstGeom prst="line">
                <a:avLst/>
              </a:prstGeom>
              <a:ln w="0">
                <a:solidFill>
                  <a:srgbClr val="000000"/>
                </a:solid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754" name=""/>
              <p:cNvSpPr/>
              <p:nvPr/>
            </p:nvSpPr>
            <p:spPr>
              <a:xfrm flipV="1">
                <a:off x="2418840" y="4141440"/>
                <a:ext cx="1080" cy="29880"/>
              </a:xfrm>
              <a:prstGeom prst="line">
                <a:avLst/>
              </a:prstGeom>
              <a:ln w="0">
                <a:solidFill>
                  <a:srgbClr val="000000"/>
                </a:solid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grpSp>
        <p:sp>
          <p:nvSpPr>
            <p:cNvPr id="2755" name=""/>
            <p:cNvSpPr/>
            <p:nvPr/>
          </p:nvSpPr>
          <p:spPr>
            <a:xfrm>
              <a:off x="1185840" y="3549600"/>
              <a:ext cx="397800" cy="231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6" name=""/>
            <p:cNvSpPr/>
            <p:nvPr/>
          </p:nvSpPr>
          <p:spPr>
            <a:xfrm>
              <a:off x="1282680" y="3590640"/>
              <a:ext cx="2221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13.3</a:t>
              </a:r>
              <a:endParaRPr b="0" lang="en-US" sz="1000" strike="noStrike" u="none">
                <a:solidFill>
                  <a:srgbClr val="000000"/>
                </a:solidFill>
                <a:effectLst/>
                <a:uFillTx/>
                <a:latin typeface="Times New Roman"/>
              </a:endParaRPr>
            </a:p>
          </p:txBody>
        </p:sp>
        <p:sp>
          <p:nvSpPr>
            <p:cNvPr id="2757" name=""/>
            <p:cNvSpPr/>
            <p:nvPr/>
          </p:nvSpPr>
          <p:spPr>
            <a:xfrm>
              <a:off x="1879560" y="3024000"/>
              <a:ext cx="397800" cy="231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8" name=""/>
            <p:cNvSpPr/>
            <p:nvPr/>
          </p:nvSpPr>
          <p:spPr>
            <a:xfrm>
              <a:off x="1966680" y="3071520"/>
              <a:ext cx="2221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22.0</a:t>
              </a:r>
              <a:endParaRPr b="0" lang="en-US" sz="1000" strike="noStrike" u="none">
                <a:solidFill>
                  <a:srgbClr val="000000"/>
                </a:solidFill>
                <a:effectLst/>
                <a:uFillTx/>
                <a:latin typeface="Times New Roman"/>
              </a:endParaRPr>
            </a:p>
          </p:txBody>
        </p:sp>
        <p:sp>
          <p:nvSpPr>
            <p:cNvPr id="2759" name=""/>
            <p:cNvSpPr/>
            <p:nvPr/>
          </p:nvSpPr>
          <p:spPr>
            <a:xfrm>
              <a:off x="1153800" y="4108320"/>
              <a:ext cx="461880" cy="222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0" name=""/>
            <p:cNvSpPr/>
            <p:nvPr/>
          </p:nvSpPr>
          <p:spPr>
            <a:xfrm>
              <a:off x="1242720" y="4147920"/>
              <a:ext cx="2887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1H99</a:t>
              </a:r>
              <a:endParaRPr b="0" lang="en-US" sz="1000" strike="noStrike" u="none">
                <a:solidFill>
                  <a:srgbClr val="000000"/>
                </a:solidFill>
                <a:effectLst/>
                <a:uFillTx/>
                <a:latin typeface="Times New Roman"/>
              </a:endParaRPr>
            </a:p>
          </p:txBody>
        </p:sp>
        <p:sp>
          <p:nvSpPr>
            <p:cNvPr id="2761" name=""/>
            <p:cNvSpPr/>
            <p:nvPr/>
          </p:nvSpPr>
          <p:spPr>
            <a:xfrm>
              <a:off x="1839600" y="4108320"/>
              <a:ext cx="453960" cy="222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2" name=""/>
            <p:cNvSpPr/>
            <p:nvPr/>
          </p:nvSpPr>
          <p:spPr>
            <a:xfrm>
              <a:off x="1919160" y="4147920"/>
              <a:ext cx="2887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1H00</a:t>
              </a:r>
              <a:endParaRPr b="0" lang="en-US" sz="1000" strike="noStrike" u="none">
                <a:solidFill>
                  <a:srgbClr val="000000"/>
                </a:solidFill>
                <a:effectLst/>
                <a:uFillTx/>
                <a:latin typeface="Times New Roman"/>
              </a:endParaRPr>
            </a:p>
          </p:txBody>
        </p:sp>
        <p:sp>
          <p:nvSpPr>
            <p:cNvPr id="2763" name=""/>
            <p:cNvSpPr/>
            <p:nvPr/>
          </p:nvSpPr>
          <p:spPr>
            <a:xfrm>
              <a:off x="1449360" y="3805200"/>
              <a:ext cx="548640" cy="2379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4" name=""/>
            <p:cNvSpPr/>
            <p:nvPr/>
          </p:nvSpPr>
          <p:spPr>
            <a:xfrm>
              <a:off x="1600200" y="3852720"/>
              <a:ext cx="2538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65%</a:t>
              </a:r>
              <a:endParaRPr b="0" lang="en-US" sz="1000" strike="noStrike" u="none">
                <a:solidFill>
                  <a:srgbClr val="000000"/>
                </a:solidFill>
                <a:effectLst/>
                <a:uFillTx/>
                <a:latin typeface="Times New Roman"/>
              </a:endParaRPr>
            </a:p>
          </p:txBody>
        </p:sp>
        <p:sp>
          <p:nvSpPr>
            <p:cNvPr id="2765" name=""/>
            <p:cNvSpPr/>
            <p:nvPr/>
          </p:nvSpPr>
          <p:spPr>
            <a:xfrm>
              <a:off x="1137960" y="3016080"/>
              <a:ext cx="749160" cy="295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6" name=""/>
            <p:cNvSpPr/>
            <p:nvPr/>
          </p:nvSpPr>
          <p:spPr>
            <a:xfrm>
              <a:off x="1137960" y="3016080"/>
              <a:ext cx="749160" cy="295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767" name=""/>
          <p:cNvSpPr/>
          <p:nvPr/>
        </p:nvSpPr>
        <p:spPr>
          <a:xfrm>
            <a:off x="8023320" y="1317600"/>
            <a:ext cx="787320" cy="382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68" name=""/>
          <p:cNvGrpSpPr/>
          <p:nvPr/>
        </p:nvGrpSpPr>
        <p:grpSpPr>
          <a:xfrm>
            <a:off x="7662960" y="2593800"/>
            <a:ext cx="1481040" cy="1744560"/>
            <a:chOff x="7662960" y="2593800"/>
            <a:chExt cx="1481040" cy="1744560"/>
          </a:xfrm>
        </p:grpSpPr>
        <p:sp>
          <p:nvSpPr>
            <p:cNvPr id="2769" name=""/>
            <p:cNvSpPr/>
            <p:nvPr/>
          </p:nvSpPr>
          <p:spPr>
            <a:xfrm>
              <a:off x="7662960" y="2593800"/>
              <a:ext cx="1481040" cy="1744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0" name=""/>
            <p:cNvSpPr/>
            <p:nvPr/>
          </p:nvSpPr>
          <p:spPr>
            <a:xfrm>
              <a:off x="7674120" y="2658960"/>
              <a:ext cx="1468440" cy="458280"/>
            </a:xfrm>
            <a:prstGeom prst="rect">
              <a:avLst/>
            </a:prstGeom>
            <a:noFill/>
            <a:ln w="0">
              <a:noFill/>
            </a:ln>
          </p:spPr>
          <p:style>
            <a:lnRef idx="0"/>
            <a:fillRef idx="0"/>
            <a:effectRef idx="0"/>
            <a:fontRef idx="minor"/>
          </p:style>
          <p:txBody>
            <a:bodyPr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Power</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(Million MWh)</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grpSp>
      <p:grpSp>
        <p:nvGrpSpPr>
          <p:cNvPr id="2771" name=""/>
          <p:cNvGrpSpPr/>
          <p:nvPr/>
        </p:nvGrpSpPr>
        <p:grpSpPr>
          <a:xfrm>
            <a:off x="7704000" y="3079800"/>
            <a:ext cx="1352520" cy="1097640"/>
            <a:chOff x="7704000" y="3079800"/>
            <a:chExt cx="1352520" cy="1097640"/>
          </a:xfrm>
        </p:grpSpPr>
        <p:sp>
          <p:nvSpPr>
            <p:cNvPr id="2772" name=""/>
            <p:cNvSpPr/>
            <p:nvPr/>
          </p:nvSpPr>
          <p:spPr>
            <a:xfrm>
              <a:off x="7831080" y="3301920"/>
              <a:ext cx="423720" cy="845640"/>
            </a:xfrm>
            <a:prstGeom prst="rect">
              <a:avLst/>
            </a:prstGeom>
            <a:solidFill>
              <a:srgbClr val="ff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3" name=""/>
            <p:cNvSpPr/>
            <p:nvPr/>
          </p:nvSpPr>
          <p:spPr>
            <a:xfrm>
              <a:off x="8508960" y="3079800"/>
              <a:ext cx="419040" cy="1068120"/>
            </a:xfrm>
            <a:prstGeom prst="rect">
              <a:avLst/>
            </a:prstGeom>
            <a:solidFill>
              <a:srgbClr val="ff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4" name=""/>
            <p:cNvSpPr/>
            <p:nvPr/>
          </p:nvSpPr>
          <p:spPr>
            <a:xfrm>
              <a:off x="7704000" y="4147920"/>
              <a:ext cx="135072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775" name=""/>
            <p:cNvSpPr/>
            <p:nvPr/>
          </p:nvSpPr>
          <p:spPr>
            <a:xfrm flipV="1">
              <a:off x="7704000" y="4147560"/>
              <a:ext cx="1440" cy="29880"/>
            </a:xfrm>
            <a:prstGeom prst="line">
              <a:avLst/>
            </a:prstGeom>
            <a:ln w="0">
              <a:solidFill>
                <a:srgbClr val="000000"/>
              </a:solid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776" name=""/>
            <p:cNvSpPr/>
            <p:nvPr/>
          </p:nvSpPr>
          <p:spPr>
            <a:xfrm flipV="1">
              <a:off x="8381880" y="4147560"/>
              <a:ext cx="1440" cy="29880"/>
            </a:xfrm>
            <a:prstGeom prst="line">
              <a:avLst/>
            </a:prstGeom>
            <a:ln w="0">
              <a:solidFill>
                <a:srgbClr val="000000"/>
              </a:solid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777" name=""/>
            <p:cNvSpPr/>
            <p:nvPr/>
          </p:nvSpPr>
          <p:spPr>
            <a:xfrm flipV="1">
              <a:off x="9054720" y="4147560"/>
              <a:ext cx="1800" cy="29880"/>
            </a:xfrm>
            <a:prstGeom prst="line">
              <a:avLst/>
            </a:prstGeom>
            <a:ln w="0">
              <a:solidFill>
                <a:srgbClr val="000000"/>
              </a:solid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grpSp>
      <p:sp>
        <p:nvSpPr>
          <p:cNvPr id="2778" name=""/>
          <p:cNvSpPr/>
          <p:nvPr/>
        </p:nvSpPr>
        <p:spPr>
          <a:xfrm>
            <a:off x="7862760" y="1843200"/>
            <a:ext cx="366840" cy="231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9" name=""/>
          <p:cNvSpPr/>
          <p:nvPr/>
        </p:nvSpPr>
        <p:spPr>
          <a:xfrm>
            <a:off x="7950240" y="3154320"/>
            <a:ext cx="1904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181</a:t>
            </a:r>
            <a:endParaRPr b="0" lang="en-US" sz="1000" strike="noStrike" u="none">
              <a:solidFill>
                <a:srgbClr val="000000"/>
              </a:solidFill>
              <a:effectLst/>
              <a:uFillTx/>
              <a:latin typeface="Times New Roman"/>
            </a:endParaRPr>
          </a:p>
        </p:txBody>
      </p:sp>
      <p:sp>
        <p:nvSpPr>
          <p:cNvPr id="2780" name=""/>
          <p:cNvSpPr/>
          <p:nvPr/>
        </p:nvSpPr>
        <p:spPr>
          <a:xfrm>
            <a:off x="8556480" y="1636560"/>
            <a:ext cx="358920" cy="230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1" name=""/>
          <p:cNvSpPr/>
          <p:nvPr/>
        </p:nvSpPr>
        <p:spPr>
          <a:xfrm>
            <a:off x="8636040" y="2932200"/>
            <a:ext cx="1904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227</a:t>
            </a:r>
            <a:endParaRPr b="0" lang="en-US" sz="1000" strike="noStrike" u="none">
              <a:solidFill>
                <a:srgbClr val="000000"/>
              </a:solidFill>
              <a:effectLst/>
              <a:uFillTx/>
              <a:latin typeface="Times New Roman"/>
            </a:endParaRPr>
          </a:p>
        </p:txBody>
      </p:sp>
      <p:sp>
        <p:nvSpPr>
          <p:cNvPr id="2782" name=""/>
          <p:cNvSpPr/>
          <p:nvPr/>
        </p:nvSpPr>
        <p:spPr>
          <a:xfrm>
            <a:off x="7815240" y="2840040"/>
            <a:ext cx="461880" cy="230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3" name=""/>
          <p:cNvSpPr/>
          <p:nvPr/>
        </p:nvSpPr>
        <p:spPr>
          <a:xfrm>
            <a:off x="7873920" y="4164120"/>
            <a:ext cx="2887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1H99</a:t>
            </a:r>
            <a:endParaRPr b="0" lang="en-US" sz="1000" strike="noStrike" u="none">
              <a:solidFill>
                <a:srgbClr val="000000"/>
              </a:solidFill>
              <a:effectLst/>
              <a:uFillTx/>
              <a:latin typeface="Times New Roman"/>
            </a:endParaRPr>
          </a:p>
        </p:txBody>
      </p:sp>
      <p:sp>
        <p:nvSpPr>
          <p:cNvPr id="2784" name=""/>
          <p:cNvSpPr/>
          <p:nvPr/>
        </p:nvSpPr>
        <p:spPr>
          <a:xfrm>
            <a:off x="8493120" y="2840040"/>
            <a:ext cx="461880" cy="230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5" name=""/>
          <p:cNvSpPr/>
          <p:nvPr/>
        </p:nvSpPr>
        <p:spPr>
          <a:xfrm>
            <a:off x="8551800" y="4164120"/>
            <a:ext cx="2887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1H00</a:t>
            </a:r>
            <a:endParaRPr b="0" lang="en-US" sz="1000" strike="noStrike" u="none">
              <a:solidFill>
                <a:srgbClr val="000000"/>
              </a:solidFill>
              <a:effectLst/>
              <a:uFillTx/>
              <a:latin typeface="Times New Roman"/>
            </a:endParaRPr>
          </a:p>
        </p:txBody>
      </p:sp>
      <p:sp>
        <p:nvSpPr>
          <p:cNvPr id="2786" name=""/>
          <p:cNvSpPr/>
          <p:nvPr/>
        </p:nvSpPr>
        <p:spPr>
          <a:xfrm>
            <a:off x="8124840" y="3670200"/>
            <a:ext cx="549360" cy="238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7" name=""/>
          <p:cNvSpPr/>
          <p:nvPr/>
        </p:nvSpPr>
        <p:spPr>
          <a:xfrm>
            <a:off x="8267760" y="3718080"/>
            <a:ext cx="2538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25%</a:t>
            </a:r>
            <a:endParaRPr b="0" lang="en-US" sz="1000" strike="noStrike" u="none">
              <a:solidFill>
                <a:srgbClr val="000000"/>
              </a:solidFill>
              <a:effectLst/>
              <a:uFillTx/>
              <a:latin typeface="Times New Roman"/>
            </a:endParaRPr>
          </a:p>
        </p:txBody>
      </p:sp>
      <p:sp>
        <p:nvSpPr>
          <p:cNvPr id="2788" name=""/>
          <p:cNvSpPr/>
          <p:nvPr/>
        </p:nvSpPr>
        <p:spPr>
          <a:xfrm>
            <a:off x="7799400" y="1747800"/>
            <a:ext cx="74124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9" name=""/>
          <p:cNvSpPr/>
          <p:nvPr/>
        </p:nvSpPr>
        <p:spPr>
          <a:xfrm>
            <a:off x="7799400" y="1747800"/>
            <a:ext cx="74124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0"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791"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792"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793" name=""/>
          <p:cNvSpPr/>
          <p:nvPr/>
        </p:nvSpPr>
        <p:spPr>
          <a:xfrm>
            <a:off x="7002360" y="4186080"/>
            <a:ext cx="7920" cy="1800"/>
          </a:xfrm>
          <a:prstGeom prst="line">
            <a:avLst/>
          </a:prstGeom>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794" name=""/>
          <p:cNvSpPr/>
          <p:nvPr/>
        </p:nvSpPr>
        <p:spPr>
          <a:xfrm>
            <a:off x="7026120" y="4170240"/>
            <a:ext cx="24120" cy="1800"/>
          </a:xfrm>
          <a:prstGeom prst="line">
            <a:avLst/>
          </a:prstGeom>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795" name=""/>
          <p:cNvSpPr/>
          <p:nvPr/>
        </p:nvSpPr>
        <p:spPr>
          <a:xfrm>
            <a:off x="7010280" y="4186080"/>
            <a:ext cx="39960" cy="39960"/>
          </a:xfrm>
          <a:custGeom>
            <a:avLst/>
            <a:gdLst/>
            <a:ahLst/>
            <a:rect l="l" t="t" r="r" b="b"/>
            <a:pathLst>
              <a:path w="25" h="25">
                <a:moveTo>
                  <a:pt x="0" y="0"/>
                </a:moveTo>
                <a:lnTo>
                  <a:pt x="0" y="5"/>
                </a:lnTo>
                <a:lnTo>
                  <a:pt x="5" y="5"/>
                </a:lnTo>
                <a:lnTo>
                  <a:pt x="20" y="25"/>
                </a:lnTo>
                <a:lnTo>
                  <a:pt x="25" y="25"/>
                </a:lnTo>
              </a:path>
            </a:pathLst>
          </a:custGeom>
          <a:noFill/>
          <a:ln w="15840">
            <a:solidFill>
              <a:srgbClr val="ffffff"/>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grpSp>
        <p:nvGrpSpPr>
          <p:cNvPr id="2796" name=""/>
          <p:cNvGrpSpPr/>
          <p:nvPr/>
        </p:nvGrpSpPr>
        <p:grpSpPr>
          <a:xfrm>
            <a:off x="2830680" y="5089680"/>
            <a:ext cx="4797360" cy="1776600"/>
            <a:chOff x="2830680" y="5089680"/>
            <a:chExt cx="4797360" cy="1776600"/>
          </a:xfrm>
        </p:grpSpPr>
        <p:sp>
          <p:nvSpPr>
            <p:cNvPr id="2797" name=""/>
            <p:cNvSpPr/>
            <p:nvPr/>
          </p:nvSpPr>
          <p:spPr>
            <a:xfrm>
              <a:off x="2830680" y="5089680"/>
              <a:ext cx="4797360" cy="1496880"/>
            </a:xfrm>
            <a:prstGeom prst="rect">
              <a:avLst/>
            </a:prstGeom>
            <a:solidFill>
              <a:srgbClr val="ffffff"/>
            </a:solidFill>
            <a:ln w="12600">
              <a:solidFill>
                <a:srgbClr val="000000"/>
              </a:solidFill>
              <a:miter/>
            </a:ln>
            <a:effectLst>
              <a:outerShdw dist="53966" dir="2700000" blurRad="0" rotWithShape="0">
                <a:srgbClr val="919191"/>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798" name=""/>
            <p:cNvSpPr/>
            <p:nvPr/>
          </p:nvSpPr>
          <p:spPr>
            <a:xfrm>
              <a:off x="6470280" y="5481720"/>
              <a:ext cx="200160" cy="203040"/>
            </a:xfrm>
            <a:prstGeom prst="ellipse">
              <a:avLst/>
            </a:prstGeom>
            <a:solidFill>
              <a:srgbClr val="0091ff"/>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799" name=""/>
            <p:cNvSpPr/>
            <p:nvPr/>
          </p:nvSpPr>
          <p:spPr>
            <a:xfrm>
              <a:off x="6751800" y="5551560"/>
              <a:ext cx="311760" cy="584640"/>
            </a:xfrm>
            <a:prstGeom prst="rect">
              <a:avLst/>
            </a:prstGeom>
            <a:noFill/>
            <a:ln w="0">
              <a:noFill/>
            </a:ln>
          </p:spPr>
          <p:style>
            <a:lnRef idx="0"/>
            <a:fillRef idx="0"/>
            <a:effectRef idx="0"/>
            <a:fontRef idx="minor"/>
          </p:style>
          <p:txBody>
            <a:bodyPr wrap="none" lIns="0" rIns="0" tIns="0" bIns="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Gas</a:t>
              </a:r>
              <a:endParaRPr b="0" lang="en-US" sz="9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Power</a:t>
              </a:r>
              <a:endParaRPr b="0" lang="en-US" sz="9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Coal</a:t>
              </a:r>
              <a:endParaRPr b="0" lang="en-US" sz="900" strike="noStrike" u="none">
                <a:solidFill>
                  <a:srgbClr val="000000"/>
                </a:solidFill>
                <a:effectLst/>
                <a:uFillTx/>
                <a:latin typeface="Times New Roman"/>
              </a:endParaRPr>
            </a:p>
          </p:txBody>
        </p:sp>
        <p:sp>
          <p:nvSpPr>
            <p:cNvPr id="2800" name=""/>
            <p:cNvSpPr/>
            <p:nvPr/>
          </p:nvSpPr>
          <p:spPr>
            <a:xfrm>
              <a:off x="6470280" y="5729400"/>
              <a:ext cx="200160" cy="203040"/>
            </a:xfrm>
            <a:prstGeom prst="ellipse">
              <a:avLst/>
            </a:prstGeom>
            <a:solidFill>
              <a:srgbClr val="fc0128"/>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01" name=""/>
            <p:cNvSpPr/>
            <p:nvPr/>
          </p:nvSpPr>
          <p:spPr>
            <a:xfrm>
              <a:off x="3430800" y="5114880"/>
              <a:ext cx="1281960" cy="1751400"/>
            </a:xfrm>
            <a:prstGeom prst="rect">
              <a:avLst/>
            </a:prstGeom>
            <a:noFill/>
            <a:ln w="0">
              <a:noFill/>
            </a:ln>
          </p:spPr>
          <p:style>
            <a:lnRef idx="0"/>
            <a:fillRef idx="0"/>
            <a:effectRef idx="0"/>
            <a:fontRef idx="minor"/>
          </p:style>
          <p:txBody>
            <a:bodyPr lIns="101520" rIns="101520" tIns="50760" bIns="50760" anchor="t">
              <a:spAutoFit/>
            </a:bodyPr>
            <a:p>
              <a:pPr>
                <a:lnSpc>
                  <a:spcPct val="15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Marketing Offices</a:t>
              </a:r>
              <a:endParaRPr b="0" lang="en-US" sz="900" strike="noStrike" u="none">
                <a:solidFill>
                  <a:srgbClr val="000000"/>
                </a:solidFill>
                <a:effectLst/>
                <a:uFillTx/>
                <a:latin typeface="Times New Roman"/>
              </a:endParaRPr>
            </a:p>
            <a:p>
              <a:pPr>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Owned and Leased Capacity</a:t>
              </a:r>
              <a:endParaRPr b="0" lang="en-US" sz="900" strike="noStrike" u="none">
                <a:solidFill>
                  <a:srgbClr val="000000"/>
                </a:solidFill>
                <a:effectLst/>
                <a:uFillTx/>
                <a:latin typeface="Times New Roman"/>
              </a:endParaRPr>
            </a:p>
            <a:p>
              <a:pPr>
                <a:lnSpc>
                  <a:spcPct val="15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NYMEX Trading</a:t>
              </a:r>
              <a:endParaRPr b="0" lang="en-US" sz="900" strike="noStrike" u="none">
                <a:solidFill>
                  <a:srgbClr val="000000"/>
                </a:solidFill>
                <a:effectLst/>
                <a:uFillTx/>
                <a:latin typeface="Times New Roman"/>
              </a:endParaRPr>
            </a:p>
            <a:p>
              <a:pPr>
                <a:lnSpc>
                  <a:spcPct val="175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Marketing Hub Owned Gas Storage</a:t>
              </a:r>
              <a:endParaRPr b="0" lang="en-US" sz="900" strike="noStrike" u="none">
                <a:solidFill>
                  <a:srgbClr val="000000"/>
                </a:solidFill>
                <a:effectLst/>
                <a:uFillTx/>
                <a:latin typeface="Times New Roman"/>
              </a:endParaRPr>
            </a:p>
            <a:p>
              <a:pPr>
                <a:lnSpc>
                  <a:spcPct val="175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Leased Storage</a:t>
              </a:r>
              <a:endParaRPr b="0" lang="en-US" sz="900" strike="noStrike" u="none">
                <a:solidFill>
                  <a:srgbClr val="000000"/>
                </a:solidFill>
                <a:effectLst/>
                <a:uFillTx/>
                <a:latin typeface="Times New Roman"/>
              </a:endParaRPr>
            </a:p>
            <a:p>
              <a:pPr>
                <a:lnSpc>
                  <a:spcPct val="175000"/>
                </a:lnSpc>
                <a:tabLst>
                  <a:tab algn="l" pos="0"/>
                  <a:tab algn="l" pos="1125360"/>
                  <a:tab algn="l" pos="2251080"/>
                  <a:tab algn="l" pos="3376440"/>
                  <a:tab algn="l" pos="4502160"/>
                  <a:tab algn="l" pos="5627520"/>
                  <a:tab algn="l" pos="6753240"/>
                  <a:tab algn="l" pos="7878600"/>
                  <a:tab algn="l" pos="9004320"/>
                  <a:tab algn="l" pos="10129680"/>
                </a:tabLst>
              </a:pPr>
              <a:endParaRPr b="0" lang="en-US" sz="900" strike="noStrike" u="none">
                <a:solidFill>
                  <a:srgbClr val="000000"/>
                </a:solidFill>
                <a:effectLst/>
                <a:uFillTx/>
                <a:latin typeface="Times New Roman"/>
              </a:endParaRPr>
            </a:p>
          </p:txBody>
        </p:sp>
        <p:grpSp>
          <p:nvGrpSpPr>
            <p:cNvPr id="2802" name=""/>
            <p:cNvGrpSpPr/>
            <p:nvPr/>
          </p:nvGrpSpPr>
          <p:grpSpPr>
            <a:xfrm>
              <a:off x="4753800" y="5938920"/>
              <a:ext cx="166320" cy="163080"/>
              <a:chOff x="4753800" y="5938920"/>
              <a:chExt cx="166320" cy="163080"/>
            </a:xfrm>
          </p:grpSpPr>
          <p:sp>
            <p:nvSpPr>
              <p:cNvPr id="2803" name=""/>
              <p:cNvSpPr/>
              <p:nvPr/>
            </p:nvSpPr>
            <p:spPr>
              <a:xfrm>
                <a:off x="4771800" y="5938920"/>
                <a:ext cx="72000" cy="70920"/>
              </a:xfrm>
              <a:prstGeom prst="rect">
                <a:avLst/>
              </a:prstGeom>
              <a:solidFill>
                <a:srgbClr val="ffffff"/>
              </a:solidFill>
              <a:ln w="6480">
                <a:solidFill>
                  <a:srgbClr val="000000"/>
                </a:solidFill>
                <a:miter/>
              </a:ln>
            </p:spPr>
            <p:style>
              <a:lnRef idx="0"/>
              <a:fillRef idx="0"/>
              <a:effectRef idx="0"/>
              <a:fontRef idx="minor"/>
            </p:style>
            <p:txBody>
              <a:bodyPr wrap="none" lIns="90000" rIns="90000" tIns="24120" bIns="24120" anchor="ctr">
                <a:noAutofit/>
              </a:bodyPr>
              <a:p>
                <a:endParaRPr b="0" lang="en-US" sz="2400" strike="noStrike" u="none">
                  <a:solidFill>
                    <a:srgbClr val="000000"/>
                  </a:solidFill>
                  <a:effectLst/>
                  <a:uFillTx/>
                  <a:latin typeface="Times New Roman"/>
                </a:endParaRPr>
              </a:p>
            </p:txBody>
          </p:sp>
          <p:sp>
            <p:nvSpPr>
              <p:cNvPr id="2804" name=""/>
              <p:cNvSpPr/>
              <p:nvPr/>
            </p:nvSpPr>
            <p:spPr>
              <a:xfrm>
                <a:off x="4753800" y="5992200"/>
                <a:ext cx="166320" cy="109800"/>
              </a:xfrm>
              <a:prstGeom prst="rect">
                <a:avLst/>
              </a:prstGeom>
              <a:solidFill>
                <a:srgbClr val="ffffff"/>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nvGrpSpPr>
            <p:cNvPr id="2805" name=""/>
            <p:cNvGrpSpPr/>
            <p:nvPr/>
          </p:nvGrpSpPr>
          <p:grpSpPr>
            <a:xfrm>
              <a:off x="4753800" y="5496120"/>
              <a:ext cx="166320" cy="161280"/>
              <a:chOff x="4753800" y="5496120"/>
              <a:chExt cx="166320" cy="161280"/>
            </a:xfrm>
          </p:grpSpPr>
          <p:sp>
            <p:nvSpPr>
              <p:cNvPr id="2806" name=""/>
              <p:cNvSpPr/>
              <p:nvPr/>
            </p:nvSpPr>
            <p:spPr>
              <a:xfrm>
                <a:off x="4771800" y="5496120"/>
                <a:ext cx="72000" cy="70200"/>
              </a:xfrm>
              <a:prstGeom prst="rect">
                <a:avLst/>
              </a:prstGeom>
              <a:solidFill>
                <a:srgbClr val="ffe80f"/>
              </a:solidFill>
              <a:ln w="6480">
                <a:solidFill>
                  <a:srgbClr val="000000"/>
                </a:solidFill>
                <a:miter/>
              </a:ln>
            </p:spPr>
            <p:style>
              <a:lnRef idx="0"/>
              <a:fillRef idx="0"/>
              <a:effectRef idx="0"/>
              <a:fontRef idx="minor"/>
            </p:style>
            <p:txBody>
              <a:bodyPr wrap="none" lIns="90000" rIns="90000" tIns="23400" bIns="23400" anchor="ctr">
                <a:noAutofit/>
              </a:bodyPr>
              <a:p>
                <a:endParaRPr b="0" lang="en-US" sz="2400" strike="noStrike" u="none">
                  <a:solidFill>
                    <a:srgbClr val="000000"/>
                  </a:solidFill>
                  <a:effectLst/>
                  <a:uFillTx/>
                  <a:latin typeface="Times New Roman"/>
                </a:endParaRPr>
              </a:p>
            </p:txBody>
          </p:sp>
          <p:sp>
            <p:nvSpPr>
              <p:cNvPr id="2807" name=""/>
              <p:cNvSpPr/>
              <p:nvPr/>
            </p:nvSpPr>
            <p:spPr>
              <a:xfrm>
                <a:off x="4753800" y="5548680"/>
                <a:ext cx="166320" cy="108720"/>
              </a:xfrm>
              <a:prstGeom prst="rect">
                <a:avLst/>
              </a:prstGeom>
              <a:solidFill>
                <a:srgbClr val="ffe80f"/>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2808" name=""/>
            <p:cNvSpPr/>
            <p:nvPr/>
          </p:nvSpPr>
          <p:spPr>
            <a:xfrm>
              <a:off x="3216600" y="6137280"/>
              <a:ext cx="179640" cy="182520"/>
            </a:xfrm>
            <a:prstGeom prst="can">
              <a:avLst>
                <a:gd name="adj" fmla="val 25000"/>
              </a:avLst>
            </a:prstGeom>
            <a:solidFill>
              <a:srgbClr val="ff6600"/>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09" name=""/>
            <p:cNvSpPr/>
            <p:nvPr/>
          </p:nvSpPr>
          <p:spPr>
            <a:xfrm>
              <a:off x="3146040" y="5575320"/>
              <a:ext cx="303480" cy="0"/>
            </a:xfrm>
            <a:prstGeom prst="line">
              <a:avLst/>
            </a:prstGeom>
            <a:ln w="255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810" name=""/>
            <p:cNvSpPr/>
            <p:nvPr/>
          </p:nvSpPr>
          <p:spPr>
            <a:xfrm>
              <a:off x="3205800" y="5199120"/>
              <a:ext cx="196920" cy="182520"/>
            </a:xfrm>
            <a:prstGeom prst="star5">
              <a:avLst/>
            </a:prstGeom>
            <a:solidFill>
              <a:srgbClr val="fc0128"/>
            </a:solidFill>
            <a:ln w="9360">
              <a:solidFill>
                <a:srgbClr val="000000"/>
              </a:solidFill>
              <a:miter/>
            </a:ln>
          </p:spPr>
          <p:style>
            <a:lnRef idx="0"/>
            <a:fillRef idx="0"/>
            <a:effectRef idx="0"/>
            <a:fontRef idx="minor"/>
          </p:style>
          <p:txBody>
            <a:bodyPr wrap="none" lIns="90000" rIns="90000" tIns="14040" bIns="14040" anchor="ctr">
              <a:noAutofit/>
            </a:bodyPr>
            <a:p>
              <a:endParaRPr b="0" lang="en-US" sz="2400" strike="noStrike" u="none">
                <a:solidFill>
                  <a:srgbClr val="000000"/>
                </a:solidFill>
                <a:effectLst/>
                <a:uFillTx/>
                <a:latin typeface="Times New Roman"/>
              </a:endParaRPr>
            </a:p>
          </p:txBody>
        </p:sp>
        <p:sp>
          <p:nvSpPr>
            <p:cNvPr id="2811" name=""/>
            <p:cNvSpPr/>
            <p:nvPr/>
          </p:nvSpPr>
          <p:spPr>
            <a:xfrm>
              <a:off x="4887720" y="5129280"/>
              <a:ext cx="848160" cy="376920"/>
            </a:xfrm>
            <a:prstGeom prst="rect">
              <a:avLst/>
            </a:prstGeom>
            <a:noFill/>
            <a:ln w="0">
              <a:noFill/>
            </a:ln>
          </p:spPr>
          <p:style>
            <a:lnRef idx="0"/>
            <a:fillRef idx="0"/>
            <a:effectRef idx="0"/>
            <a:fontRef idx="minor"/>
          </p:style>
          <p:txBody>
            <a:bodyPr wrap="none" lIns="101520" rIns="101520" tIns="50760" bIns="50760" anchor="t">
              <a:spAutoFit/>
            </a:bodyPr>
            <a:p>
              <a:pPr>
                <a:lnSpc>
                  <a:spcPct val="20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sng">
                  <a:solidFill>
                    <a:srgbClr val="000000"/>
                  </a:solidFill>
                  <a:effectLst/>
                  <a:uFillTx/>
                  <a:latin typeface="Times New Roman"/>
                </a:rPr>
                <a:t>Power Plants</a:t>
              </a:r>
              <a:endParaRPr b="0" lang="en-US" sz="900" strike="noStrike" u="none">
                <a:solidFill>
                  <a:srgbClr val="000000"/>
                </a:solidFill>
                <a:effectLst/>
                <a:uFillTx/>
                <a:latin typeface="Times New Roman"/>
              </a:endParaRPr>
            </a:p>
          </p:txBody>
        </p:sp>
        <p:sp>
          <p:nvSpPr>
            <p:cNvPr id="2812" name=""/>
            <p:cNvSpPr/>
            <p:nvPr/>
          </p:nvSpPr>
          <p:spPr>
            <a:xfrm>
              <a:off x="4960080" y="5415120"/>
              <a:ext cx="1184760" cy="789120"/>
            </a:xfrm>
            <a:prstGeom prst="rect">
              <a:avLst/>
            </a:prstGeom>
            <a:noFill/>
            <a:ln w="0">
              <a:noFill/>
            </a:ln>
          </p:spPr>
          <p:style>
            <a:lnRef idx="0"/>
            <a:fillRef idx="0"/>
            <a:effectRef idx="0"/>
            <a:fontRef idx="minor"/>
          </p:style>
          <p:txBody>
            <a:bodyPr wrap="none" lIns="101520" rIns="101520" tIns="50760" bIns="50760" anchor="t">
              <a:spAutoFit/>
            </a:bodyPr>
            <a:p>
              <a:pPr>
                <a:lnSpc>
                  <a:spcPct val="15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In Operation</a:t>
              </a:r>
              <a:endParaRPr b="0" lang="en-US" sz="900" strike="noStrike" u="none">
                <a:solidFill>
                  <a:srgbClr val="000000"/>
                </a:solidFill>
                <a:effectLst/>
                <a:uFillTx/>
                <a:latin typeface="Times New Roman"/>
              </a:endParaRPr>
            </a:p>
            <a:p>
              <a:pPr>
                <a:lnSpc>
                  <a:spcPct val="175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In Construction</a:t>
              </a:r>
              <a:endParaRPr b="0" lang="en-US" sz="900" strike="noStrike" u="none">
                <a:solidFill>
                  <a:srgbClr val="000000"/>
                </a:solidFill>
                <a:effectLst/>
                <a:uFillTx/>
                <a:latin typeface="Times New Roman"/>
              </a:endParaRPr>
            </a:p>
            <a:p>
              <a:pPr>
                <a:lnSpc>
                  <a:spcPct val="175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Under Development</a:t>
              </a:r>
              <a:endParaRPr b="0" lang="en-US" sz="900" strike="noStrike" u="none">
                <a:solidFill>
                  <a:srgbClr val="000000"/>
                </a:solidFill>
                <a:effectLst/>
                <a:uFillTx/>
                <a:latin typeface="Times New Roman"/>
              </a:endParaRPr>
            </a:p>
          </p:txBody>
        </p:sp>
        <p:sp>
          <p:nvSpPr>
            <p:cNvPr id="2813" name=""/>
            <p:cNvSpPr/>
            <p:nvPr/>
          </p:nvSpPr>
          <p:spPr>
            <a:xfrm>
              <a:off x="3216600" y="6357960"/>
              <a:ext cx="179640" cy="181080"/>
            </a:xfrm>
            <a:prstGeom prst="can">
              <a:avLst>
                <a:gd name="adj" fmla="val 25000"/>
              </a:avLst>
            </a:prstGeom>
            <a:solidFill>
              <a:srgbClr val="6600cc"/>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14" name=""/>
            <p:cNvSpPr/>
            <p:nvPr/>
          </p:nvSpPr>
          <p:spPr>
            <a:xfrm>
              <a:off x="6089040" y="5145120"/>
              <a:ext cx="1303920" cy="275400"/>
            </a:xfrm>
            <a:prstGeom prst="rect">
              <a:avLst/>
            </a:prstGeom>
            <a:noFill/>
            <a:ln w="0">
              <a:noFill/>
            </a:ln>
          </p:spPr>
          <p:style>
            <a:lnRef idx="0"/>
            <a:fillRef idx="0"/>
            <a:effectRef idx="0"/>
            <a:fontRef idx="minor"/>
          </p:style>
          <p:txBody>
            <a:bodyPr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Times New Roman"/>
                </a:rPr>
                <a:t>Energy Marketing Activity</a:t>
              </a:r>
              <a:endParaRPr b="0" lang="en-US" sz="900" strike="noStrike" u="none">
                <a:solidFill>
                  <a:srgbClr val="000000"/>
                </a:solidFill>
                <a:effectLst/>
                <a:uFillTx/>
                <a:latin typeface="Times New Roman"/>
              </a:endParaRPr>
            </a:p>
          </p:txBody>
        </p:sp>
        <p:sp>
          <p:nvSpPr>
            <p:cNvPr id="2815" name=""/>
            <p:cNvSpPr/>
            <p:nvPr/>
          </p:nvSpPr>
          <p:spPr>
            <a:xfrm>
              <a:off x="3218040" y="5661000"/>
              <a:ext cx="178200" cy="174600"/>
            </a:xfrm>
            <a:prstGeom prst="rect">
              <a:avLst/>
            </a:prstGeom>
            <a:solidFill>
              <a:srgbClr val="969696"/>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16" name=""/>
            <p:cNvSpPr/>
            <p:nvPr/>
          </p:nvSpPr>
          <p:spPr>
            <a:xfrm>
              <a:off x="3138120" y="5429160"/>
              <a:ext cx="312480" cy="74880"/>
            </a:xfrm>
            <a:prstGeom prst="rect">
              <a:avLst/>
            </a:prstGeom>
            <a:solidFill>
              <a:srgbClr val="00f008"/>
            </a:solidFill>
            <a:ln w="0">
              <a:noFill/>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2817" name=""/>
            <p:cNvSpPr/>
            <p:nvPr/>
          </p:nvSpPr>
          <p:spPr>
            <a:xfrm>
              <a:off x="3146040" y="5467320"/>
              <a:ext cx="303480" cy="0"/>
            </a:xfrm>
            <a:prstGeom prst="line">
              <a:avLst/>
            </a:prstGeom>
            <a:ln w="12600">
              <a:solidFill>
                <a:srgbClr val="ffff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2818" name=""/>
            <p:cNvGrpSpPr/>
            <p:nvPr/>
          </p:nvGrpSpPr>
          <p:grpSpPr>
            <a:xfrm>
              <a:off x="4753800" y="5705640"/>
              <a:ext cx="166320" cy="163080"/>
              <a:chOff x="4753800" y="5705640"/>
              <a:chExt cx="166320" cy="163080"/>
            </a:xfrm>
          </p:grpSpPr>
          <p:sp>
            <p:nvSpPr>
              <p:cNvPr id="2819" name=""/>
              <p:cNvSpPr/>
              <p:nvPr/>
            </p:nvSpPr>
            <p:spPr>
              <a:xfrm>
                <a:off x="4771800" y="5705640"/>
                <a:ext cx="72000" cy="70920"/>
              </a:xfrm>
              <a:prstGeom prst="rect">
                <a:avLst/>
              </a:prstGeom>
              <a:solidFill>
                <a:srgbClr val="808080"/>
              </a:solidFill>
              <a:ln w="6480">
                <a:solidFill>
                  <a:srgbClr val="000000"/>
                </a:solidFill>
                <a:miter/>
              </a:ln>
            </p:spPr>
            <p:style>
              <a:lnRef idx="0"/>
              <a:fillRef idx="0"/>
              <a:effectRef idx="0"/>
              <a:fontRef idx="minor"/>
            </p:style>
            <p:txBody>
              <a:bodyPr wrap="none" lIns="90000" rIns="90000" tIns="24120" bIns="24120" anchor="ctr">
                <a:noAutofit/>
              </a:bodyPr>
              <a:p>
                <a:endParaRPr b="0" lang="en-US" sz="2400" strike="noStrike" u="none">
                  <a:solidFill>
                    <a:srgbClr val="000000"/>
                  </a:solidFill>
                  <a:effectLst/>
                  <a:uFillTx/>
                  <a:latin typeface="Times New Roman"/>
                </a:endParaRPr>
              </a:p>
            </p:txBody>
          </p:sp>
          <p:sp>
            <p:nvSpPr>
              <p:cNvPr id="2820" name=""/>
              <p:cNvSpPr/>
              <p:nvPr/>
            </p:nvSpPr>
            <p:spPr>
              <a:xfrm>
                <a:off x="4753800" y="5758920"/>
                <a:ext cx="166320" cy="109800"/>
              </a:xfrm>
              <a:prstGeom prst="rect">
                <a:avLst/>
              </a:prstGeom>
              <a:solidFill>
                <a:srgbClr val="808080"/>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2821" name=""/>
            <p:cNvSpPr/>
            <p:nvPr/>
          </p:nvSpPr>
          <p:spPr>
            <a:xfrm rot="10800000">
              <a:off x="6493680" y="6008760"/>
              <a:ext cx="154440" cy="149040"/>
            </a:xfrm>
            <a:custGeom>
              <a:avLst/>
              <a:gdLst/>
              <a:ahLst/>
              <a:rect l="l" t="t" r="r" b="b"/>
              <a:pathLst>
                <a:path w="327" h="250">
                  <a:moveTo>
                    <a:pt x="162" y="250"/>
                  </a:moveTo>
                  <a:lnTo>
                    <a:pt x="327" y="156"/>
                  </a:lnTo>
                  <a:lnTo>
                    <a:pt x="264" y="4"/>
                  </a:lnTo>
                  <a:lnTo>
                    <a:pt x="65" y="0"/>
                  </a:lnTo>
                  <a:lnTo>
                    <a:pt x="0" y="153"/>
                  </a:lnTo>
                  <a:lnTo>
                    <a:pt x="162" y="250"/>
                  </a:lnTo>
                  <a:close/>
                </a:path>
              </a:pathLst>
            </a:custGeom>
            <a:solidFill>
              <a:srgbClr val="c0c0c0"/>
            </a:solidFill>
            <a:ln w="6480">
              <a:solidFill>
                <a:srgbClr val="000000"/>
              </a:solidFill>
              <a:round/>
            </a:ln>
          </p:spPr>
          <p:style>
            <a:lnRef idx="0"/>
            <a:fillRef idx="0"/>
            <a:effectRef idx="0"/>
            <a:fontRef idx="minor"/>
          </p:style>
          <p:txBody>
            <a:bodyPr anchor="ctr">
              <a:spAutoFit/>
            </a:bodyPr>
            <a:p>
              <a:endParaRPr b="0" lang="en-US" sz="2400" strike="noStrike" u="none">
                <a:solidFill>
                  <a:srgbClr val="000000"/>
                </a:solidFill>
                <a:effectLst/>
                <a:uFillTx/>
                <a:latin typeface="Times New Roman"/>
              </a:endParaRPr>
            </a:p>
          </p:txBody>
        </p:sp>
        <p:sp>
          <p:nvSpPr>
            <p:cNvPr id="2822" name=""/>
            <p:cNvSpPr/>
            <p:nvPr/>
          </p:nvSpPr>
          <p:spPr>
            <a:xfrm>
              <a:off x="3218040" y="5894280"/>
              <a:ext cx="178200" cy="174960"/>
            </a:xfrm>
            <a:prstGeom prst="rect">
              <a:avLst/>
            </a:prstGeom>
            <a:solidFill>
              <a:srgbClr val="63ff81"/>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823" name=""/>
          <p:cNvSpPr/>
          <p:nvPr/>
        </p:nvSpPr>
        <p:spPr>
          <a:xfrm>
            <a:off x="973080" y="114480"/>
            <a:ext cx="8061480" cy="68076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Frutiger 55 Roman"/>
              </a:rPr>
              <a:t>Enron’s North American Wholesale Network</a:t>
            </a:r>
            <a:endParaRPr b="0" lang="en-US" sz="2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2824" name=""/>
          <p:cNvSpPr/>
          <p:nvPr/>
        </p:nvSpPr>
        <p:spPr>
          <a:xfrm>
            <a:off x="1058760" y="6613560"/>
            <a:ext cx="3071880" cy="2466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Times New Roman"/>
              </a:rPr>
              <a:t>Note: Volumes Include Natural Gas and Power</a:t>
            </a:r>
            <a:endParaRPr b="0" lang="en-US" sz="1000" strike="noStrike" u="none">
              <a:solidFill>
                <a:srgbClr val="000000"/>
              </a:solidFill>
              <a:effectLst/>
              <a:uFillTx/>
              <a:latin typeface="Times New Roman"/>
            </a:endParaRPr>
          </a:p>
        </p:txBody>
      </p:sp>
      <p:sp>
        <p:nvSpPr>
          <p:cNvPr id="2825" name=""/>
          <p:cNvSpPr/>
          <p:nvPr/>
        </p:nvSpPr>
        <p:spPr>
          <a:xfrm>
            <a:off x="2870280" y="1773360"/>
            <a:ext cx="909720" cy="1571400"/>
          </a:xfrm>
          <a:custGeom>
            <a:avLst/>
            <a:gdLst/>
            <a:ahLst/>
            <a:rect l="l" t="t" r="r" b="b"/>
            <a:pathLst>
              <a:path w="342" h="652">
                <a:moveTo>
                  <a:pt x="162" y="616"/>
                </a:moveTo>
                <a:lnTo>
                  <a:pt x="198" y="604"/>
                </a:lnTo>
                <a:lnTo>
                  <a:pt x="210" y="592"/>
                </a:lnTo>
                <a:lnTo>
                  <a:pt x="234" y="598"/>
                </a:lnTo>
                <a:lnTo>
                  <a:pt x="312" y="586"/>
                </a:lnTo>
                <a:lnTo>
                  <a:pt x="330" y="562"/>
                </a:lnTo>
                <a:lnTo>
                  <a:pt x="306" y="556"/>
                </a:lnTo>
                <a:lnTo>
                  <a:pt x="294" y="544"/>
                </a:lnTo>
                <a:lnTo>
                  <a:pt x="342" y="503"/>
                </a:lnTo>
                <a:lnTo>
                  <a:pt x="342" y="461"/>
                </a:lnTo>
                <a:lnTo>
                  <a:pt x="324" y="443"/>
                </a:lnTo>
                <a:lnTo>
                  <a:pt x="270" y="449"/>
                </a:lnTo>
                <a:lnTo>
                  <a:pt x="288" y="419"/>
                </a:lnTo>
                <a:lnTo>
                  <a:pt x="252" y="389"/>
                </a:lnTo>
                <a:lnTo>
                  <a:pt x="276" y="395"/>
                </a:lnTo>
                <a:lnTo>
                  <a:pt x="276" y="383"/>
                </a:lnTo>
                <a:lnTo>
                  <a:pt x="240" y="323"/>
                </a:lnTo>
                <a:lnTo>
                  <a:pt x="222" y="317"/>
                </a:lnTo>
                <a:lnTo>
                  <a:pt x="198" y="245"/>
                </a:lnTo>
                <a:lnTo>
                  <a:pt x="156" y="209"/>
                </a:lnTo>
                <a:lnTo>
                  <a:pt x="126" y="209"/>
                </a:lnTo>
                <a:lnTo>
                  <a:pt x="156" y="197"/>
                </a:lnTo>
                <a:lnTo>
                  <a:pt x="138" y="173"/>
                </a:lnTo>
                <a:lnTo>
                  <a:pt x="156" y="173"/>
                </a:lnTo>
                <a:lnTo>
                  <a:pt x="174" y="143"/>
                </a:lnTo>
                <a:lnTo>
                  <a:pt x="192" y="101"/>
                </a:lnTo>
                <a:lnTo>
                  <a:pt x="186" y="77"/>
                </a:lnTo>
                <a:lnTo>
                  <a:pt x="84" y="89"/>
                </a:lnTo>
                <a:lnTo>
                  <a:pt x="84" y="77"/>
                </a:lnTo>
                <a:lnTo>
                  <a:pt x="102" y="65"/>
                </a:lnTo>
                <a:lnTo>
                  <a:pt x="90" y="59"/>
                </a:lnTo>
                <a:lnTo>
                  <a:pt x="132" y="24"/>
                </a:lnTo>
                <a:lnTo>
                  <a:pt x="132" y="0"/>
                </a:lnTo>
                <a:lnTo>
                  <a:pt x="126" y="0"/>
                </a:lnTo>
                <a:lnTo>
                  <a:pt x="54" y="6"/>
                </a:lnTo>
                <a:lnTo>
                  <a:pt x="42" y="30"/>
                </a:lnTo>
                <a:lnTo>
                  <a:pt x="36" y="36"/>
                </a:lnTo>
                <a:lnTo>
                  <a:pt x="30" y="42"/>
                </a:lnTo>
                <a:lnTo>
                  <a:pt x="36" y="54"/>
                </a:lnTo>
                <a:lnTo>
                  <a:pt x="18" y="65"/>
                </a:lnTo>
                <a:lnTo>
                  <a:pt x="24" y="89"/>
                </a:lnTo>
                <a:lnTo>
                  <a:pt x="12" y="89"/>
                </a:lnTo>
                <a:lnTo>
                  <a:pt x="12" y="101"/>
                </a:lnTo>
                <a:lnTo>
                  <a:pt x="30" y="107"/>
                </a:lnTo>
                <a:lnTo>
                  <a:pt x="12" y="149"/>
                </a:lnTo>
                <a:lnTo>
                  <a:pt x="0" y="155"/>
                </a:lnTo>
                <a:lnTo>
                  <a:pt x="18" y="173"/>
                </a:lnTo>
                <a:lnTo>
                  <a:pt x="36" y="167"/>
                </a:lnTo>
                <a:lnTo>
                  <a:pt x="18" y="263"/>
                </a:lnTo>
                <a:lnTo>
                  <a:pt x="36" y="233"/>
                </a:lnTo>
                <a:lnTo>
                  <a:pt x="30" y="209"/>
                </a:lnTo>
                <a:lnTo>
                  <a:pt x="42" y="197"/>
                </a:lnTo>
                <a:lnTo>
                  <a:pt x="36" y="221"/>
                </a:lnTo>
                <a:lnTo>
                  <a:pt x="54" y="209"/>
                </a:lnTo>
                <a:lnTo>
                  <a:pt x="66" y="221"/>
                </a:lnTo>
                <a:lnTo>
                  <a:pt x="54" y="239"/>
                </a:lnTo>
                <a:lnTo>
                  <a:pt x="66" y="251"/>
                </a:lnTo>
                <a:lnTo>
                  <a:pt x="48" y="293"/>
                </a:lnTo>
                <a:lnTo>
                  <a:pt x="42" y="293"/>
                </a:lnTo>
                <a:lnTo>
                  <a:pt x="48" y="317"/>
                </a:lnTo>
                <a:lnTo>
                  <a:pt x="54" y="299"/>
                </a:lnTo>
                <a:lnTo>
                  <a:pt x="72" y="317"/>
                </a:lnTo>
                <a:lnTo>
                  <a:pt x="78" y="305"/>
                </a:lnTo>
                <a:lnTo>
                  <a:pt x="132" y="293"/>
                </a:lnTo>
                <a:lnTo>
                  <a:pt x="108" y="329"/>
                </a:lnTo>
                <a:lnTo>
                  <a:pt x="126" y="359"/>
                </a:lnTo>
                <a:lnTo>
                  <a:pt x="150" y="347"/>
                </a:lnTo>
                <a:lnTo>
                  <a:pt x="138" y="383"/>
                </a:lnTo>
                <a:lnTo>
                  <a:pt x="144" y="383"/>
                </a:lnTo>
                <a:lnTo>
                  <a:pt x="138" y="407"/>
                </a:lnTo>
                <a:lnTo>
                  <a:pt x="144" y="413"/>
                </a:lnTo>
                <a:lnTo>
                  <a:pt x="102" y="413"/>
                </a:lnTo>
                <a:lnTo>
                  <a:pt x="66" y="449"/>
                </a:lnTo>
                <a:lnTo>
                  <a:pt x="90" y="443"/>
                </a:lnTo>
                <a:lnTo>
                  <a:pt x="96" y="473"/>
                </a:lnTo>
                <a:lnTo>
                  <a:pt x="90" y="491"/>
                </a:lnTo>
                <a:lnTo>
                  <a:pt x="36" y="521"/>
                </a:lnTo>
                <a:lnTo>
                  <a:pt x="48" y="538"/>
                </a:lnTo>
                <a:lnTo>
                  <a:pt x="72" y="527"/>
                </a:lnTo>
                <a:lnTo>
                  <a:pt x="84" y="538"/>
                </a:lnTo>
                <a:lnTo>
                  <a:pt x="102" y="538"/>
                </a:lnTo>
                <a:lnTo>
                  <a:pt x="120" y="556"/>
                </a:lnTo>
                <a:lnTo>
                  <a:pt x="162" y="538"/>
                </a:lnTo>
                <a:lnTo>
                  <a:pt x="138" y="568"/>
                </a:lnTo>
                <a:lnTo>
                  <a:pt x="90" y="574"/>
                </a:lnTo>
                <a:lnTo>
                  <a:pt x="24" y="652"/>
                </a:lnTo>
                <a:lnTo>
                  <a:pt x="42" y="652"/>
                </a:lnTo>
                <a:lnTo>
                  <a:pt x="66" y="628"/>
                </a:lnTo>
                <a:lnTo>
                  <a:pt x="108" y="634"/>
                </a:lnTo>
                <a:lnTo>
                  <a:pt x="120" y="610"/>
                </a:lnTo>
                <a:lnTo>
                  <a:pt x="150" y="598"/>
                </a:lnTo>
                <a:lnTo>
                  <a:pt x="162" y="61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26" name=""/>
          <p:cNvSpPr/>
          <p:nvPr/>
        </p:nvSpPr>
        <p:spPr>
          <a:xfrm>
            <a:off x="3557520" y="2098800"/>
            <a:ext cx="196920" cy="185760"/>
          </a:xfrm>
          <a:prstGeom prst="pentagon">
            <a:avLst/>
          </a:prstGeom>
          <a:solidFill>
            <a:srgbClr val="c0c0c0"/>
          </a:solidFill>
          <a:ln w="1440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2827" name=""/>
          <p:cNvSpPr/>
          <p:nvPr/>
        </p:nvSpPr>
        <p:spPr>
          <a:xfrm>
            <a:off x="6759720" y="1058760"/>
            <a:ext cx="3348000" cy="3602160"/>
          </a:xfrm>
          <a:custGeom>
            <a:avLst/>
            <a:gdLst/>
            <a:ahLst/>
            <a:rect l="l" t="t" r="r" b="b"/>
            <a:pathLst>
              <a:path w="2177" h="2542">
                <a:moveTo>
                  <a:pt x="364" y="0"/>
                </a:moveTo>
                <a:lnTo>
                  <a:pt x="2177" y="1543"/>
                </a:lnTo>
                <a:lnTo>
                  <a:pt x="2135" y="1523"/>
                </a:lnTo>
                <a:lnTo>
                  <a:pt x="2114" y="1492"/>
                </a:lnTo>
                <a:lnTo>
                  <a:pt x="2105" y="1492"/>
                </a:lnTo>
                <a:lnTo>
                  <a:pt x="2105" y="1543"/>
                </a:lnTo>
                <a:lnTo>
                  <a:pt x="2094" y="1543"/>
                </a:lnTo>
                <a:lnTo>
                  <a:pt x="2084" y="1512"/>
                </a:lnTo>
                <a:lnTo>
                  <a:pt x="2011" y="1430"/>
                </a:lnTo>
                <a:lnTo>
                  <a:pt x="1939" y="1430"/>
                </a:lnTo>
                <a:lnTo>
                  <a:pt x="1928" y="1401"/>
                </a:lnTo>
                <a:lnTo>
                  <a:pt x="1918" y="1401"/>
                </a:lnTo>
                <a:lnTo>
                  <a:pt x="1887" y="1401"/>
                </a:lnTo>
                <a:lnTo>
                  <a:pt x="1877" y="1430"/>
                </a:lnTo>
                <a:lnTo>
                  <a:pt x="1866" y="1430"/>
                </a:lnTo>
                <a:lnTo>
                  <a:pt x="1846" y="1430"/>
                </a:lnTo>
                <a:lnTo>
                  <a:pt x="1846" y="1411"/>
                </a:lnTo>
                <a:lnTo>
                  <a:pt x="1794" y="1421"/>
                </a:lnTo>
                <a:lnTo>
                  <a:pt x="1763" y="1461"/>
                </a:lnTo>
                <a:lnTo>
                  <a:pt x="1701" y="1481"/>
                </a:lnTo>
                <a:lnTo>
                  <a:pt x="1691" y="1512"/>
                </a:lnTo>
                <a:lnTo>
                  <a:pt x="1660" y="1532"/>
                </a:lnTo>
                <a:lnTo>
                  <a:pt x="1639" y="1543"/>
                </a:lnTo>
                <a:lnTo>
                  <a:pt x="1660" y="1614"/>
                </a:lnTo>
                <a:lnTo>
                  <a:pt x="1630" y="1634"/>
                </a:lnTo>
                <a:lnTo>
                  <a:pt x="1558" y="1552"/>
                </a:lnTo>
                <a:lnTo>
                  <a:pt x="1549" y="1604"/>
                </a:lnTo>
                <a:lnTo>
                  <a:pt x="1517" y="1624"/>
                </a:lnTo>
                <a:lnTo>
                  <a:pt x="1506" y="1686"/>
                </a:lnTo>
                <a:lnTo>
                  <a:pt x="1528" y="1706"/>
                </a:lnTo>
                <a:lnTo>
                  <a:pt x="1496" y="1737"/>
                </a:lnTo>
                <a:lnTo>
                  <a:pt x="1485" y="1788"/>
                </a:lnTo>
                <a:lnTo>
                  <a:pt x="1528" y="1808"/>
                </a:lnTo>
                <a:lnTo>
                  <a:pt x="1538" y="1859"/>
                </a:lnTo>
                <a:lnTo>
                  <a:pt x="1549" y="1870"/>
                </a:lnTo>
                <a:lnTo>
                  <a:pt x="1549" y="1859"/>
                </a:lnTo>
                <a:lnTo>
                  <a:pt x="1610" y="1870"/>
                </a:lnTo>
                <a:lnTo>
                  <a:pt x="1639" y="1900"/>
                </a:lnTo>
                <a:lnTo>
                  <a:pt x="1670" y="1971"/>
                </a:lnTo>
                <a:lnTo>
                  <a:pt x="1630" y="1971"/>
                </a:lnTo>
                <a:lnTo>
                  <a:pt x="1620" y="1993"/>
                </a:lnTo>
                <a:lnTo>
                  <a:pt x="1630" y="2002"/>
                </a:lnTo>
                <a:lnTo>
                  <a:pt x="1670" y="2022"/>
                </a:lnTo>
                <a:lnTo>
                  <a:pt x="1630" y="2033"/>
                </a:lnTo>
                <a:lnTo>
                  <a:pt x="1599" y="2084"/>
                </a:lnTo>
                <a:lnTo>
                  <a:pt x="1579" y="2033"/>
                </a:lnTo>
                <a:lnTo>
                  <a:pt x="1549" y="2022"/>
                </a:lnTo>
                <a:lnTo>
                  <a:pt x="1558" y="2043"/>
                </a:lnTo>
                <a:lnTo>
                  <a:pt x="1558" y="2095"/>
                </a:lnTo>
                <a:lnTo>
                  <a:pt x="1538" y="2084"/>
                </a:lnTo>
                <a:lnTo>
                  <a:pt x="1538" y="2135"/>
                </a:lnTo>
                <a:lnTo>
                  <a:pt x="1485" y="2217"/>
                </a:lnTo>
                <a:lnTo>
                  <a:pt x="1528" y="2257"/>
                </a:lnTo>
                <a:lnTo>
                  <a:pt x="1549" y="2307"/>
                </a:lnTo>
                <a:lnTo>
                  <a:pt x="1558" y="2286"/>
                </a:lnTo>
                <a:lnTo>
                  <a:pt x="1558" y="2368"/>
                </a:lnTo>
                <a:lnTo>
                  <a:pt x="1610" y="2480"/>
                </a:lnTo>
                <a:lnTo>
                  <a:pt x="1620" y="2491"/>
                </a:lnTo>
                <a:lnTo>
                  <a:pt x="1589" y="2542"/>
                </a:lnTo>
                <a:lnTo>
                  <a:pt x="1538" y="2542"/>
                </a:lnTo>
                <a:lnTo>
                  <a:pt x="1528" y="2511"/>
                </a:lnTo>
                <a:lnTo>
                  <a:pt x="1476" y="2480"/>
                </a:lnTo>
                <a:lnTo>
                  <a:pt x="1424" y="2450"/>
                </a:lnTo>
                <a:lnTo>
                  <a:pt x="1424" y="2419"/>
                </a:lnTo>
                <a:lnTo>
                  <a:pt x="1383" y="2400"/>
                </a:lnTo>
                <a:lnTo>
                  <a:pt x="1342" y="2389"/>
                </a:lnTo>
                <a:lnTo>
                  <a:pt x="1290" y="2409"/>
                </a:lnTo>
                <a:lnTo>
                  <a:pt x="1207" y="2348"/>
                </a:lnTo>
                <a:lnTo>
                  <a:pt x="1114" y="2348"/>
                </a:lnTo>
                <a:lnTo>
                  <a:pt x="1031" y="2317"/>
                </a:lnTo>
                <a:lnTo>
                  <a:pt x="970" y="2317"/>
                </a:lnTo>
                <a:lnTo>
                  <a:pt x="888" y="2246"/>
                </a:lnTo>
                <a:lnTo>
                  <a:pt x="804" y="2196"/>
                </a:lnTo>
                <a:lnTo>
                  <a:pt x="784" y="2196"/>
                </a:lnTo>
                <a:lnTo>
                  <a:pt x="733" y="2145"/>
                </a:lnTo>
                <a:lnTo>
                  <a:pt x="743" y="2124"/>
                </a:lnTo>
                <a:lnTo>
                  <a:pt x="784" y="2124"/>
                </a:lnTo>
                <a:lnTo>
                  <a:pt x="824" y="2064"/>
                </a:lnTo>
                <a:lnTo>
                  <a:pt x="867" y="2053"/>
                </a:lnTo>
                <a:lnTo>
                  <a:pt x="804" y="2002"/>
                </a:lnTo>
                <a:lnTo>
                  <a:pt x="814" y="1993"/>
                </a:lnTo>
                <a:lnTo>
                  <a:pt x="867" y="1982"/>
                </a:lnTo>
                <a:lnTo>
                  <a:pt x="867" y="1971"/>
                </a:lnTo>
                <a:lnTo>
                  <a:pt x="928" y="1942"/>
                </a:lnTo>
                <a:lnTo>
                  <a:pt x="917" y="1931"/>
                </a:lnTo>
                <a:lnTo>
                  <a:pt x="856" y="1942"/>
                </a:lnTo>
                <a:lnTo>
                  <a:pt x="856" y="1900"/>
                </a:lnTo>
                <a:lnTo>
                  <a:pt x="867" y="1879"/>
                </a:lnTo>
                <a:lnTo>
                  <a:pt x="888" y="1870"/>
                </a:lnTo>
                <a:lnTo>
                  <a:pt x="907" y="1849"/>
                </a:lnTo>
                <a:lnTo>
                  <a:pt x="928" y="1859"/>
                </a:lnTo>
                <a:lnTo>
                  <a:pt x="970" y="1859"/>
                </a:lnTo>
                <a:lnTo>
                  <a:pt x="981" y="1797"/>
                </a:lnTo>
                <a:lnTo>
                  <a:pt x="970" y="1797"/>
                </a:lnTo>
                <a:lnTo>
                  <a:pt x="970" y="1757"/>
                </a:lnTo>
                <a:lnTo>
                  <a:pt x="990" y="1737"/>
                </a:lnTo>
                <a:lnTo>
                  <a:pt x="970" y="1716"/>
                </a:lnTo>
                <a:lnTo>
                  <a:pt x="990" y="1716"/>
                </a:lnTo>
                <a:lnTo>
                  <a:pt x="1001" y="1696"/>
                </a:lnTo>
                <a:lnTo>
                  <a:pt x="990" y="1666"/>
                </a:lnTo>
                <a:lnTo>
                  <a:pt x="1001" y="1655"/>
                </a:lnTo>
                <a:lnTo>
                  <a:pt x="917" y="1624"/>
                </a:lnTo>
                <a:lnTo>
                  <a:pt x="897" y="1624"/>
                </a:lnTo>
                <a:lnTo>
                  <a:pt x="867" y="1604"/>
                </a:lnTo>
                <a:lnTo>
                  <a:pt x="835" y="1614"/>
                </a:lnTo>
                <a:lnTo>
                  <a:pt x="784" y="1552"/>
                </a:lnTo>
                <a:lnTo>
                  <a:pt x="733" y="1573"/>
                </a:lnTo>
                <a:lnTo>
                  <a:pt x="714" y="1573"/>
                </a:lnTo>
                <a:lnTo>
                  <a:pt x="703" y="1552"/>
                </a:lnTo>
                <a:lnTo>
                  <a:pt x="661" y="1552"/>
                </a:lnTo>
                <a:lnTo>
                  <a:pt x="640" y="1543"/>
                </a:lnTo>
                <a:lnTo>
                  <a:pt x="640" y="1492"/>
                </a:lnTo>
                <a:lnTo>
                  <a:pt x="621" y="1461"/>
                </a:lnTo>
                <a:lnTo>
                  <a:pt x="600" y="1461"/>
                </a:lnTo>
                <a:lnTo>
                  <a:pt x="558" y="1450"/>
                </a:lnTo>
                <a:lnTo>
                  <a:pt x="547" y="1411"/>
                </a:lnTo>
                <a:lnTo>
                  <a:pt x="568" y="1401"/>
                </a:lnTo>
                <a:lnTo>
                  <a:pt x="568" y="1390"/>
                </a:lnTo>
                <a:lnTo>
                  <a:pt x="517" y="1330"/>
                </a:lnTo>
                <a:lnTo>
                  <a:pt x="414" y="1330"/>
                </a:lnTo>
                <a:lnTo>
                  <a:pt x="382" y="1371"/>
                </a:lnTo>
                <a:lnTo>
                  <a:pt x="372" y="1361"/>
                </a:lnTo>
                <a:lnTo>
                  <a:pt x="340" y="1259"/>
                </a:lnTo>
                <a:lnTo>
                  <a:pt x="332" y="1237"/>
                </a:lnTo>
                <a:lnTo>
                  <a:pt x="351" y="1217"/>
                </a:lnTo>
                <a:lnTo>
                  <a:pt x="403" y="1227"/>
                </a:lnTo>
                <a:lnTo>
                  <a:pt x="444" y="1197"/>
                </a:lnTo>
                <a:lnTo>
                  <a:pt x="444" y="1177"/>
                </a:lnTo>
                <a:lnTo>
                  <a:pt x="434" y="1177"/>
                </a:lnTo>
                <a:lnTo>
                  <a:pt x="424" y="1156"/>
                </a:lnTo>
                <a:lnTo>
                  <a:pt x="403" y="1145"/>
                </a:lnTo>
                <a:lnTo>
                  <a:pt x="372" y="1145"/>
                </a:lnTo>
                <a:lnTo>
                  <a:pt x="372" y="1115"/>
                </a:lnTo>
                <a:lnTo>
                  <a:pt x="340" y="1095"/>
                </a:lnTo>
                <a:lnTo>
                  <a:pt x="300" y="1023"/>
                </a:lnTo>
                <a:lnTo>
                  <a:pt x="310" y="972"/>
                </a:lnTo>
                <a:lnTo>
                  <a:pt x="300" y="952"/>
                </a:lnTo>
                <a:lnTo>
                  <a:pt x="300" y="921"/>
                </a:lnTo>
                <a:lnTo>
                  <a:pt x="247" y="881"/>
                </a:lnTo>
                <a:lnTo>
                  <a:pt x="186" y="900"/>
                </a:lnTo>
                <a:lnTo>
                  <a:pt x="186" y="881"/>
                </a:lnTo>
                <a:lnTo>
                  <a:pt x="175" y="860"/>
                </a:lnTo>
                <a:lnTo>
                  <a:pt x="103" y="850"/>
                </a:lnTo>
                <a:lnTo>
                  <a:pt x="93" y="850"/>
                </a:lnTo>
                <a:lnTo>
                  <a:pt x="93" y="789"/>
                </a:lnTo>
                <a:lnTo>
                  <a:pt x="72" y="747"/>
                </a:lnTo>
                <a:lnTo>
                  <a:pt x="51" y="737"/>
                </a:lnTo>
                <a:lnTo>
                  <a:pt x="61" y="687"/>
                </a:lnTo>
                <a:lnTo>
                  <a:pt x="32" y="645"/>
                </a:lnTo>
                <a:lnTo>
                  <a:pt x="32" y="636"/>
                </a:lnTo>
                <a:lnTo>
                  <a:pt x="61" y="605"/>
                </a:lnTo>
                <a:lnTo>
                  <a:pt x="51" y="585"/>
                </a:lnTo>
                <a:lnTo>
                  <a:pt x="42" y="576"/>
                </a:lnTo>
                <a:lnTo>
                  <a:pt x="32" y="545"/>
                </a:lnTo>
                <a:lnTo>
                  <a:pt x="21" y="535"/>
                </a:lnTo>
                <a:lnTo>
                  <a:pt x="0" y="463"/>
                </a:lnTo>
                <a:lnTo>
                  <a:pt x="61" y="443"/>
                </a:lnTo>
                <a:lnTo>
                  <a:pt x="93" y="392"/>
                </a:lnTo>
                <a:lnTo>
                  <a:pt x="93" y="351"/>
                </a:lnTo>
                <a:lnTo>
                  <a:pt x="154" y="300"/>
                </a:lnTo>
                <a:lnTo>
                  <a:pt x="239" y="310"/>
                </a:lnTo>
                <a:lnTo>
                  <a:pt x="207" y="279"/>
                </a:lnTo>
                <a:lnTo>
                  <a:pt x="114" y="249"/>
                </a:lnTo>
                <a:lnTo>
                  <a:pt x="93" y="218"/>
                </a:lnTo>
                <a:lnTo>
                  <a:pt x="114" y="229"/>
                </a:lnTo>
                <a:lnTo>
                  <a:pt x="114" y="187"/>
                </a:lnTo>
                <a:lnTo>
                  <a:pt x="42" y="208"/>
                </a:lnTo>
                <a:lnTo>
                  <a:pt x="217" y="45"/>
                </a:lnTo>
                <a:lnTo>
                  <a:pt x="325" y="66"/>
                </a:lnTo>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28" name=""/>
          <p:cNvSpPr/>
          <p:nvPr/>
        </p:nvSpPr>
        <p:spPr>
          <a:xfrm>
            <a:off x="5549760" y="3402000"/>
            <a:ext cx="671760" cy="304920"/>
          </a:xfrm>
          <a:custGeom>
            <a:avLst/>
            <a:gdLst/>
            <a:ahLst/>
            <a:rect l="l" t="t" r="r" b="b"/>
            <a:pathLst>
              <a:path w="252" h="126">
                <a:moveTo>
                  <a:pt x="0" y="72"/>
                </a:moveTo>
                <a:lnTo>
                  <a:pt x="18" y="54"/>
                </a:lnTo>
                <a:lnTo>
                  <a:pt x="30" y="54"/>
                </a:lnTo>
                <a:lnTo>
                  <a:pt x="48" y="30"/>
                </a:lnTo>
                <a:lnTo>
                  <a:pt x="48" y="18"/>
                </a:lnTo>
                <a:lnTo>
                  <a:pt x="66" y="6"/>
                </a:lnTo>
                <a:lnTo>
                  <a:pt x="78" y="0"/>
                </a:lnTo>
                <a:lnTo>
                  <a:pt x="96" y="12"/>
                </a:lnTo>
                <a:lnTo>
                  <a:pt x="120" y="6"/>
                </a:lnTo>
                <a:lnTo>
                  <a:pt x="138" y="24"/>
                </a:lnTo>
                <a:lnTo>
                  <a:pt x="204" y="12"/>
                </a:lnTo>
                <a:lnTo>
                  <a:pt x="252" y="36"/>
                </a:lnTo>
                <a:lnTo>
                  <a:pt x="234" y="84"/>
                </a:lnTo>
                <a:lnTo>
                  <a:pt x="174" y="72"/>
                </a:lnTo>
                <a:lnTo>
                  <a:pt x="138" y="96"/>
                </a:lnTo>
                <a:lnTo>
                  <a:pt x="84" y="108"/>
                </a:lnTo>
                <a:lnTo>
                  <a:pt x="72" y="126"/>
                </a:lnTo>
                <a:lnTo>
                  <a:pt x="42" y="126"/>
                </a:lnTo>
                <a:lnTo>
                  <a:pt x="12" y="102"/>
                </a:lnTo>
                <a:lnTo>
                  <a:pt x="0" y="7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29" name=""/>
          <p:cNvSpPr/>
          <p:nvPr/>
        </p:nvSpPr>
        <p:spPr>
          <a:xfrm>
            <a:off x="4992840" y="3156120"/>
            <a:ext cx="763560" cy="420480"/>
          </a:xfrm>
          <a:custGeom>
            <a:avLst/>
            <a:gdLst/>
            <a:ahLst/>
            <a:rect l="l" t="t" r="r" b="b"/>
            <a:pathLst>
              <a:path w="287" h="174">
                <a:moveTo>
                  <a:pt x="209" y="174"/>
                </a:moveTo>
                <a:lnTo>
                  <a:pt x="227" y="156"/>
                </a:lnTo>
                <a:lnTo>
                  <a:pt x="239" y="156"/>
                </a:lnTo>
                <a:lnTo>
                  <a:pt x="257" y="132"/>
                </a:lnTo>
                <a:lnTo>
                  <a:pt x="257" y="120"/>
                </a:lnTo>
                <a:lnTo>
                  <a:pt x="275" y="108"/>
                </a:lnTo>
                <a:lnTo>
                  <a:pt x="287" y="102"/>
                </a:lnTo>
                <a:lnTo>
                  <a:pt x="251" y="72"/>
                </a:lnTo>
                <a:lnTo>
                  <a:pt x="251" y="54"/>
                </a:lnTo>
                <a:lnTo>
                  <a:pt x="215" y="48"/>
                </a:lnTo>
                <a:lnTo>
                  <a:pt x="203" y="60"/>
                </a:lnTo>
                <a:lnTo>
                  <a:pt x="173" y="24"/>
                </a:lnTo>
                <a:lnTo>
                  <a:pt x="137" y="6"/>
                </a:lnTo>
                <a:lnTo>
                  <a:pt x="119" y="18"/>
                </a:lnTo>
                <a:lnTo>
                  <a:pt x="95" y="0"/>
                </a:lnTo>
                <a:lnTo>
                  <a:pt x="89" y="18"/>
                </a:lnTo>
                <a:lnTo>
                  <a:pt x="12" y="66"/>
                </a:lnTo>
                <a:lnTo>
                  <a:pt x="0" y="54"/>
                </a:lnTo>
                <a:lnTo>
                  <a:pt x="24" y="108"/>
                </a:lnTo>
                <a:lnTo>
                  <a:pt x="77" y="162"/>
                </a:lnTo>
                <a:lnTo>
                  <a:pt x="113" y="168"/>
                </a:lnTo>
                <a:lnTo>
                  <a:pt x="137" y="144"/>
                </a:lnTo>
                <a:lnTo>
                  <a:pt x="203" y="156"/>
                </a:lnTo>
                <a:lnTo>
                  <a:pt x="209" y="174"/>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30" name=""/>
          <p:cNvSpPr/>
          <p:nvPr/>
        </p:nvSpPr>
        <p:spPr>
          <a:xfrm>
            <a:off x="4689360" y="3506760"/>
            <a:ext cx="890640" cy="405000"/>
          </a:xfrm>
          <a:custGeom>
            <a:avLst/>
            <a:gdLst/>
            <a:ahLst/>
            <a:rect l="l" t="t" r="r" b="b"/>
            <a:pathLst>
              <a:path w="335" h="168">
                <a:moveTo>
                  <a:pt x="323" y="30"/>
                </a:moveTo>
                <a:lnTo>
                  <a:pt x="317" y="12"/>
                </a:lnTo>
                <a:lnTo>
                  <a:pt x="251" y="0"/>
                </a:lnTo>
                <a:lnTo>
                  <a:pt x="227" y="24"/>
                </a:lnTo>
                <a:lnTo>
                  <a:pt x="191" y="18"/>
                </a:lnTo>
                <a:lnTo>
                  <a:pt x="150" y="48"/>
                </a:lnTo>
                <a:lnTo>
                  <a:pt x="156" y="90"/>
                </a:lnTo>
                <a:lnTo>
                  <a:pt x="150" y="96"/>
                </a:lnTo>
                <a:lnTo>
                  <a:pt x="126" y="84"/>
                </a:lnTo>
                <a:lnTo>
                  <a:pt x="78" y="102"/>
                </a:lnTo>
                <a:lnTo>
                  <a:pt x="48" y="96"/>
                </a:lnTo>
                <a:lnTo>
                  <a:pt x="36" y="108"/>
                </a:lnTo>
                <a:lnTo>
                  <a:pt x="18" y="96"/>
                </a:lnTo>
                <a:lnTo>
                  <a:pt x="0" y="102"/>
                </a:lnTo>
                <a:lnTo>
                  <a:pt x="12" y="132"/>
                </a:lnTo>
                <a:lnTo>
                  <a:pt x="42" y="138"/>
                </a:lnTo>
                <a:lnTo>
                  <a:pt x="114" y="126"/>
                </a:lnTo>
                <a:lnTo>
                  <a:pt x="132" y="150"/>
                </a:lnTo>
                <a:lnTo>
                  <a:pt x="186" y="162"/>
                </a:lnTo>
                <a:lnTo>
                  <a:pt x="221" y="168"/>
                </a:lnTo>
                <a:lnTo>
                  <a:pt x="293" y="138"/>
                </a:lnTo>
                <a:lnTo>
                  <a:pt x="311" y="126"/>
                </a:lnTo>
                <a:lnTo>
                  <a:pt x="311" y="84"/>
                </a:lnTo>
                <a:lnTo>
                  <a:pt x="335" y="84"/>
                </a:lnTo>
                <a:lnTo>
                  <a:pt x="335" y="60"/>
                </a:lnTo>
                <a:lnTo>
                  <a:pt x="323" y="30"/>
                </a:lnTo>
                <a:lnTo>
                  <a:pt x="323" y="3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31" name=""/>
          <p:cNvSpPr/>
          <p:nvPr/>
        </p:nvSpPr>
        <p:spPr>
          <a:xfrm>
            <a:off x="3919680" y="3112920"/>
            <a:ext cx="399960" cy="289080"/>
          </a:xfrm>
          <a:custGeom>
            <a:avLst/>
            <a:gdLst/>
            <a:ahLst/>
            <a:rect l="l" t="t" r="r" b="b"/>
            <a:pathLst>
              <a:path w="150" h="120">
                <a:moveTo>
                  <a:pt x="96" y="0"/>
                </a:moveTo>
                <a:lnTo>
                  <a:pt x="42" y="12"/>
                </a:lnTo>
                <a:lnTo>
                  <a:pt x="24" y="0"/>
                </a:lnTo>
                <a:lnTo>
                  <a:pt x="0" y="18"/>
                </a:lnTo>
                <a:lnTo>
                  <a:pt x="0" y="36"/>
                </a:lnTo>
                <a:lnTo>
                  <a:pt x="48" y="72"/>
                </a:lnTo>
                <a:lnTo>
                  <a:pt x="60" y="96"/>
                </a:lnTo>
                <a:lnTo>
                  <a:pt x="90" y="84"/>
                </a:lnTo>
                <a:lnTo>
                  <a:pt x="90" y="114"/>
                </a:lnTo>
                <a:lnTo>
                  <a:pt x="126" y="120"/>
                </a:lnTo>
                <a:lnTo>
                  <a:pt x="120" y="102"/>
                </a:lnTo>
                <a:lnTo>
                  <a:pt x="138" y="84"/>
                </a:lnTo>
                <a:lnTo>
                  <a:pt x="150" y="66"/>
                </a:lnTo>
                <a:lnTo>
                  <a:pt x="138" y="42"/>
                </a:lnTo>
                <a:lnTo>
                  <a:pt x="120" y="36"/>
                </a:lnTo>
                <a:lnTo>
                  <a:pt x="120" y="12"/>
                </a:lnTo>
                <a:lnTo>
                  <a:pt x="96"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32" name=""/>
          <p:cNvSpPr/>
          <p:nvPr/>
        </p:nvSpPr>
        <p:spPr>
          <a:xfrm>
            <a:off x="5467320" y="3576600"/>
            <a:ext cx="782640" cy="434880"/>
          </a:xfrm>
          <a:custGeom>
            <a:avLst/>
            <a:gdLst/>
            <a:ahLst/>
            <a:rect l="l" t="t" r="r" b="b"/>
            <a:pathLst>
              <a:path w="294" h="180">
                <a:moveTo>
                  <a:pt x="12" y="120"/>
                </a:moveTo>
                <a:lnTo>
                  <a:pt x="78" y="180"/>
                </a:lnTo>
                <a:lnTo>
                  <a:pt x="114" y="168"/>
                </a:lnTo>
                <a:lnTo>
                  <a:pt x="156" y="156"/>
                </a:lnTo>
                <a:lnTo>
                  <a:pt x="180" y="156"/>
                </a:lnTo>
                <a:lnTo>
                  <a:pt x="222" y="144"/>
                </a:lnTo>
                <a:lnTo>
                  <a:pt x="258" y="60"/>
                </a:lnTo>
                <a:lnTo>
                  <a:pt x="294" y="36"/>
                </a:lnTo>
                <a:lnTo>
                  <a:pt x="264" y="12"/>
                </a:lnTo>
                <a:lnTo>
                  <a:pt x="204" y="0"/>
                </a:lnTo>
                <a:lnTo>
                  <a:pt x="168" y="24"/>
                </a:lnTo>
                <a:lnTo>
                  <a:pt x="114" y="36"/>
                </a:lnTo>
                <a:lnTo>
                  <a:pt x="102" y="54"/>
                </a:lnTo>
                <a:lnTo>
                  <a:pt x="72" y="54"/>
                </a:lnTo>
                <a:lnTo>
                  <a:pt x="42" y="30"/>
                </a:lnTo>
                <a:lnTo>
                  <a:pt x="42" y="54"/>
                </a:lnTo>
                <a:lnTo>
                  <a:pt x="18" y="54"/>
                </a:lnTo>
                <a:lnTo>
                  <a:pt x="18" y="96"/>
                </a:lnTo>
                <a:lnTo>
                  <a:pt x="0" y="108"/>
                </a:lnTo>
                <a:lnTo>
                  <a:pt x="12" y="12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33" name=""/>
          <p:cNvSpPr/>
          <p:nvPr/>
        </p:nvSpPr>
        <p:spPr>
          <a:xfrm>
            <a:off x="5291280" y="2419200"/>
            <a:ext cx="50760" cy="44640"/>
          </a:xfrm>
          <a:custGeom>
            <a:avLst/>
            <a:gdLst/>
            <a:ahLst/>
            <a:rect l="l" t="t" r="r" b="b"/>
            <a:pathLst>
              <a:path w="18" h="18">
                <a:moveTo>
                  <a:pt x="18" y="18"/>
                </a:moveTo>
                <a:lnTo>
                  <a:pt x="0" y="0"/>
                </a:lnTo>
                <a:lnTo>
                  <a:pt x="0" y="12"/>
                </a:lnTo>
                <a:lnTo>
                  <a:pt x="18" y="18"/>
                </a:lnTo>
                <a:close/>
              </a:path>
            </a:pathLst>
          </a:custGeom>
          <a:solidFill>
            <a:srgbClr val="00f008"/>
          </a:solidFill>
          <a:ln w="0">
            <a:solidFill>
              <a:srgbClr val="505050"/>
            </a:solidFill>
          </a:ln>
        </p:spPr>
        <p:style>
          <a:lnRef idx="0"/>
          <a:fillRef idx="0"/>
          <a:effectRef idx="0"/>
          <a:fontRef idx="minor"/>
        </p:style>
        <p:txBody>
          <a:bodyPr tIns="-1080" bIns="-1080" anchor="t">
            <a:noAutofit/>
          </a:bodyPr>
          <a:p>
            <a:endParaRPr b="0" lang="en-US" sz="2400" strike="noStrike" u="none">
              <a:solidFill>
                <a:srgbClr val="000000"/>
              </a:solidFill>
              <a:effectLst/>
              <a:uFillTx/>
              <a:latin typeface="Times New Roman"/>
            </a:endParaRPr>
          </a:p>
        </p:txBody>
      </p:sp>
      <p:sp>
        <p:nvSpPr>
          <p:cNvPr id="2834" name=""/>
          <p:cNvSpPr/>
          <p:nvPr/>
        </p:nvSpPr>
        <p:spPr>
          <a:xfrm>
            <a:off x="4529160" y="1943280"/>
            <a:ext cx="318960" cy="550800"/>
          </a:xfrm>
          <a:custGeom>
            <a:avLst/>
            <a:gdLst/>
            <a:ahLst/>
            <a:rect l="l" t="t" r="r" b="b"/>
            <a:pathLst>
              <a:path w="120" h="228">
                <a:moveTo>
                  <a:pt x="60" y="228"/>
                </a:moveTo>
                <a:lnTo>
                  <a:pt x="24" y="222"/>
                </a:lnTo>
                <a:lnTo>
                  <a:pt x="24" y="192"/>
                </a:lnTo>
                <a:lnTo>
                  <a:pt x="0" y="174"/>
                </a:lnTo>
                <a:lnTo>
                  <a:pt x="0" y="108"/>
                </a:lnTo>
                <a:lnTo>
                  <a:pt x="6" y="66"/>
                </a:lnTo>
                <a:lnTo>
                  <a:pt x="102" y="0"/>
                </a:lnTo>
                <a:lnTo>
                  <a:pt x="108" y="42"/>
                </a:lnTo>
                <a:lnTo>
                  <a:pt x="84" y="90"/>
                </a:lnTo>
                <a:lnTo>
                  <a:pt x="96" y="90"/>
                </a:lnTo>
                <a:lnTo>
                  <a:pt x="90" y="102"/>
                </a:lnTo>
                <a:lnTo>
                  <a:pt x="120" y="102"/>
                </a:lnTo>
                <a:lnTo>
                  <a:pt x="120" y="114"/>
                </a:lnTo>
                <a:lnTo>
                  <a:pt x="108" y="132"/>
                </a:lnTo>
                <a:lnTo>
                  <a:pt x="96" y="126"/>
                </a:lnTo>
                <a:lnTo>
                  <a:pt x="96" y="144"/>
                </a:lnTo>
                <a:lnTo>
                  <a:pt x="78" y="150"/>
                </a:lnTo>
                <a:lnTo>
                  <a:pt x="78" y="162"/>
                </a:lnTo>
                <a:lnTo>
                  <a:pt x="66" y="162"/>
                </a:lnTo>
                <a:lnTo>
                  <a:pt x="72" y="174"/>
                </a:lnTo>
                <a:lnTo>
                  <a:pt x="60" y="210"/>
                </a:lnTo>
                <a:lnTo>
                  <a:pt x="72" y="228"/>
                </a:lnTo>
                <a:lnTo>
                  <a:pt x="60" y="228"/>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35" name=""/>
          <p:cNvSpPr/>
          <p:nvPr/>
        </p:nvSpPr>
        <p:spPr>
          <a:xfrm>
            <a:off x="4834080" y="2463840"/>
            <a:ext cx="29880" cy="60120"/>
          </a:xfrm>
          <a:custGeom>
            <a:avLst/>
            <a:gdLst/>
            <a:ahLst/>
            <a:rect l="l" t="t" r="r" b="b"/>
            <a:pathLst>
              <a:path w="12" h="24">
                <a:moveTo>
                  <a:pt x="12" y="0"/>
                </a:moveTo>
                <a:lnTo>
                  <a:pt x="6" y="24"/>
                </a:lnTo>
                <a:lnTo>
                  <a:pt x="0" y="12"/>
                </a:lnTo>
                <a:lnTo>
                  <a:pt x="12" y="0"/>
                </a:lnTo>
                <a:close/>
              </a:path>
            </a:pathLst>
          </a:custGeom>
          <a:solidFill>
            <a:srgbClr val="00f008"/>
          </a:solidFill>
          <a:ln w="0">
            <a:solidFill>
              <a:srgbClr val="505050"/>
            </a:solidFill>
          </a:ln>
        </p:spPr>
        <p:style>
          <a:lnRef idx="0"/>
          <a:fillRef idx="0"/>
          <a:effectRef idx="0"/>
          <a:fontRef idx="minor"/>
        </p:style>
        <p:txBody>
          <a:bodyPr tIns="14400" bIns="14400" anchor="t">
            <a:noAutofit/>
          </a:bodyPr>
          <a:p>
            <a:endParaRPr b="0" lang="en-US" sz="2400" strike="noStrike" u="none">
              <a:solidFill>
                <a:srgbClr val="000000"/>
              </a:solidFill>
              <a:effectLst/>
              <a:uFillTx/>
              <a:latin typeface="Times New Roman"/>
            </a:endParaRPr>
          </a:p>
        </p:txBody>
      </p:sp>
      <p:sp>
        <p:nvSpPr>
          <p:cNvPr id="2836" name=""/>
          <p:cNvSpPr/>
          <p:nvPr/>
        </p:nvSpPr>
        <p:spPr>
          <a:xfrm>
            <a:off x="4719600" y="2349360"/>
            <a:ext cx="144360" cy="114480"/>
          </a:xfrm>
          <a:custGeom>
            <a:avLst/>
            <a:gdLst/>
            <a:ahLst/>
            <a:rect l="l" t="t" r="r" b="b"/>
            <a:pathLst>
              <a:path w="54" h="48">
                <a:moveTo>
                  <a:pt x="18" y="6"/>
                </a:moveTo>
                <a:lnTo>
                  <a:pt x="42" y="0"/>
                </a:lnTo>
                <a:lnTo>
                  <a:pt x="54" y="30"/>
                </a:lnTo>
                <a:lnTo>
                  <a:pt x="48" y="42"/>
                </a:lnTo>
                <a:lnTo>
                  <a:pt x="18" y="48"/>
                </a:lnTo>
                <a:lnTo>
                  <a:pt x="0" y="12"/>
                </a:lnTo>
                <a:lnTo>
                  <a:pt x="18" y="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37" name=""/>
          <p:cNvSpPr/>
          <p:nvPr/>
        </p:nvSpPr>
        <p:spPr>
          <a:xfrm>
            <a:off x="4879800" y="2478240"/>
            <a:ext cx="93960" cy="58680"/>
          </a:xfrm>
          <a:custGeom>
            <a:avLst/>
            <a:gdLst/>
            <a:ahLst/>
            <a:rect l="l" t="t" r="r" b="b"/>
            <a:pathLst>
              <a:path w="36" h="24">
                <a:moveTo>
                  <a:pt x="12" y="0"/>
                </a:moveTo>
                <a:lnTo>
                  <a:pt x="30" y="6"/>
                </a:lnTo>
                <a:lnTo>
                  <a:pt x="36" y="24"/>
                </a:lnTo>
                <a:lnTo>
                  <a:pt x="0" y="12"/>
                </a:lnTo>
                <a:lnTo>
                  <a:pt x="0" y="0"/>
                </a:lnTo>
                <a:lnTo>
                  <a:pt x="12" y="0"/>
                </a:lnTo>
                <a:close/>
              </a:path>
            </a:pathLst>
          </a:custGeom>
          <a:solidFill>
            <a:srgbClr val="00f008"/>
          </a:solidFill>
          <a:ln w="0">
            <a:solidFill>
              <a:srgbClr val="505050"/>
            </a:solidFill>
          </a:ln>
        </p:spPr>
        <p:style>
          <a:lnRef idx="0"/>
          <a:fillRef idx="0"/>
          <a:effectRef idx="0"/>
          <a:fontRef idx="minor"/>
        </p:style>
        <p:txBody>
          <a:bodyPr tIns="12960" bIns="12960" anchor="t">
            <a:noAutofit/>
          </a:bodyPr>
          <a:p>
            <a:endParaRPr b="0" lang="en-US" sz="2400" strike="noStrike" u="none">
              <a:solidFill>
                <a:srgbClr val="000000"/>
              </a:solidFill>
              <a:effectLst/>
              <a:uFillTx/>
              <a:latin typeface="Times New Roman"/>
            </a:endParaRPr>
          </a:p>
        </p:txBody>
      </p:sp>
      <p:sp>
        <p:nvSpPr>
          <p:cNvPr id="2838" name=""/>
          <p:cNvSpPr/>
          <p:nvPr/>
        </p:nvSpPr>
        <p:spPr>
          <a:xfrm>
            <a:off x="4973760" y="2478240"/>
            <a:ext cx="33120" cy="71280"/>
          </a:xfrm>
          <a:custGeom>
            <a:avLst/>
            <a:gdLst/>
            <a:ahLst/>
            <a:rect l="l" t="t" r="r" b="b"/>
            <a:pathLst>
              <a:path w="12" h="30">
                <a:moveTo>
                  <a:pt x="0" y="0"/>
                </a:moveTo>
                <a:lnTo>
                  <a:pt x="12" y="6"/>
                </a:lnTo>
                <a:lnTo>
                  <a:pt x="6" y="30"/>
                </a:lnTo>
                <a:lnTo>
                  <a:pt x="0" y="0"/>
                </a:lnTo>
                <a:close/>
              </a:path>
            </a:pathLst>
          </a:custGeom>
          <a:solidFill>
            <a:srgbClr val="00f008"/>
          </a:solidFill>
          <a:ln w="0">
            <a:solidFill>
              <a:srgbClr val="505050"/>
            </a:solidFill>
          </a:ln>
        </p:spPr>
        <p:style>
          <a:lnRef idx="0"/>
          <a:fillRef idx="0"/>
          <a:effectRef idx="0"/>
          <a:fontRef idx="minor"/>
        </p:style>
        <p:txBody>
          <a:bodyPr tIns="25560" bIns="25560" anchor="t">
            <a:noAutofit/>
          </a:bodyPr>
          <a:p>
            <a:endParaRPr b="0" lang="en-US" sz="2400" strike="noStrike" u="none">
              <a:solidFill>
                <a:srgbClr val="000000"/>
              </a:solidFill>
              <a:effectLst/>
              <a:uFillTx/>
              <a:latin typeface="Times New Roman"/>
            </a:endParaRPr>
          </a:p>
        </p:txBody>
      </p:sp>
      <p:sp>
        <p:nvSpPr>
          <p:cNvPr id="2839" name=""/>
          <p:cNvSpPr/>
          <p:nvPr/>
        </p:nvSpPr>
        <p:spPr>
          <a:xfrm>
            <a:off x="4863960" y="2263680"/>
            <a:ext cx="208080" cy="200160"/>
          </a:xfrm>
          <a:custGeom>
            <a:avLst/>
            <a:gdLst/>
            <a:ahLst/>
            <a:rect l="l" t="t" r="r" b="b"/>
            <a:pathLst>
              <a:path w="78" h="84">
                <a:moveTo>
                  <a:pt x="24" y="6"/>
                </a:moveTo>
                <a:lnTo>
                  <a:pt x="30" y="18"/>
                </a:lnTo>
                <a:lnTo>
                  <a:pt x="0" y="30"/>
                </a:lnTo>
                <a:lnTo>
                  <a:pt x="12" y="42"/>
                </a:lnTo>
                <a:lnTo>
                  <a:pt x="18" y="66"/>
                </a:lnTo>
                <a:lnTo>
                  <a:pt x="42" y="72"/>
                </a:lnTo>
                <a:lnTo>
                  <a:pt x="36" y="84"/>
                </a:lnTo>
                <a:lnTo>
                  <a:pt x="54" y="84"/>
                </a:lnTo>
                <a:lnTo>
                  <a:pt x="54" y="66"/>
                </a:lnTo>
                <a:lnTo>
                  <a:pt x="66" y="66"/>
                </a:lnTo>
                <a:lnTo>
                  <a:pt x="60" y="48"/>
                </a:lnTo>
                <a:lnTo>
                  <a:pt x="78" y="36"/>
                </a:lnTo>
                <a:lnTo>
                  <a:pt x="66" y="0"/>
                </a:lnTo>
                <a:lnTo>
                  <a:pt x="48" y="6"/>
                </a:lnTo>
                <a:lnTo>
                  <a:pt x="48" y="18"/>
                </a:lnTo>
                <a:lnTo>
                  <a:pt x="42" y="36"/>
                </a:lnTo>
                <a:lnTo>
                  <a:pt x="42" y="12"/>
                </a:lnTo>
                <a:lnTo>
                  <a:pt x="24" y="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40" name=""/>
          <p:cNvSpPr/>
          <p:nvPr/>
        </p:nvSpPr>
        <p:spPr>
          <a:xfrm>
            <a:off x="5121360" y="2536920"/>
            <a:ext cx="61920" cy="56880"/>
          </a:xfrm>
          <a:custGeom>
            <a:avLst/>
            <a:gdLst/>
            <a:ahLst/>
            <a:rect l="l" t="t" r="r" b="b"/>
            <a:pathLst>
              <a:path w="24" h="24">
                <a:moveTo>
                  <a:pt x="18" y="12"/>
                </a:moveTo>
                <a:lnTo>
                  <a:pt x="24" y="24"/>
                </a:lnTo>
                <a:lnTo>
                  <a:pt x="0" y="18"/>
                </a:lnTo>
                <a:lnTo>
                  <a:pt x="0" y="6"/>
                </a:lnTo>
                <a:lnTo>
                  <a:pt x="12" y="12"/>
                </a:lnTo>
                <a:lnTo>
                  <a:pt x="6" y="0"/>
                </a:lnTo>
                <a:lnTo>
                  <a:pt x="18" y="6"/>
                </a:lnTo>
                <a:lnTo>
                  <a:pt x="18" y="12"/>
                </a:lnTo>
                <a:close/>
              </a:path>
            </a:pathLst>
          </a:custGeom>
          <a:solidFill>
            <a:srgbClr val="00f008"/>
          </a:solidFill>
          <a:ln w="0">
            <a:solidFill>
              <a:srgbClr val="505050"/>
            </a:solidFill>
          </a:ln>
        </p:spPr>
        <p:style>
          <a:lnRef idx="0"/>
          <a:fillRef idx="0"/>
          <a:effectRef idx="0"/>
          <a:fontRef idx="minor"/>
        </p:style>
        <p:txBody>
          <a:bodyPr tIns="11160" bIns="11160" anchor="t">
            <a:noAutofit/>
          </a:bodyPr>
          <a:p>
            <a:endParaRPr b="0" lang="en-US" sz="2400" strike="noStrike" u="none">
              <a:solidFill>
                <a:srgbClr val="000000"/>
              </a:solidFill>
              <a:effectLst/>
              <a:uFillTx/>
              <a:latin typeface="Times New Roman"/>
            </a:endParaRPr>
          </a:p>
        </p:txBody>
      </p:sp>
      <p:sp>
        <p:nvSpPr>
          <p:cNvPr id="2841" name=""/>
          <p:cNvSpPr/>
          <p:nvPr/>
        </p:nvSpPr>
        <p:spPr>
          <a:xfrm>
            <a:off x="5121360" y="2536920"/>
            <a:ext cx="61920" cy="56880"/>
          </a:xfrm>
          <a:custGeom>
            <a:avLst/>
            <a:gdLst/>
            <a:ahLst/>
            <a:rect l="l" t="t" r="r" b="b"/>
            <a:pathLst>
              <a:path w="24" h="24">
                <a:moveTo>
                  <a:pt x="18" y="12"/>
                </a:moveTo>
                <a:lnTo>
                  <a:pt x="24" y="24"/>
                </a:lnTo>
                <a:lnTo>
                  <a:pt x="0" y="18"/>
                </a:lnTo>
                <a:lnTo>
                  <a:pt x="0" y="6"/>
                </a:lnTo>
                <a:lnTo>
                  <a:pt x="12" y="12"/>
                </a:lnTo>
                <a:lnTo>
                  <a:pt x="6" y="0"/>
                </a:lnTo>
                <a:lnTo>
                  <a:pt x="18" y="6"/>
                </a:lnTo>
                <a:lnTo>
                  <a:pt x="18" y="12"/>
                </a:lnTo>
                <a:close/>
              </a:path>
            </a:pathLst>
          </a:custGeom>
          <a:solidFill>
            <a:srgbClr val="00f008"/>
          </a:solidFill>
          <a:ln w="0">
            <a:solidFill>
              <a:srgbClr val="505050"/>
            </a:solidFill>
          </a:ln>
        </p:spPr>
        <p:style>
          <a:lnRef idx="0"/>
          <a:fillRef idx="0"/>
          <a:effectRef idx="0"/>
          <a:fontRef idx="minor"/>
        </p:style>
        <p:txBody>
          <a:bodyPr tIns="11160" bIns="11160" anchor="t">
            <a:noAutofit/>
          </a:bodyPr>
          <a:p>
            <a:endParaRPr b="0" lang="en-US" sz="2400" strike="noStrike" u="none">
              <a:solidFill>
                <a:srgbClr val="000000"/>
              </a:solidFill>
              <a:effectLst/>
              <a:uFillTx/>
              <a:latin typeface="Times New Roman"/>
            </a:endParaRPr>
          </a:p>
        </p:txBody>
      </p:sp>
      <p:sp>
        <p:nvSpPr>
          <p:cNvPr id="2842" name=""/>
          <p:cNvSpPr/>
          <p:nvPr/>
        </p:nvSpPr>
        <p:spPr>
          <a:xfrm>
            <a:off x="4289400" y="2478240"/>
            <a:ext cx="1035000" cy="1287360"/>
          </a:xfrm>
          <a:custGeom>
            <a:avLst/>
            <a:gdLst/>
            <a:ahLst/>
            <a:rect l="l" t="t" r="r" b="b"/>
            <a:pathLst>
              <a:path w="389" h="533">
                <a:moveTo>
                  <a:pt x="383" y="299"/>
                </a:moveTo>
                <a:lnTo>
                  <a:pt x="389" y="263"/>
                </a:lnTo>
                <a:lnTo>
                  <a:pt x="377" y="245"/>
                </a:lnTo>
                <a:lnTo>
                  <a:pt x="365" y="168"/>
                </a:lnTo>
                <a:lnTo>
                  <a:pt x="353" y="156"/>
                </a:lnTo>
                <a:lnTo>
                  <a:pt x="365" y="120"/>
                </a:lnTo>
                <a:lnTo>
                  <a:pt x="353" y="90"/>
                </a:lnTo>
                <a:lnTo>
                  <a:pt x="300" y="42"/>
                </a:lnTo>
                <a:lnTo>
                  <a:pt x="276" y="48"/>
                </a:lnTo>
                <a:lnTo>
                  <a:pt x="288" y="36"/>
                </a:lnTo>
                <a:lnTo>
                  <a:pt x="234" y="78"/>
                </a:lnTo>
                <a:lnTo>
                  <a:pt x="204" y="78"/>
                </a:lnTo>
                <a:lnTo>
                  <a:pt x="216" y="48"/>
                </a:lnTo>
                <a:lnTo>
                  <a:pt x="174" y="42"/>
                </a:lnTo>
                <a:lnTo>
                  <a:pt x="168" y="30"/>
                </a:lnTo>
                <a:lnTo>
                  <a:pt x="168" y="12"/>
                </a:lnTo>
                <a:lnTo>
                  <a:pt x="150" y="6"/>
                </a:lnTo>
                <a:lnTo>
                  <a:pt x="114" y="0"/>
                </a:lnTo>
                <a:lnTo>
                  <a:pt x="132" y="30"/>
                </a:lnTo>
                <a:lnTo>
                  <a:pt x="114" y="48"/>
                </a:lnTo>
                <a:lnTo>
                  <a:pt x="132" y="84"/>
                </a:lnTo>
                <a:lnTo>
                  <a:pt x="114" y="90"/>
                </a:lnTo>
                <a:lnTo>
                  <a:pt x="114" y="120"/>
                </a:lnTo>
                <a:lnTo>
                  <a:pt x="108" y="108"/>
                </a:lnTo>
                <a:lnTo>
                  <a:pt x="90" y="114"/>
                </a:lnTo>
                <a:lnTo>
                  <a:pt x="90" y="96"/>
                </a:lnTo>
                <a:lnTo>
                  <a:pt x="72" y="96"/>
                </a:lnTo>
                <a:lnTo>
                  <a:pt x="54" y="96"/>
                </a:lnTo>
                <a:lnTo>
                  <a:pt x="48" y="114"/>
                </a:lnTo>
                <a:lnTo>
                  <a:pt x="66" y="132"/>
                </a:lnTo>
                <a:lnTo>
                  <a:pt x="48" y="132"/>
                </a:lnTo>
                <a:lnTo>
                  <a:pt x="36" y="162"/>
                </a:lnTo>
                <a:lnTo>
                  <a:pt x="24" y="174"/>
                </a:lnTo>
                <a:lnTo>
                  <a:pt x="42" y="198"/>
                </a:lnTo>
                <a:lnTo>
                  <a:pt x="24" y="228"/>
                </a:lnTo>
                <a:lnTo>
                  <a:pt x="0" y="222"/>
                </a:lnTo>
                <a:lnTo>
                  <a:pt x="0" y="305"/>
                </a:lnTo>
                <a:lnTo>
                  <a:pt x="12" y="329"/>
                </a:lnTo>
                <a:lnTo>
                  <a:pt x="0" y="347"/>
                </a:lnTo>
                <a:lnTo>
                  <a:pt x="12" y="377"/>
                </a:lnTo>
                <a:lnTo>
                  <a:pt x="12" y="389"/>
                </a:lnTo>
                <a:lnTo>
                  <a:pt x="30" y="413"/>
                </a:lnTo>
                <a:lnTo>
                  <a:pt x="90" y="425"/>
                </a:lnTo>
                <a:lnTo>
                  <a:pt x="66" y="485"/>
                </a:lnTo>
                <a:lnTo>
                  <a:pt x="66" y="515"/>
                </a:lnTo>
                <a:lnTo>
                  <a:pt x="120" y="515"/>
                </a:lnTo>
                <a:lnTo>
                  <a:pt x="150" y="527"/>
                </a:lnTo>
                <a:lnTo>
                  <a:pt x="168" y="521"/>
                </a:lnTo>
                <a:lnTo>
                  <a:pt x="186" y="533"/>
                </a:lnTo>
                <a:lnTo>
                  <a:pt x="198" y="521"/>
                </a:lnTo>
                <a:lnTo>
                  <a:pt x="228" y="527"/>
                </a:lnTo>
                <a:lnTo>
                  <a:pt x="276" y="509"/>
                </a:lnTo>
                <a:lnTo>
                  <a:pt x="300" y="521"/>
                </a:lnTo>
                <a:lnTo>
                  <a:pt x="306" y="515"/>
                </a:lnTo>
                <a:lnTo>
                  <a:pt x="300" y="473"/>
                </a:lnTo>
                <a:lnTo>
                  <a:pt x="341" y="443"/>
                </a:lnTo>
                <a:lnTo>
                  <a:pt x="288" y="389"/>
                </a:lnTo>
                <a:lnTo>
                  <a:pt x="264" y="335"/>
                </a:lnTo>
                <a:lnTo>
                  <a:pt x="276" y="347"/>
                </a:lnTo>
                <a:lnTo>
                  <a:pt x="353" y="299"/>
                </a:lnTo>
                <a:lnTo>
                  <a:pt x="359" y="281"/>
                </a:lnTo>
                <a:lnTo>
                  <a:pt x="383" y="299"/>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43" name=""/>
          <p:cNvSpPr/>
          <p:nvPr/>
        </p:nvSpPr>
        <p:spPr>
          <a:xfrm>
            <a:off x="5210280" y="2489040"/>
            <a:ext cx="1218960" cy="1024200"/>
          </a:xfrm>
          <a:custGeom>
            <a:avLst/>
            <a:gdLst/>
            <a:ahLst/>
            <a:rect l="l" t="t" r="r" b="b"/>
            <a:pathLst>
              <a:path w="438" h="407">
                <a:moveTo>
                  <a:pt x="420" y="66"/>
                </a:moveTo>
                <a:lnTo>
                  <a:pt x="432" y="150"/>
                </a:lnTo>
                <a:lnTo>
                  <a:pt x="402" y="186"/>
                </a:lnTo>
                <a:lnTo>
                  <a:pt x="420" y="204"/>
                </a:lnTo>
                <a:lnTo>
                  <a:pt x="414" y="233"/>
                </a:lnTo>
                <a:lnTo>
                  <a:pt x="438" y="305"/>
                </a:lnTo>
                <a:lnTo>
                  <a:pt x="396" y="353"/>
                </a:lnTo>
                <a:lnTo>
                  <a:pt x="384" y="383"/>
                </a:lnTo>
                <a:lnTo>
                  <a:pt x="384" y="407"/>
                </a:lnTo>
                <a:lnTo>
                  <a:pt x="372" y="407"/>
                </a:lnTo>
                <a:lnTo>
                  <a:pt x="324" y="383"/>
                </a:lnTo>
                <a:lnTo>
                  <a:pt x="258" y="395"/>
                </a:lnTo>
                <a:lnTo>
                  <a:pt x="240" y="377"/>
                </a:lnTo>
                <a:lnTo>
                  <a:pt x="216" y="383"/>
                </a:lnTo>
                <a:lnTo>
                  <a:pt x="198" y="371"/>
                </a:lnTo>
                <a:lnTo>
                  <a:pt x="162" y="341"/>
                </a:lnTo>
                <a:lnTo>
                  <a:pt x="162" y="323"/>
                </a:lnTo>
                <a:lnTo>
                  <a:pt x="126" y="317"/>
                </a:lnTo>
                <a:lnTo>
                  <a:pt x="114" y="329"/>
                </a:lnTo>
                <a:lnTo>
                  <a:pt x="84" y="293"/>
                </a:lnTo>
                <a:lnTo>
                  <a:pt x="48" y="275"/>
                </a:lnTo>
                <a:lnTo>
                  <a:pt x="30" y="287"/>
                </a:lnTo>
                <a:lnTo>
                  <a:pt x="36" y="251"/>
                </a:lnTo>
                <a:lnTo>
                  <a:pt x="24" y="233"/>
                </a:lnTo>
                <a:lnTo>
                  <a:pt x="12" y="156"/>
                </a:lnTo>
                <a:lnTo>
                  <a:pt x="0" y="144"/>
                </a:lnTo>
                <a:lnTo>
                  <a:pt x="12" y="108"/>
                </a:lnTo>
                <a:lnTo>
                  <a:pt x="0" y="78"/>
                </a:lnTo>
                <a:lnTo>
                  <a:pt x="18" y="84"/>
                </a:lnTo>
                <a:lnTo>
                  <a:pt x="18" y="72"/>
                </a:lnTo>
                <a:lnTo>
                  <a:pt x="6" y="72"/>
                </a:lnTo>
                <a:lnTo>
                  <a:pt x="12" y="66"/>
                </a:lnTo>
                <a:lnTo>
                  <a:pt x="138" y="0"/>
                </a:lnTo>
                <a:lnTo>
                  <a:pt x="204" y="0"/>
                </a:lnTo>
                <a:lnTo>
                  <a:pt x="204" y="12"/>
                </a:lnTo>
                <a:lnTo>
                  <a:pt x="192" y="6"/>
                </a:lnTo>
                <a:lnTo>
                  <a:pt x="204" y="36"/>
                </a:lnTo>
                <a:lnTo>
                  <a:pt x="246" y="24"/>
                </a:lnTo>
                <a:lnTo>
                  <a:pt x="306" y="36"/>
                </a:lnTo>
                <a:lnTo>
                  <a:pt x="384" y="30"/>
                </a:lnTo>
                <a:lnTo>
                  <a:pt x="420" y="54"/>
                </a:lnTo>
                <a:lnTo>
                  <a:pt x="420" y="6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44" name=""/>
          <p:cNvSpPr/>
          <p:nvPr/>
        </p:nvSpPr>
        <p:spPr>
          <a:xfrm>
            <a:off x="5945040" y="4602240"/>
            <a:ext cx="750960" cy="565200"/>
          </a:xfrm>
          <a:custGeom>
            <a:avLst/>
            <a:gdLst/>
            <a:ahLst/>
            <a:rect l="l" t="t" r="r" b="b"/>
            <a:pathLst>
              <a:path w="281" h="234">
                <a:moveTo>
                  <a:pt x="24" y="156"/>
                </a:moveTo>
                <a:lnTo>
                  <a:pt x="42" y="162"/>
                </a:lnTo>
                <a:lnTo>
                  <a:pt x="42" y="168"/>
                </a:lnTo>
                <a:lnTo>
                  <a:pt x="24" y="168"/>
                </a:lnTo>
                <a:lnTo>
                  <a:pt x="42" y="198"/>
                </a:lnTo>
                <a:lnTo>
                  <a:pt x="114" y="192"/>
                </a:lnTo>
                <a:lnTo>
                  <a:pt x="132" y="204"/>
                </a:lnTo>
                <a:lnTo>
                  <a:pt x="120" y="210"/>
                </a:lnTo>
                <a:lnTo>
                  <a:pt x="156" y="216"/>
                </a:lnTo>
                <a:lnTo>
                  <a:pt x="174" y="234"/>
                </a:lnTo>
                <a:lnTo>
                  <a:pt x="168" y="204"/>
                </a:lnTo>
                <a:lnTo>
                  <a:pt x="102" y="162"/>
                </a:lnTo>
                <a:lnTo>
                  <a:pt x="126" y="162"/>
                </a:lnTo>
                <a:lnTo>
                  <a:pt x="120" y="144"/>
                </a:lnTo>
                <a:lnTo>
                  <a:pt x="138" y="144"/>
                </a:lnTo>
                <a:lnTo>
                  <a:pt x="114" y="102"/>
                </a:lnTo>
                <a:lnTo>
                  <a:pt x="114" y="72"/>
                </a:lnTo>
                <a:lnTo>
                  <a:pt x="120" y="66"/>
                </a:lnTo>
                <a:lnTo>
                  <a:pt x="120" y="78"/>
                </a:lnTo>
                <a:lnTo>
                  <a:pt x="150" y="108"/>
                </a:lnTo>
                <a:lnTo>
                  <a:pt x="150" y="90"/>
                </a:lnTo>
                <a:lnTo>
                  <a:pt x="168" y="102"/>
                </a:lnTo>
                <a:lnTo>
                  <a:pt x="162" y="78"/>
                </a:lnTo>
                <a:lnTo>
                  <a:pt x="186" y="90"/>
                </a:lnTo>
                <a:lnTo>
                  <a:pt x="156" y="66"/>
                </a:lnTo>
                <a:lnTo>
                  <a:pt x="192" y="48"/>
                </a:lnTo>
                <a:lnTo>
                  <a:pt x="216" y="42"/>
                </a:lnTo>
                <a:lnTo>
                  <a:pt x="263" y="60"/>
                </a:lnTo>
                <a:lnTo>
                  <a:pt x="281" y="18"/>
                </a:lnTo>
                <a:lnTo>
                  <a:pt x="269" y="0"/>
                </a:lnTo>
                <a:lnTo>
                  <a:pt x="263" y="0"/>
                </a:lnTo>
                <a:lnTo>
                  <a:pt x="263" y="12"/>
                </a:lnTo>
                <a:lnTo>
                  <a:pt x="251" y="24"/>
                </a:lnTo>
                <a:lnTo>
                  <a:pt x="233" y="30"/>
                </a:lnTo>
                <a:lnTo>
                  <a:pt x="192" y="12"/>
                </a:lnTo>
                <a:lnTo>
                  <a:pt x="126" y="24"/>
                </a:lnTo>
                <a:lnTo>
                  <a:pt x="36" y="54"/>
                </a:lnTo>
                <a:lnTo>
                  <a:pt x="42" y="72"/>
                </a:lnTo>
                <a:lnTo>
                  <a:pt x="0" y="120"/>
                </a:lnTo>
                <a:lnTo>
                  <a:pt x="24" y="15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45" name=""/>
          <p:cNvSpPr/>
          <p:nvPr/>
        </p:nvSpPr>
        <p:spPr>
          <a:xfrm>
            <a:off x="5899320" y="4859280"/>
            <a:ext cx="45720" cy="44640"/>
          </a:xfrm>
          <a:custGeom>
            <a:avLst/>
            <a:gdLst/>
            <a:ahLst/>
            <a:rect l="l" t="t" r="r" b="b"/>
            <a:pathLst>
              <a:path w="18" h="18">
                <a:moveTo>
                  <a:pt x="18" y="18"/>
                </a:moveTo>
                <a:lnTo>
                  <a:pt x="6" y="0"/>
                </a:lnTo>
                <a:lnTo>
                  <a:pt x="0" y="0"/>
                </a:lnTo>
                <a:lnTo>
                  <a:pt x="18" y="18"/>
                </a:lnTo>
                <a:close/>
              </a:path>
            </a:pathLst>
          </a:custGeom>
          <a:solidFill>
            <a:srgbClr val="00f008"/>
          </a:solidFill>
          <a:ln w="0">
            <a:solidFill>
              <a:srgbClr val="505050"/>
            </a:solidFill>
          </a:ln>
        </p:spPr>
        <p:style>
          <a:lnRef idx="0"/>
          <a:fillRef idx="0"/>
          <a:effectRef idx="0"/>
          <a:fontRef idx="minor"/>
        </p:style>
        <p:txBody>
          <a:bodyPr tIns="-1080" bIns="-1080" anchor="t">
            <a:noAutofit/>
          </a:bodyPr>
          <a:p>
            <a:endParaRPr b="0" lang="en-US" sz="2400" strike="noStrike" u="none">
              <a:solidFill>
                <a:srgbClr val="000000"/>
              </a:solidFill>
              <a:effectLst/>
              <a:uFillTx/>
              <a:latin typeface="Times New Roman"/>
            </a:endParaRPr>
          </a:p>
        </p:txBody>
      </p:sp>
      <p:sp>
        <p:nvSpPr>
          <p:cNvPr id="2846" name=""/>
          <p:cNvSpPr/>
          <p:nvPr/>
        </p:nvSpPr>
        <p:spPr>
          <a:xfrm>
            <a:off x="5981760" y="5033880"/>
            <a:ext cx="30240" cy="41400"/>
          </a:xfrm>
          <a:custGeom>
            <a:avLst/>
            <a:gdLst/>
            <a:ahLst/>
            <a:rect l="l" t="t" r="r" b="b"/>
            <a:pathLst>
              <a:path w="12" h="18">
                <a:moveTo>
                  <a:pt x="12" y="18"/>
                </a:moveTo>
                <a:lnTo>
                  <a:pt x="12" y="0"/>
                </a:lnTo>
                <a:lnTo>
                  <a:pt x="0" y="12"/>
                </a:lnTo>
                <a:lnTo>
                  <a:pt x="12" y="18"/>
                </a:lnTo>
                <a:close/>
              </a:path>
            </a:pathLst>
          </a:custGeom>
          <a:solidFill>
            <a:srgbClr val="00f008"/>
          </a:solidFill>
          <a:ln w="0">
            <a:solidFill>
              <a:srgbClr val="505050"/>
            </a:solidFill>
          </a:ln>
        </p:spPr>
        <p:style>
          <a:lnRef idx="0"/>
          <a:fillRef idx="0"/>
          <a:effectRef idx="0"/>
          <a:fontRef idx="minor"/>
        </p:style>
        <p:txBody>
          <a:bodyPr tIns="-4320" bIns="-4320" anchor="t">
            <a:noAutofit/>
          </a:bodyPr>
          <a:p>
            <a:endParaRPr b="0" lang="en-US" sz="2400" strike="noStrike" u="none">
              <a:solidFill>
                <a:srgbClr val="000000"/>
              </a:solidFill>
              <a:effectLst/>
              <a:uFillTx/>
              <a:latin typeface="Times New Roman"/>
            </a:endParaRPr>
          </a:p>
        </p:txBody>
      </p:sp>
      <p:sp>
        <p:nvSpPr>
          <p:cNvPr id="2847" name=""/>
          <p:cNvSpPr/>
          <p:nvPr/>
        </p:nvSpPr>
        <p:spPr>
          <a:xfrm>
            <a:off x="6059520" y="5078520"/>
            <a:ext cx="270000" cy="245880"/>
          </a:xfrm>
          <a:custGeom>
            <a:avLst/>
            <a:gdLst/>
            <a:ahLst/>
            <a:rect l="l" t="t" r="r" b="b"/>
            <a:pathLst>
              <a:path w="102" h="102">
                <a:moveTo>
                  <a:pt x="42" y="0"/>
                </a:moveTo>
                <a:lnTo>
                  <a:pt x="12" y="6"/>
                </a:lnTo>
                <a:lnTo>
                  <a:pt x="0" y="30"/>
                </a:lnTo>
                <a:lnTo>
                  <a:pt x="24" y="60"/>
                </a:lnTo>
                <a:lnTo>
                  <a:pt x="24" y="78"/>
                </a:lnTo>
                <a:lnTo>
                  <a:pt x="30" y="84"/>
                </a:lnTo>
                <a:lnTo>
                  <a:pt x="42" y="72"/>
                </a:lnTo>
                <a:lnTo>
                  <a:pt x="54" y="102"/>
                </a:lnTo>
                <a:lnTo>
                  <a:pt x="72" y="84"/>
                </a:lnTo>
                <a:lnTo>
                  <a:pt x="90" y="102"/>
                </a:lnTo>
                <a:lnTo>
                  <a:pt x="72" y="42"/>
                </a:lnTo>
                <a:lnTo>
                  <a:pt x="90" y="60"/>
                </a:lnTo>
                <a:lnTo>
                  <a:pt x="102" y="48"/>
                </a:lnTo>
                <a:lnTo>
                  <a:pt x="90" y="18"/>
                </a:lnTo>
                <a:lnTo>
                  <a:pt x="42"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48" name=""/>
          <p:cNvSpPr/>
          <p:nvPr/>
        </p:nvSpPr>
        <p:spPr>
          <a:xfrm>
            <a:off x="6491160" y="5122800"/>
            <a:ext cx="30240" cy="44640"/>
          </a:xfrm>
          <a:custGeom>
            <a:avLst/>
            <a:gdLst/>
            <a:ahLst/>
            <a:rect l="l" t="t" r="r" b="b"/>
            <a:pathLst>
              <a:path w="12" h="18">
                <a:moveTo>
                  <a:pt x="12" y="18"/>
                </a:moveTo>
                <a:lnTo>
                  <a:pt x="12" y="6"/>
                </a:lnTo>
                <a:lnTo>
                  <a:pt x="0" y="0"/>
                </a:lnTo>
                <a:lnTo>
                  <a:pt x="12" y="18"/>
                </a:lnTo>
                <a:close/>
              </a:path>
            </a:pathLst>
          </a:custGeom>
          <a:solidFill>
            <a:srgbClr val="00f008"/>
          </a:solidFill>
          <a:ln w="0">
            <a:solidFill>
              <a:srgbClr val="505050"/>
            </a:solidFill>
          </a:ln>
        </p:spPr>
        <p:style>
          <a:lnRef idx="0"/>
          <a:fillRef idx="0"/>
          <a:effectRef idx="0"/>
          <a:fontRef idx="minor"/>
        </p:style>
        <p:txBody>
          <a:bodyPr tIns="-1080" bIns="-1080" anchor="t">
            <a:noAutofit/>
          </a:bodyPr>
          <a:p>
            <a:endParaRPr b="0" lang="en-US" sz="2400" strike="noStrike" u="none">
              <a:solidFill>
                <a:srgbClr val="000000"/>
              </a:solidFill>
              <a:effectLst/>
              <a:uFillTx/>
              <a:latin typeface="Times New Roman"/>
            </a:endParaRPr>
          </a:p>
        </p:txBody>
      </p:sp>
      <p:sp>
        <p:nvSpPr>
          <p:cNvPr id="2849" name=""/>
          <p:cNvSpPr/>
          <p:nvPr/>
        </p:nvSpPr>
        <p:spPr>
          <a:xfrm>
            <a:off x="6838920" y="5324400"/>
            <a:ext cx="63360" cy="69840"/>
          </a:xfrm>
          <a:custGeom>
            <a:avLst/>
            <a:gdLst/>
            <a:ahLst/>
            <a:rect l="l" t="t" r="r" b="b"/>
            <a:pathLst>
              <a:path w="24" h="29">
                <a:moveTo>
                  <a:pt x="18" y="24"/>
                </a:moveTo>
                <a:lnTo>
                  <a:pt x="24" y="0"/>
                </a:lnTo>
                <a:lnTo>
                  <a:pt x="0" y="18"/>
                </a:lnTo>
                <a:lnTo>
                  <a:pt x="0" y="29"/>
                </a:lnTo>
                <a:lnTo>
                  <a:pt x="18" y="24"/>
                </a:lnTo>
                <a:close/>
              </a:path>
            </a:pathLst>
          </a:custGeom>
          <a:solidFill>
            <a:srgbClr val="00f008"/>
          </a:solidFill>
          <a:ln w="0">
            <a:solidFill>
              <a:srgbClr val="505050"/>
            </a:solidFill>
          </a:ln>
        </p:spPr>
        <p:style>
          <a:lnRef idx="0"/>
          <a:fillRef idx="0"/>
          <a:effectRef idx="0"/>
          <a:fontRef idx="minor"/>
        </p:style>
        <p:txBody>
          <a:bodyPr tIns="24120" bIns="24120" anchor="t">
            <a:noAutofit/>
          </a:bodyPr>
          <a:p>
            <a:endParaRPr b="0" lang="en-US" sz="2400" strike="noStrike" u="none">
              <a:solidFill>
                <a:srgbClr val="000000"/>
              </a:solidFill>
              <a:effectLst/>
              <a:uFillTx/>
              <a:latin typeface="Times New Roman"/>
            </a:endParaRPr>
          </a:p>
        </p:txBody>
      </p:sp>
      <p:sp>
        <p:nvSpPr>
          <p:cNvPr id="2850" name=""/>
          <p:cNvSpPr/>
          <p:nvPr/>
        </p:nvSpPr>
        <p:spPr>
          <a:xfrm>
            <a:off x="6615000" y="5038560"/>
            <a:ext cx="32040" cy="55800"/>
          </a:xfrm>
          <a:custGeom>
            <a:avLst/>
            <a:gdLst/>
            <a:ahLst/>
            <a:rect l="l" t="t" r="r" b="b"/>
            <a:pathLst>
              <a:path w="12" h="24">
                <a:moveTo>
                  <a:pt x="6" y="24"/>
                </a:moveTo>
                <a:lnTo>
                  <a:pt x="12" y="6"/>
                </a:lnTo>
                <a:lnTo>
                  <a:pt x="0" y="0"/>
                </a:lnTo>
                <a:lnTo>
                  <a:pt x="6" y="24"/>
                </a:lnTo>
                <a:close/>
              </a:path>
            </a:pathLst>
          </a:custGeom>
          <a:solidFill>
            <a:srgbClr val="00f008"/>
          </a:solidFill>
          <a:ln w="0">
            <a:solidFill>
              <a:srgbClr val="505050"/>
            </a:solidFill>
          </a:ln>
        </p:spPr>
        <p:style>
          <a:lnRef idx="0"/>
          <a:fillRef idx="0"/>
          <a:effectRef idx="0"/>
          <a:fontRef idx="minor"/>
        </p:style>
        <p:txBody>
          <a:bodyPr tIns="10080" bIns="10080" anchor="t">
            <a:noAutofit/>
          </a:bodyPr>
          <a:p>
            <a:endParaRPr b="0" lang="en-US" sz="2400" strike="noStrike" u="none">
              <a:solidFill>
                <a:srgbClr val="000000"/>
              </a:solidFill>
              <a:effectLst/>
              <a:uFillTx/>
              <a:latin typeface="Times New Roman"/>
            </a:endParaRPr>
          </a:p>
        </p:txBody>
      </p:sp>
      <p:sp>
        <p:nvSpPr>
          <p:cNvPr id="2851" name=""/>
          <p:cNvSpPr/>
          <p:nvPr/>
        </p:nvSpPr>
        <p:spPr>
          <a:xfrm>
            <a:off x="6615000" y="4937040"/>
            <a:ext cx="81000" cy="41400"/>
          </a:xfrm>
          <a:custGeom>
            <a:avLst/>
            <a:gdLst/>
            <a:ahLst/>
            <a:rect l="l" t="t" r="r" b="b"/>
            <a:pathLst>
              <a:path w="30" h="18">
                <a:moveTo>
                  <a:pt x="30" y="18"/>
                </a:moveTo>
                <a:lnTo>
                  <a:pt x="18" y="0"/>
                </a:lnTo>
                <a:lnTo>
                  <a:pt x="0" y="12"/>
                </a:lnTo>
                <a:lnTo>
                  <a:pt x="30" y="18"/>
                </a:lnTo>
                <a:close/>
              </a:path>
            </a:pathLst>
          </a:custGeom>
          <a:solidFill>
            <a:srgbClr val="00f008"/>
          </a:solidFill>
          <a:ln w="0">
            <a:solidFill>
              <a:srgbClr val="505050"/>
            </a:solidFill>
          </a:ln>
        </p:spPr>
        <p:style>
          <a:lnRef idx="0"/>
          <a:fillRef idx="0"/>
          <a:effectRef idx="0"/>
          <a:fontRef idx="minor"/>
        </p:style>
        <p:txBody>
          <a:bodyPr tIns="-4320" bIns="-4320" anchor="t">
            <a:noAutofit/>
          </a:bodyPr>
          <a:p>
            <a:endParaRPr b="0" lang="en-US" sz="2400" strike="noStrike" u="none">
              <a:solidFill>
                <a:srgbClr val="000000"/>
              </a:solidFill>
              <a:effectLst/>
              <a:uFillTx/>
              <a:latin typeface="Times New Roman"/>
            </a:endParaRPr>
          </a:p>
        </p:txBody>
      </p:sp>
      <p:sp>
        <p:nvSpPr>
          <p:cNvPr id="2852" name=""/>
          <p:cNvSpPr/>
          <p:nvPr/>
        </p:nvSpPr>
        <p:spPr>
          <a:xfrm>
            <a:off x="6521400" y="4848120"/>
            <a:ext cx="31680" cy="28800"/>
          </a:xfrm>
          <a:custGeom>
            <a:avLst/>
            <a:gdLst/>
            <a:ahLst/>
            <a:rect l="l" t="t" r="r" b="b"/>
            <a:pathLst>
              <a:path w="12" h="12">
                <a:moveTo>
                  <a:pt x="0" y="12"/>
                </a:moveTo>
                <a:lnTo>
                  <a:pt x="0" y="0"/>
                </a:lnTo>
                <a:lnTo>
                  <a:pt x="12" y="0"/>
                </a:lnTo>
                <a:lnTo>
                  <a:pt x="12" y="6"/>
                </a:lnTo>
                <a:lnTo>
                  <a:pt x="0" y="12"/>
                </a:lnTo>
                <a:close/>
              </a:path>
            </a:pathLst>
          </a:custGeom>
          <a:solidFill>
            <a:srgbClr val="00f008"/>
          </a:solidFill>
          <a:ln w="0">
            <a:solidFill>
              <a:srgbClr val="505050"/>
            </a:solidFill>
          </a:ln>
        </p:spPr>
        <p:style>
          <a:lnRef idx="0"/>
          <a:fillRef idx="0"/>
          <a:effectRef idx="0"/>
          <a:fontRef idx="minor"/>
        </p:style>
        <p:txBody>
          <a:bodyPr tIns="-16920" bIns="-16920" anchor="t">
            <a:noAutofit/>
          </a:bodyPr>
          <a:p>
            <a:endParaRPr b="0" lang="en-US" sz="2400" strike="noStrike" u="none">
              <a:solidFill>
                <a:srgbClr val="000000"/>
              </a:solidFill>
              <a:effectLst/>
              <a:uFillTx/>
              <a:latin typeface="Times New Roman"/>
            </a:endParaRPr>
          </a:p>
        </p:txBody>
      </p:sp>
      <p:sp>
        <p:nvSpPr>
          <p:cNvPr id="2853" name=""/>
          <p:cNvSpPr/>
          <p:nvPr/>
        </p:nvSpPr>
        <p:spPr>
          <a:xfrm>
            <a:off x="6459480" y="4730760"/>
            <a:ext cx="31680" cy="30240"/>
          </a:xfrm>
          <a:custGeom>
            <a:avLst/>
            <a:gdLst/>
            <a:ahLst/>
            <a:rect l="l" t="t" r="r" b="b"/>
            <a:pathLst>
              <a:path w="12" h="12">
                <a:moveTo>
                  <a:pt x="6" y="12"/>
                </a:moveTo>
                <a:lnTo>
                  <a:pt x="12" y="0"/>
                </a:lnTo>
                <a:lnTo>
                  <a:pt x="0" y="6"/>
                </a:lnTo>
                <a:lnTo>
                  <a:pt x="6" y="12"/>
                </a:lnTo>
                <a:close/>
              </a:path>
            </a:pathLst>
          </a:custGeom>
          <a:solidFill>
            <a:srgbClr val="00f008"/>
          </a:solidFill>
          <a:ln w="0">
            <a:solidFill>
              <a:srgbClr val="505050"/>
            </a:solidFill>
          </a:ln>
        </p:spPr>
        <p:style>
          <a:lnRef idx="0"/>
          <a:fillRef idx="0"/>
          <a:effectRef idx="0"/>
          <a:fontRef idx="minor"/>
        </p:style>
        <p:txBody>
          <a:bodyPr tIns="-15480" bIns="-15480" anchor="t">
            <a:noAutofit/>
          </a:bodyPr>
          <a:p>
            <a:endParaRPr b="0" lang="en-US" sz="2400" strike="noStrike" u="none">
              <a:solidFill>
                <a:srgbClr val="000000"/>
              </a:solidFill>
              <a:effectLst/>
              <a:uFillTx/>
              <a:latin typeface="Times New Roman"/>
            </a:endParaRPr>
          </a:p>
        </p:txBody>
      </p:sp>
      <p:sp>
        <p:nvSpPr>
          <p:cNvPr id="2854" name=""/>
          <p:cNvSpPr/>
          <p:nvPr/>
        </p:nvSpPr>
        <p:spPr>
          <a:xfrm>
            <a:off x="6300720" y="4978440"/>
            <a:ext cx="173160" cy="144360"/>
          </a:xfrm>
          <a:custGeom>
            <a:avLst/>
            <a:gdLst/>
            <a:ahLst/>
            <a:rect l="l" t="t" r="r" b="b"/>
            <a:pathLst>
              <a:path w="66" h="60">
                <a:moveTo>
                  <a:pt x="66" y="54"/>
                </a:moveTo>
                <a:lnTo>
                  <a:pt x="48" y="24"/>
                </a:lnTo>
                <a:lnTo>
                  <a:pt x="12" y="0"/>
                </a:lnTo>
                <a:lnTo>
                  <a:pt x="0" y="12"/>
                </a:lnTo>
                <a:lnTo>
                  <a:pt x="48" y="48"/>
                </a:lnTo>
                <a:lnTo>
                  <a:pt x="60" y="60"/>
                </a:lnTo>
                <a:lnTo>
                  <a:pt x="66" y="60"/>
                </a:lnTo>
                <a:lnTo>
                  <a:pt x="66" y="54"/>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55" name=""/>
          <p:cNvSpPr/>
          <p:nvPr/>
        </p:nvSpPr>
        <p:spPr>
          <a:xfrm>
            <a:off x="4367160" y="3808440"/>
            <a:ext cx="1389240" cy="1314360"/>
          </a:xfrm>
          <a:custGeom>
            <a:avLst/>
            <a:gdLst/>
            <a:ahLst/>
            <a:rect l="l" t="t" r="r" b="b"/>
            <a:pathLst>
              <a:path w="521" h="545">
                <a:moveTo>
                  <a:pt x="306" y="96"/>
                </a:moveTo>
                <a:lnTo>
                  <a:pt x="317" y="90"/>
                </a:lnTo>
                <a:lnTo>
                  <a:pt x="306" y="78"/>
                </a:lnTo>
                <a:lnTo>
                  <a:pt x="300" y="54"/>
                </a:lnTo>
                <a:lnTo>
                  <a:pt x="294" y="54"/>
                </a:lnTo>
                <a:lnTo>
                  <a:pt x="306" y="36"/>
                </a:lnTo>
                <a:lnTo>
                  <a:pt x="252" y="24"/>
                </a:lnTo>
                <a:lnTo>
                  <a:pt x="234" y="0"/>
                </a:lnTo>
                <a:lnTo>
                  <a:pt x="162" y="12"/>
                </a:lnTo>
                <a:lnTo>
                  <a:pt x="162" y="30"/>
                </a:lnTo>
                <a:lnTo>
                  <a:pt x="150" y="30"/>
                </a:lnTo>
                <a:lnTo>
                  <a:pt x="150" y="48"/>
                </a:lnTo>
                <a:lnTo>
                  <a:pt x="114" y="36"/>
                </a:lnTo>
                <a:lnTo>
                  <a:pt x="102" y="72"/>
                </a:lnTo>
                <a:lnTo>
                  <a:pt x="78" y="48"/>
                </a:lnTo>
                <a:lnTo>
                  <a:pt x="48" y="72"/>
                </a:lnTo>
                <a:lnTo>
                  <a:pt x="12" y="78"/>
                </a:lnTo>
                <a:lnTo>
                  <a:pt x="0" y="84"/>
                </a:lnTo>
                <a:lnTo>
                  <a:pt x="18" y="114"/>
                </a:lnTo>
                <a:lnTo>
                  <a:pt x="0" y="138"/>
                </a:lnTo>
                <a:lnTo>
                  <a:pt x="6" y="144"/>
                </a:lnTo>
                <a:lnTo>
                  <a:pt x="18" y="179"/>
                </a:lnTo>
                <a:lnTo>
                  <a:pt x="36" y="185"/>
                </a:lnTo>
                <a:lnTo>
                  <a:pt x="36" y="203"/>
                </a:lnTo>
                <a:lnTo>
                  <a:pt x="60" y="197"/>
                </a:lnTo>
                <a:lnTo>
                  <a:pt x="90" y="168"/>
                </a:lnTo>
                <a:lnTo>
                  <a:pt x="150" y="197"/>
                </a:lnTo>
                <a:lnTo>
                  <a:pt x="168" y="251"/>
                </a:lnTo>
                <a:lnTo>
                  <a:pt x="198" y="293"/>
                </a:lnTo>
                <a:lnTo>
                  <a:pt x="216" y="293"/>
                </a:lnTo>
                <a:lnTo>
                  <a:pt x="282" y="359"/>
                </a:lnTo>
                <a:lnTo>
                  <a:pt x="306" y="359"/>
                </a:lnTo>
                <a:lnTo>
                  <a:pt x="335" y="395"/>
                </a:lnTo>
                <a:lnTo>
                  <a:pt x="359" y="395"/>
                </a:lnTo>
                <a:lnTo>
                  <a:pt x="365" y="419"/>
                </a:lnTo>
                <a:lnTo>
                  <a:pt x="383" y="431"/>
                </a:lnTo>
                <a:lnTo>
                  <a:pt x="395" y="425"/>
                </a:lnTo>
                <a:lnTo>
                  <a:pt x="419" y="497"/>
                </a:lnTo>
                <a:lnTo>
                  <a:pt x="401" y="509"/>
                </a:lnTo>
                <a:lnTo>
                  <a:pt x="395" y="533"/>
                </a:lnTo>
                <a:lnTo>
                  <a:pt x="395" y="545"/>
                </a:lnTo>
                <a:lnTo>
                  <a:pt x="413" y="545"/>
                </a:lnTo>
                <a:lnTo>
                  <a:pt x="431" y="521"/>
                </a:lnTo>
                <a:lnTo>
                  <a:pt x="437" y="497"/>
                </a:lnTo>
                <a:lnTo>
                  <a:pt x="455" y="485"/>
                </a:lnTo>
                <a:lnTo>
                  <a:pt x="455" y="461"/>
                </a:lnTo>
                <a:lnTo>
                  <a:pt x="431" y="443"/>
                </a:lnTo>
                <a:lnTo>
                  <a:pt x="443" y="407"/>
                </a:lnTo>
                <a:lnTo>
                  <a:pt x="461" y="401"/>
                </a:lnTo>
                <a:lnTo>
                  <a:pt x="491" y="419"/>
                </a:lnTo>
                <a:lnTo>
                  <a:pt x="515" y="437"/>
                </a:lnTo>
                <a:lnTo>
                  <a:pt x="521" y="425"/>
                </a:lnTo>
                <a:lnTo>
                  <a:pt x="491" y="389"/>
                </a:lnTo>
                <a:lnTo>
                  <a:pt x="407" y="347"/>
                </a:lnTo>
                <a:lnTo>
                  <a:pt x="413" y="323"/>
                </a:lnTo>
                <a:lnTo>
                  <a:pt x="413" y="317"/>
                </a:lnTo>
                <a:lnTo>
                  <a:pt x="371" y="323"/>
                </a:lnTo>
                <a:lnTo>
                  <a:pt x="353" y="305"/>
                </a:lnTo>
                <a:lnTo>
                  <a:pt x="323" y="275"/>
                </a:lnTo>
                <a:lnTo>
                  <a:pt x="300" y="215"/>
                </a:lnTo>
                <a:lnTo>
                  <a:pt x="252" y="185"/>
                </a:lnTo>
                <a:lnTo>
                  <a:pt x="246" y="156"/>
                </a:lnTo>
                <a:lnTo>
                  <a:pt x="252" y="138"/>
                </a:lnTo>
                <a:lnTo>
                  <a:pt x="246" y="126"/>
                </a:lnTo>
                <a:lnTo>
                  <a:pt x="246" y="108"/>
                </a:lnTo>
                <a:lnTo>
                  <a:pt x="288" y="84"/>
                </a:lnTo>
                <a:lnTo>
                  <a:pt x="300" y="84"/>
                </a:lnTo>
                <a:lnTo>
                  <a:pt x="306" y="9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56" name=""/>
          <p:cNvSpPr/>
          <p:nvPr/>
        </p:nvSpPr>
        <p:spPr>
          <a:xfrm>
            <a:off x="4543560" y="4627440"/>
            <a:ext cx="176040" cy="344520"/>
          </a:xfrm>
          <a:custGeom>
            <a:avLst/>
            <a:gdLst/>
            <a:ahLst/>
            <a:rect l="l" t="t" r="r" b="b"/>
            <a:pathLst>
              <a:path w="66" h="144">
                <a:moveTo>
                  <a:pt x="42" y="0"/>
                </a:moveTo>
                <a:lnTo>
                  <a:pt x="54" y="12"/>
                </a:lnTo>
                <a:lnTo>
                  <a:pt x="66" y="36"/>
                </a:lnTo>
                <a:lnTo>
                  <a:pt x="66" y="114"/>
                </a:lnTo>
                <a:lnTo>
                  <a:pt x="54" y="126"/>
                </a:lnTo>
                <a:lnTo>
                  <a:pt x="48" y="120"/>
                </a:lnTo>
                <a:lnTo>
                  <a:pt x="24" y="144"/>
                </a:lnTo>
                <a:lnTo>
                  <a:pt x="12" y="120"/>
                </a:lnTo>
                <a:lnTo>
                  <a:pt x="12" y="84"/>
                </a:lnTo>
                <a:lnTo>
                  <a:pt x="0" y="24"/>
                </a:lnTo>
                <a:lnTo>
                  <a:pt x="18" y="30"/>
                </a:lnTo>
                <a:lnTo>
                  <a:pt x="42"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57" name=""/>
          <p:cNvSpPr/>
          <p:nvPr/>
        </p:nvSpPr>
        <p:spPr>
          <a:xfrm>
            <a:off x="5056200" y="5045040"/>
            <a:ext cx="361800" cy="204840"/>
          </a:xfrm>
          <a:custGeom>
            <a:avLst/>
            <a:gdLst/>
            <a:ahLst/>
            <a:rect l="l" t="t" r="r" b="b"/>
            <a:pathLst>
              <a:path w="137" h="84">
                <a:moveTo>
                  <a:pt x="137" y="0"/>
                </a:moveTo>
                <a:lnTo>
                  <a:pt x="113" y="48"/>
                </a:lnTo>
                <a:lnTo>
                  <a:pt x="119" y="72"/>
                </a:lnTo>
                <a:lnTo>
                  <a:pt x="113" y="84"/>
                </a:lnTo>
                <a:lnTo>
                  <a:pt x="95" y="84"/>
                </a:lnTo>
                <a:lnTo>
                  <a:pt x="77" y="72"/>
                </a:lnTo>
                <a:lnTo>
                  <a:pt x="6" y="36"/>
                </a:lnTo>
                <a:lnTo>
                  <a:pt x="0" y="18"/>
                </a:lnTo>
                <a:lnTo>
                  <a:pt x="6" y="6"/>
                </a:lnTo>
                <a:lnTo>
                  <a:pt x="30" y="6"/>
                </a:lnTo>
                <a:lnTo>
                  <a:pt x="48" y="18"/>
                </a:lnTo>
                <a:lnTo>
                  <a:pt x="137"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58" name=""/>
          <p:cNvSpPr/>
          <p:nvPr/>
        </p:nvSpPr>
        <p:spPr>
          <a:xfrm>
            <a:off x="4240080" y="3317760"/>
            <a:ext cx="79560" cy="101880"/>
          </a:xfrm>
          <a:custGeom>
            <a:avLst/>
            <a:gdLst/>
            <a:ahLst/>
            <a:rect l="l" t="t" r="r" b="b"/>
            <a:pathLst>
              <a:path w="30" h="42">
                <a:moveTo>
                  <a:pt x="6" y="36"/>
                </a:moveTo>
                <a:lnTo>
                  <a:pt x="30" y="42"/>
                </a:lnTo>
                <a:lnTo>
                  <a:pt x="30" y="30"/>
                </a:lnTo>
                <a:lnTo>
                  <a:pt x="18" y="0"/>
                </a:lnTo>
                <a:lnTo>
                  <a:pt x="0" y="18"/>
                </a:lnTo>
                <a:lnTo>
                  <a:pt x="6" y="3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59" name=""/>
          <p:cNvSpPr/>
          <p:nvPr/>
        </p:nvSpPr>
        <p:spPr>
          <a:xfrm>
            <a:off x="4145040" y="2797200"/>
            <a:ext cx="47520" cy="44280"/>
          </a:xfrm>
          <a:custGeom>
            <a:avLst/>
            <a:gdLst/>
            <a:ahLst/>
            <a:rect l="l" t="t" r="r" b="b"/>
            <a:pathLst>
              <a:path w="18" h="18">
                <a:moveTo>
                  <a:pt x="18" y="0"/>
                </a:moveTo>
                <a:lnTo>
                  <a:pt x="0" y="18"/>
                </a:lnTo>
                <a:lnTo>
                  <a:pt x="12" y="0"/>
                </a:lnTo>
                <a:lnTo>
                  <a:pt x="18" y="0"/>
                </a:lnTo>
                <a:close/>
              </a:path>
            </a:pathLst>
          </a:custGeom>
          <a:solidFill>
            <a:srgbClr val="00f008"/>
          </a:solidFill>
          <a:ln w="0">
            <a:solidFill>
              <a:srgbClr val="505050"/>
            </a:solidFill>
          </a:ln>
        </p:spPr>
        <p:style>
          <a:lnRef idx="0"/>
          <a:fillRef idx="0"/>
          <a:effectRef idx="0"/>
          <a:fontRef idx="minor"/>
        </p:style>
        <p:txBody>
          <a:bodyPr tIns="-1440" bIns="-1440" anchor="t">
            <a:noAutofit/>
          </a:bodyPr>
          <a:p>
            <a:endParaRPr b="0" lang="en-US" sz="2400" strike="noStrike" u="none">
              <a:solidFill>
                <a:srgbClr val="000000"/>
              </a:solidFill>
              <a:effectLst/>
              <a:uFillTx/>
              <a:latin typeface="Times New Roman"/>
            </a:endParaRPr>
          </a:p>
        </p:txBody>
      </p:sp>
      <p:sp>
        <p:nvSpPr>
          <p:cNvPr id="2860" name=""/>
          <p:cNvSpPr/>
          <p:nvPr/>
        </p:nvSpPr>
        <p:spPr>
          <a:xfrm>
            <a:off x="3986280" y="2754360"/>
            <a:ext cx="431640" cy="460440"/>
          </a:xfrm>
          <a:custGeom>
            <a:avLst/>
            <a:gdLst/>
            <a:ahLst/>
            <a:rect l="l" t="t" r="r" b="b"/>
            <a:pathLst>
              <a:path w="162" h="191">
                <a:moveTo>
                  <a:pt x="72" y="42"/>
                </a:moveTo>
                <a:lnTo>
                  <a:pt x="78" y="54"/>
                </a:lnTo>
                <a:lnTo>
                  <a:pt x="72" y="60"/>
                </a:lnTo>
                <a:lnTo>
                  <a:pt x="72" y="78"/>
                </a:lnTo>
                <a:lnTo>
                  <a:pt x="90" y="84"/>
                </a:lnTo>
                <a:lnTo>
                  <a:pt x="84" y="66"/>
                </a:lnTo>
                <a:lnTo>
                  <a:pt x="96" y="42"/>
                </a:lnTo>
                <a:lnTo>
                  <a:pt x="90" y="42"/>
                </a:lnTo>
                <a:lnTo>
                  <a:pt x="90" y="18"/>
                </a:lnTo>
                <a:lnTo>
                  <a:pt x="144" y="0"/>
                </a:lnTo>
                <a:lnTo>
                  <a:pt x="162" y="18"/>
                </a:lnTo>
                <a:lnTo>
                  <a:pt x="150" y="48"/>
                </a:lnTo>
                <a:lnTo>
                  <a:pt x="138" y="60"/>
                </a:lnTo>
                <a:lnTo>
                  <a:pt x="156" y="84"/>
                </a:lnTo>
                <a:lnTo>
                  <a:pt x="138" y="114"/>
                </a:lnTo>
                <a:lnTo>
                  <a:pt x="114" y="108"/>
                </a:lnTo>
                <a:lnTo>
                  <a:pt x="114" y="191"/>
                </a:lnTo>
                <a:lnTo>
                  <a:pt x="96" y="185"/>
                </a:lnTo>
                <a:lnTo>
                  <a:pt x="96" y="161"/>
                </a:lnTo>
                <a:lnTo>
                  <a:pt x="72" y="149"/>
                </a:lnTo>
                <a:lnTo>
                  <a:pt x="18" y="161"/>
                </a:lnTo>
                <a:lnTo>
                  <a:pt x="0" y="149"/>
                </a:lnTo>
                <a:lnTo>
                  <a:pt x="42" y="149"/>
                </a:lnTo>
                <a:lnTo>
                  <a:pt x="24" y="137"/>
                </a:lnTo>
                <a:lnTo>
                  <a:pt x="66" y="126"/>
                </a:lnTo>
                <a:lnTo>
                  <a:pt x="42" y="126"/>
                </a:lnTo>
                <a:lnTo>
                  <a:pt x="36" y="114"/>
                </a:lnTo>
                <a:lnTo>
                  <a:pt x="72" y="4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61" name=""/>
          <p:cNvSpPr/>
          <p:nvPr/>
        </p:nvSpPr>
        <p:spPr>
          <a:xfrm>
            <a:off x="2487600" y="4559400"/>
            <a:ext cx="382680" cy="680760"/>
          </a:xfrm>
          <a:custGeom>
            <a:avLst/>
            <a:gdLst/>
            <a:ahLst/>
            <a:rect l="l" t="t" r="r" b="b"/>
            <a:pathLst>
              <a:path w="144" h="282">
                <a:moveTo>
                  <a:pt x="30" y="18"/>
                </a:moveTo>
                <a:lnTo>
                  <a:pt x="36" y="66"/>
                </a:lnTo>
                <a:lnTo>
                  <a:pt x="0" y="192"/>
                </a:lnTo>
                <a:lnTo>
                  <a:pt x="12" y="210"/>
                </a:lnTo>
                <a:lnTo>
                  <a:pt x="36" y="204"/>
                </a:lnTo>
                <a:lnTo>
                  <a:pt x="24" y="282"/>
                </a:lnTo>
                <a:lnTo>
                  <a:pt x="90" y="276"/>
                </a:lnTo>
                <a:lnTo>
                  <a:pt x="90" y="252"/>
                </a:lnTo>
                <a:lnTo>
                  <a:pt x="114" y="228"/>
                </a:lnTo>
                <a:lnTo>
                  <a:pt x="96" y="204"/>
                </a:lnTo>
                <a:lnTo>
                  <a:pt x="108" y="174"/>
                </a:lnTo>
                <a:lnTo>
                  <a:pt x="96" y="144"/>
                </a:lnTo>
                <a:lnTo>
                  <a:pt x="114" y="126"/>
                </a:lnTo>
                <a:lnTo>
                  <a:pt x="114" y="108"/>
                </a:lnTo>
                <a:lnTo>
                  <a:pt x="120" y="60"/>
                </a:lnTo>
                <a:lnTo>
                  <a:pt x="144" y="30"/>
                </a:lnTo>
                <a:lnTo>
                  <a:pt x="132" y="12"/>
                </a:lnTo>
                <a:lnTo>
                  <a:pt x="66" y="12"/>
                </a:lnTo>
                <a:lnTo>
                  <a:pt x="60" y="0"/>
                </a:lnTo>
                <a:lnTo>
                  <a:pt x="30" y="18"/>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62" name=""/>
          <p:cNvSpPr/>
          <p:nvPr/>
        </p:nvSpPr>
        <p:spPr>
          <a:xfrm>
            <a:off x="5945040" y="3619440"/>
            <a:ext cx="1100160" cy="709560"/>
          </a:xfrm>
          <a:custGeom>
            <a:avLst/>
            <a:gdLst/>
            <a:ahLst/>
            <a:rect l="l" t="t" r="r" b="b"/>
            <a:pathLst>
              <a:path w="413" h="293">
                <a:moveTo>
                  <a:pt x="0" y="138"/>
                </a:moveTo>
                <a:lnTo>
                  <a:pt x="42" y="126"/>
                </a:lnTo>
                <a:lnTo>
                  <a:pt x="78" y="42"/>
                </a:lnTo>
                <a:lnTo>
                  <a:pt x="114" y="18"/>
                </a:lnTo>
                <a:lnTo>
                  <a:pt x="192" y="18"/>
                </a:lnTo>
                <a:lnTo>
                  <a:pt x="210" y="30"/>
                </a:lnTo>
                <a:lnTo>
                  <a:pt x="287" y="0"/>
                </a:lnTo>
                <a:lnTo>
                  <a:pt x="317" y="30"/>
                </a:lnTo>
                <a:lnTo>
                  <a:pt x="347" y="96"/>
                </a:lnTo>
                <a:lnTo>
                  <a:pt x="353" y="180"/>
                </a:lnTo>
                <a:lnTo>
                  <a:pt x="371" y="192"/>
                </a:lnTo>
                <a:lnTo>
                  <a:pt x="413" y="186"/>
                </a:lnTo>
                <a:lnTo>
                  <a:pt x="413" y="222"/>
                </a:lnTo>
                <a:lnTo>
                  <a:pt x="389" y="240"/>
                </a:lnTo>
                <a:lnTo>
                  <a:pt x="395" y="222"/>
                </a:lnTo>
                <a:lnTo>
                  <a:pt x="383" y="216"/>
                </a:lnTo>
                <a:lnTo>
                  <a:pt x="377" y="281"/>
                </a:lnTo>
                <a:lnTo>
                  <a:pt x="299" y="263"/>
                </a:lnTo>
                <a:lnTo>
                  <a:pt x="233" y="293"/>
                </a:lnTo>
                <a:lnTo>
                  <a:pt x="126" y="281"/>
                </a:lnTo>
                <a:lnTo>
                  <a:pt x="120" y="275"/>
                </a:lnTo>
                <a:lnTo>
                  <a:pt x="126" y="263"/>
                </a:lnTo>
                <a:lnTo>
                  <a:pt x="114" y="263"/>
                </a:lnTo>
                <a:lnTo>
                  <a:pt x="102" y="246"/>
                </a:lnTo>
                <a:lnTo>
                  <a:pt x="108" y="240"/>
                </a:lnTo>
                <a:lnTo>
                  <a:pt x="102" y="228"/>
                </a:lnTo>
                <a:lnTo>
                  <a:pt x="96" y="240"/>
                </a:lnTo>
                <a:lnTo>
                  <a:pt x="60" y="216"/>
                </a:lnTo>
                <a:lnTo>
                  <a:pt x="54" y="198"/>
                </a:lnTo>
                <a:lnTo>
                  <a:pt x="42" y="192"/>
                </a:lnTo>
                <a:lnTo>
                  <a:pt x="24" y="156"/>
                </a:lnTo>
                <a:lnTo>
                  <a:pt x="0" y="138"/>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63" name=""/>
          <p:cNvSpPr/>
          <p:nvPr/>
        </p:nvSpPr>
        <p:spPr>
          <a:xfrm>
            <a:off x="5151600" y="3836880"/>
            <a:ext cx="347400" cy="190440"/>
          </a:xfrm>
          <a:custGeom>
            <a:avLst/>
            <a:gdLst/>
            <a:ahLst/>
            <a:rect l="l" t="t" r="r" b="b"/>
            <a:pathLst>
              <a:path w="131" h="78">
                <a:moveTo>
                  <a:pt x="131" y="12"/>
                </a:moveTo>
                <a:lnTo>
                  <a:pt x="125" y="24"/>
                </a:lnTo>
                <a:lnTo>
                  <a:pt x="95" y="36"/>
                </a:lnTo>
                <a:lnTo>
                  <a:pt x="83" y="78"/>
                </a:lnTo>
                <a:lnTo>
                  <a:pt x="47" y="72"/>
                </a:lnTo>
                <a:lnTo>
                  <a:pt x="23" y="78"/>
                </a:lnTo>
                <a:lnTo>
                  <a:pt x="12" y="66"/>
                </a:lnTo>
                <a:lnTo>
                  <a:pt x="6" y="42"/>
                </a:lnTo>
                <a:lnTo>
                  <a:pt x="0" y="42"/>
                </a:lnTo>
                <a:lnTo>
                  <a:pt x="12" y="24"/>
                </a:lnTo>
                <a:lnTo>
                  <a:pt x="47" y="30"/>
                </a:lnTo>
                <a:lnTo>
                  <a:pt x="119" y="0"/>
                </a:lnTo>
                <a:lnTo>
                  <a:pt x="131" y="12"/>
                </a:lnTo>
                <a:lnTo>
                  <a:pt x="131" y="1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64" name=""/>
          <p:cNvSpPr/>
          <p:nvPr/>
        </p:nvSpPr>
        <p:spPr>
          <a:xfrm>
            <a:off x="5183280" y="3865680"/>
            <a:ext cx="684000" cy="608040"/>
          </a:xfrm>
          <a:custGeom>
            <a:avLst/>
            <a:gdLst/>
            <a:ahLst/>
            <a:rect l="l" t="t" r="r" b="b"/>
            <a:pathLst>
              <a:path w="257" h="251">
                <a:moveTo>
                  <a:pt x="155" y="203"/>
                </a:moveTo>
                <a:lnTo>
                  <a:pt x="209" y="245"/>
                </a:lnTo>
                <a:lnTo>
                  <a:pt x="203" y="251"/>
                </a:lnTo>
                <a:lnTo>
                  <a:pt x="185" y="239"/>
                </a:lnTo>
                <a:lnTo>
                  <a:pt x="149" y="227"/>
                </a:lnTo>
                <a:lnTo>
                  <a:pt x="173" y="227"/>
                </a:lnTo>
                <a:lnTo>
                  <a:pt x="143" y="203"/>
                </a:lnTo>
                <a:lnTo>
                  <a:pt x="107" y="197"/>
                </a:lnTo>
                <a:lnTo>
                  <a:pt x="65" y="161"/>
                </a:lnTo>
                <a:lnTo>
                  <a:pt x="77" y="150"/>
                </a:lnTo>
                <a:lnTo>
                  <a:pt x="65" y="138"/>
                </a:lnTo>
                <a:lnTo>
                  <a:pt x="53" y="102"/>
                </a:lnTo>
                <a:lnTo>
                  <a:pt x="41" y="90"/>
                </a:lnTo>
                <a:lnTo>
                  <a:pt x="29" y="90"/>
                </a:lnTo>
                <a:lnTo>
                  <a:pt x="17" y="120"/>
                </a:lnTo>
                <a:lnTo>
                  <a:pt x="11" y="114"/>
                </a:lnTo>
                <a:lnTo>
                  <a:pt x="0" y="96"/>
                </a:lnTo>
                <a:lnTo>
                  <a:pt x="0" y="72"/>
                </a:lnTo>
                <a:lnTo>
                  <a:pt x="11" y="66"/>
                </a:lnTo>
                <a:lnTo>
                  <a:pt x="35" y="60"/>
                </a:lnTo>
                <a:lnTo>
                  <a:pt x="71" y="66"/>
                </a:lnTo>
                <a:lnTo>
                  <a:pt x="83" y="24"/>
                </a:lnTo>
                <a:lnTo>
                  <a:pt x="113" y="12"/>
                </a:lnTo>
                <a:lnTo>
                  <a:pt x="119" y="0"/>
                </a:lnTo>
                <a:lnTo>
                  <a:pt x="119" y="0"/>
                </a:lnTo>
                <a:lnTo>
                  <a:pt x="185" y="60"/>
                </a:lnTo>
                <a:lnTo>
                  <a:pt x="221" y="48"/>
                </a:lnTo>
                <a:lnTo>
                  <a:pt x="233" y="84"/>
                </a:lnTo>
                <a:lnTo>
                  <a:pt x="257" y="96"/>
                </a:lnTo>
                <a:lnTo>
                  <a:pt x="245" y="96"/>
                </a:lnTo>
                <a:lnTo>
                  <a:pt x="239" y="108"/>
                </a:lnTo>
                <a:lnTo>
                  <a:pt x="233" y="114"/>
                </a:lnTo>
                <a:lnTo>
                  <a:pt x="221" y="96"/>
                </a:lnTo>
                <a:lnTo>
                  <a:pt x="143" y="84"/>
                </a:lnTo>
                <a:lnTo>
                  <a:pt x="113" y="96"/>
                </a:lnTo>
                <a:lnTo>
                  <a:pt x="101" y="78"/>
                </a:lnTo>
                <a:lnTo>
                  <a:pt x="89" y="108"/>
                </a:lnTo>
                <a:lnTo>
                  <a:pt x="101" y="120"/>
                </a:lnTo>
                <a:lnTo>
                  <a:pt x="155" y="203"/>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65" name=""/>
          <p:cNvSpPr/>
          <p:nvPr/>
        </p:nvSpPr>
        <p:spPr>
          <a:xfrm>
            <a:off x="5418000" y="4054320"/>
            <a:ext cx="463680" cy="405000"/>
          </a:xfrm>
          <a:custGeom>
            <a:avLst/>
            <a:gdLst/>
            <a:ahLst/>
            <a:rect l="l" t="t" r="r" b="b"/>
            <a:pathLst>
              <a:path w="174" h="167">
                <a:moveTo>
                  <a:pt x="66" y="125"/>
                </a:moveTo>
                <a:lnTo>
                  <a:pt x="12" y="42"/>
                </a:lnTo>
                <a:lnTo>
                  <a:pt x="0" y="30"/>
                </a:lnTo>
                <a:lnTo>
                  <a:pt x="12" y="0"/>
                </a:lnTo>
                <a:lnTo>
                  <a:pt x="24" y="18"/>
                </a:lnTo>
                <a:lnTo>
                  <a:pt x="54" y="6"/>
                </a:lnTo>
                <a:lnTo>
                  <a:pt x="132" y="18"/>
                </a:lnTo>
                <a:lnTo>
                  <a:pt x="144" y="36"/>
                </a:lnTo>
                <a:lnTo>
                  <a:pt x="150" y="30"/>
                </a:lnTo>
                <a:lnTo>
                  <a:pt x="168" y="36"/>
                </a:lnTo>
                <a:lnTo>
                  <a:pt x="150" y="66"/>
                </a:lnTo>
                <a:lnTo>
                  <a:pt x="174" y="83"/>
                </a:lnTo>
                <a:lnTo>
                  <a:pt x="168" y="89"/>
                </a:lnTo>
                <a:lnTo>
                  <a:pt x="156" y="89"/>
                </a:lnTo>
                <a:lnTo>
                  <a:pt x="168" y="107"/>
                </a:lnTo>
                <a:lnTo>
                  <a:pt x="156" y="113"/>
                </a:lnTo>
                <a:lnTo>
                  <a:pt x="144" y="113"/>
                </a:lnTo>
                <a:lnTo>
                  <a:pt x="150" y="125"/>
                </a:lnTo>
                <a:lnTo>
                  <a:pt x="132" y="113"/>
                </a:lnTo>
                <a:lnTo>
                  <a:pt x="126" y="119"/>
                </a:lnTo>
                <a:lnTo>
                  <a:pt x="132" y="137"/>
                </a:lnTo>
                <a:lnTo>
                  <a:pt x="120" y="149"/>
                </a:lnTo>
                <a:lnTo>
                  <a:pt x="120" y="167"/>
                </a:lnTo>
                <a:lnTo>
                  <a:pt x="66" y="125"/>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66" name=""/>
          <p:cNvSpPr/>
          <p:nvPr/>
        </p:nvSpPr>
        <p:spPr>
          <a:xfrm>
            <a:off x="5770440" y="3954600"/>
            <a:ext cx="498600" cy="590400"/>
          </a:xfrm>
          <a:custGeom>
            <a:avLst/>
            <a:gdLst/>
            <a:ahLst/>
            <a:rect l="l" t="t" r="r" b="b"/>
            <a:pathLst>
              <a:path w="186" h="245">
                <a:moveTo>
                  <a:pt x="18" y="72"/>
                </a:moveTo>
                <a:lnTo>
                  <a:pt x="24" y="60"/>
                </a:lnTo>
                <a:lnTo>
                  <a:pt x="36" y="60"/>
                </a:lnTo>
                <a:lnTo>
                  <a:pt x="12" y="48"/>
                </a:lnTo>
                <a:lnTo>
                  <a:pt x="0" y="12"/>
                </a:lnTo>
                <a:lnTo>
                  <a:pt x="42" y="0"/>
                </a:lnTo>
                <a:lnTo>
                  <a:pt x="66" y="0"/>
                </a:lnTo>
                <a:lnTo>
                  <a:pt x="90" y="18"/>
                </a:lnTo>
                <a:lnTo>
                  <a:pt x="108" y="54"/>
                </a:lnTo>
                <a:lnTo>
                  <a:pt x="120" y="60"/>
                </a:lnTo>
                <a:lnTo>
                  <a:pt x="126" y="78"/>
                </a:lnTo>
                <a:lnTo>
                  <a:pt x="162" y="102"/>
                </a:lnTo>
                <a:lnTo>
                  <a:pt x="168" y="90"/>
                </a:lnTo>
                <a:lnTo>
                  <a:pt x="174" y="102"/>
                </a:lnTo>
                <a:lnTo>
                  <a:pt x="168" y="108"/>
                </a:lnTo>
                <a:lnTo>
                  <a:pt x="180" y="125"/>
                </a:lnTo>
                <a:lnTo>
                  <a:pt x="168" y="125"/>
                </a:lnTo>
                <a:lnTo>
                  <a:pt x="162" y="143"/>
                </a:lnTo>
                <a:lnTo>
                  <a:pt x="168" y="161"/>
                </a:lnTo>
                <a:lnTo>
                  <a:pt x="186" y="191"/>
                </a:lnTo>
                <a:lnTo>
                  <a:pt x="168" y="215"/>
                </a:lnTo>
                <a:lnTo>
                  <a:pt x="168" y="227"/>
                </a:lnTo>
                <a:lnTo>
                  <a:pt x="120" y="227"/>
                </a:lnTo>
                <a:lnTo>
                  <a:pt x="90" y="245"/>
                </a:lnTo>
                <a:lnTo>
                  <a:pt x="66" y="221"/>
                </a:lnTo>
                <a:lnTo>
                  <a:pt x="54" y="215"/>
                </a:lnTo>
                <a:lnTo>
                  <a:pt x="54" y="203"/>
                </a:lnTo>
                <a:lnTo>
                  <a:pt x="60" y="209"/>
                </a:lnTo>
                <a:lnTo>
                  <a:pt x="66" y="197"/>
                </a:lnTo>
                <a:lnTo>
                  <a:pt x="24" y="161"/>
                </a:lnTo>
                <a:lnTo>
                  <a:pt x="24" y="155"/>
                </a:lnTo>
                <a:lnTo>
                  <a:pt x="36" y="149"/>
                </a:lnTo>
                <a:lnTo>
                  <a:pt x="24" y="131"/>
                </a:lnTo>
                <a:lnTo>
                  <a:pt x="36" y="131"/>
                </a:lnTo>
                <a:lnTo>
                  <a:pt x="42" y="125"/>
                </a:lnTo>
                <a:lnTo>
                  <a:pt x="18" y="108"/>
                </a:lnTo>
                <a:lnTo>
                  <a:pt x="36" y="78"/>
                </a:lnTo>
                <a:lnTo>
                  <a:pt x="18" y="7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67" name=""/>
          <p:cNvSpPr/>
          <p:nvPr/>
        </p:nvSpPr>
        <p:spPr>
          <a:xfrm>
            <a:off x="5722920" y="4295880"/>
            <a:ext cx="222120" cy="260280"/>
          </a:xfrm>
          <a:custGeom>
            <a:avLst/>
            <a:gdLst/>
            <a:ahLst/>
            <a:rect l="l" t="t" r="r" b="b"/>
            <a:pathLst>
              <a:path w="84" h="108">
                <a:moveTo>
                  <a:pt x="0" y="66"/>
                </a:moveTo>
                <a:lnTo>
                  <a:pt x="0" y="60"/>
                </a:lnTo>
                <a:lnTo>
                  <a:pt x="48" y="108"/>
                </a:lnTo>
                <a:lnTo>
                  <a:pt x="54" y="72"/>
                </a:lnTo>
                <a:lnTo>
                  <a:pt x="66" y="60"/>
                </a:lnTo>
                <a:lnTo>
                  <a:pt x="72" y="60"/>
                </a:lnTo>
                <a:lnTo>
                  <a:pt x="72" y="48"/>
                </a:lnTo>
                <a:lnTo>
                  <a:pt x="78" y="54"/>
                </a:lnTo>
                <a:lnTo>
                  <a:pt x="84" y="42"/>
                </a:lnTo>
                <a:lnTo>
                  <a:pt x="42" y="6"/>
                </a:lnTo>
                <a:lnTo>
                  <a:pt x="42" y="0"/>
                </a:lnTo>
                <a:lnTo>
                  <a:pt x="30" y="0"/>
                </a:lnTo>
                <a:lnTo>
                  <a:pt x="36" y="12"/>
                </a:lnTo>
                <a:lnTo>
                  <a:pt x="18" y="0"/>
                </a:lnTo>
                <a:lnTo>
                  <a:pt x="12" y="6"/>
                </a:lnTo>
                <a:lnTo>
                  <a:pt x="18" y="24"/>
                </a:lnTo>
                <a:lnTo>
                  <a:pt x="6" y="36"/>
                </a:lnTo>
                <a:lnTo>
                  <a:pt x="6" y="54"/>
                </a:lnTo>
                <a:lnTo>
                  <a:pt x="0" y="6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68" name=""/>
          <p:cNvSpPr/>
          <p:nvPr/>
        </p:nvSpPr>
        <p:spPr>
          <a:xfrm>
            <a:off x="2502000" y="4329000"/>
            <a:ext cx="1484280" cy="1054080"/>
          </a:xfrm>
          <a:custGeom>
            <a:avLst/>
            <a:gdLst/>
            <a:ahLst/>
            <a:rect l="l" t="t" r="r" b="b"/>
            <a:pathLst>
              <a:path w="557" h="438">
                <a:moveTo>
                  <a:pt x="330" y="18"/>
                </a:moveTo>
                <a:lnTo>
                  <a:pt x="378" y="54"/>
                </a:lnTo>
                <a:lnTo>
                  <a:pt x="426" y="60"/>
                </a:lnTo>
                <a:lnTo>
                  <a:pt x="450" y="54"/>
                </a:lnTo>
                <a:lnTo>
                  <a:pt x="468" y="60"/>
                </a:lnTo>
                <a:lnTo>
                  <a:pt x="480" y="78"/>
                </a:lnTo>
                <a:lnTo>
                  <a:pt x="480" y="72"/>
                </a:lnTo>
                <a:lnTo>
                  <a:pt x="498" y="78"/>
                </a:lnTo>
                <a:lnTo>
                  <a:pt x="545" y="78"/>
                </a:lnTo>
                <a:lnTo>
                  <a:pt x="557" y="84"/>
                </a:lnTo>
                <a:lnTo>
                  <a:pt x="545" y="114"/>
                </a:lnTo>
                <a:lnTo>
                  <a:pt x="444" y="168"/>
                </a:lnTo>
                <a:lnTo>
                  <a:pt x="396" y="252"/>
                </a:lnTo>
                <a:lnTo>
                  <a:pt x="402" y="276"/>
                </a:lnTo>
                <a:lnTo>
                  <a:pt x="420" y="282"/>
                </a:lnTo>
                <a:lnTo>
                  <a:pt x="414" y="294"/>
                </a:lnTo>
                <a:lnTo>
                  <a:pt x="390" y="312"/>
                </a:lnTo>
                <a:lnTo>
                  <a:pt x="378" y="354"/>
                </a:lnTo>
                <a:lnTo>
                  <a:pt x="354" y="354"/>
                </a:lnTo>
                <a:lnTo>
                  <a:pt x="324" y="396"/>
                </a:lnTo>
                <a:lnTo>
                  <a:pt x="222" y="396"/>
                </a:lnTo>
                <a:lnTo>
                  <a:pt x="174" y="438"/>
                </a:lnTo>
                <a:lnTo>
                  <a:pt x="144" y="426"/>
                </a:lnTo>
                <a:lnTo>
                  <a:pt x="120" y="378"/>
                </a:lnTo>
                <a:lnTo>
                  <a:pt x="84" y="372"/>
                </a:lnTo>
                <a:lnTo>
                  <a:pt x="84" y="348"/>
                </a:lnTo>
                <a:lnTo>
                  <a:pt x="108" y="324"/>
                </a:lnTo>
                <a:lnTo>
                  <a:pt x="90" y="300"/>
                </a:lnTo>
                <a:lnTo>
                  <a:pt x="102" y="270"/>
                </a:lnTo>
                <a:lnTo>
                  <a:pt x="90" y="240"/>
                </a:lnTo>
                <a:lnTo>
                  <a:pt x="108" y="222"/>
                </a:lnTo>
                <a:lnTo>
                  <a:pt x="108" y="204"/>
                </a:lnTo>
                <a:lnTo>
                  <a:pt x="114" y="156"/>
                </a:lnTo>
                <a:lnTo>
                  <a:pt x="138" y="126"/>
                </a:lnTo>
                <a:lnTo>
                  <a:pt x="126" y="108"/>
                </a:lnTo>
                <a:lnTo>
                  <a:pt x="60" y="108"/>
                </a:lnTo>
                <a:lnTo>
                  <a:pt x="54" y="96"/>
                </a:lnTo>
                <a:lnTo>
                  <a:pt x="24" y="114"/>
                </a:lnTo>
                <a:lnTo>
                  <a:pt x="30" y="78"/>
                </a:lnTo>
                <a:lnTo>
                  <a:pt x="24" y="84"/>
                </a:lnTo>
                <a:lnTo>
                  <a:pt x="18" y="72"/>
                </a:lnTo>
                <a:lnTo>
                  <a:pt x="24" y="60"/>
                </a:lnTo>
                <a:lnTo>
                  <a:pt x="0" y="42"/>
                </a:lnTo>
                <a:lnTo>
                  <a:pt x="18" y="24"/>
                </a:lnTo>
                <a:lnTo>
                  <a:pt x="42" y="24"/>
                </a:lnTo>
                <a:lnTo>
                  <a:pt x="54" y="0"/>
                </a:lnTo>
                <a:lnTo>
                  <a:pt x="330" y="18"/>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69" name=""/>
          <p:cNvSpPr/>
          <p:nvPr/>
        </p:nvSpPr>
        <p:spPr>
          <a:xfrm>
            <a:off x="3746520" y="4978440"/>
            <a:ext cx="33480" cy="27000"/>
          </a:xfrm>
          <a:custGeom>
            <a:avLst/>
            <a:gdLst/>
            <a:ahLst/>
            <a:rect l="l" t="t" r="r" b="b"/>
            <a:pathLst>
              <a:path w="12" h="12">
                <a:moveTo>
                  <a:pt x="12" y="0"/>
                </a:moveTo>
                <a:lnTo>
                  <a:pt x="6" y="12"/>
                </a:lnTo>
                <a:lnTo>
                  <a:pt x="0" y="6"/>
                </a:lnTo>
                <a:lnTo>
                  <a:pt x="12" y="0"/>
                </a:lnTo>
                <a:close/>
              </a:path>
            </a:pathLst>
          </a:custGeom>
          <a:solidFill>
            <a:srgbClr val="00f008"/>
          </a:solidFill>
          <a:ln w="0">
            <a:solidFill>
              <a:srgbClr val="505050"/>
            </a:solidFill>
          </a:ln>
        </p:spPr>
        <p:style>
          <a:lnRef idx="0"/>
          <a:fillRef idx="0"/>
          <a:effectRef idx="0"/>
          <a:fontRef idx="minor"/>
        </p:style>
        <p:txBody>
          <a:bodyPr tIns="-18720" bIns="-18720" anchor="t">
            <a:noAutofit/>
          </a:bodyPr>
          <a:p>
            <a:endParaRPr b="0" lang="en-US" sz="2400" strike="noStrike" u="none">
              <a:solidFill>
                <a:srgbClr val="000000"/>
              </a:solidFill>
              <a:effectLst/>
              <a:uFillTx/>
              <a:latin typeface="Times New Roman"/>
            </a:endParaRPr>
          </a:p>
        </p:txBody>
      </p:sp>
      <p:sp>
        <p:nvSpPr>
          <p:cNvPr id="2870" name=""/>
          <p:cNvSpPr/>
          <p:nvPr/>
        </p:nvSpPr>
        <p:spPr>
          <a:xfrm>
            <a:off x="4049640" y="4815000"/>
            <a:ext cx="46080" cy="14040"/>
          </a:xfrm>
          <a:custGeom>
            <a:avLst/>
            <a:gdLst/>
            <a:ahLst/>
            <a:rect l="l" t="t" r="r" b="b"/>
            <a:pathLst>
              <a:path w="18" h="6">
                <a:moveTo>
                  <a:pt x="12" y="0"/>
                </a:moveTo>
                <a:lnTo>
                  <a:pt x="18" y="6"/>
                </a:lnTo>
                <a:lnTo>
                  <a:pt x="0" y="0"/>
                </a:lnTo>
                <a:lnTo>
                  <a:pt x="12" y="0"/>
                </a:lnTo>
                <a:close/>
              </a:path>
            </a:pathLst>
          </a:custGeom>
          <a:solidFill>
            <a:srgbClr val="00f008"/>
          </a:solidFill>
          <a:ln w="0">
            <a:solidFill>
              <a:srgbClr val="505050"/>
            </a:solidFill>
          </a:ln>
        </p:spPr>
        <p:style>
          <a:lnRef idx="0"/>
          <a:fillRef idx="0"/>
          <a:effectRef idx="0"/>
          <a:fontRef idx="minor"/>
        </p:style>
        <p:txBody>
          <a:bodyPr tIns="-31680" bIns="-31680" anchor="t">
            <a:noAutofit/>
          </a:bodyPr>
          <a:p>
            <a:endParaRPr b="0" lang="en-US" sz="2400" strike="noStrike" u="none">
              <a:solidFill>
                <a:srgbClr val="000000"/>
              </a:solidFill>
              <a:effectLst/>
              <a:uFillTx/>
              <a:latin typeface="Times New Roman"/>
            </a:endParaRPr>
          </a:p>
        </p:txBody>
      </p:sp>
      <p:sp>
        <p:nvSpPr>
          <p:cNvPr id="2871" name=""/>
          <p:cNvSpPr/>
          <p:nvPr/>
        </p:nvSpPr>
        <p:spPr>
          <a:xfrm>
            <a:off x="3873600" y="4848120"/>
            <a:ext cx="112680" cy="100080"/>
          </a:xfrm>
          <a:custGeom>
            <a:avLst/>
            <a:gdLst/>
            <a:ahLst/>
            <a:rect l="l" t="t" r="r" b="b"/>
            <a:pathLst>
              <a:path w="42" h="42">
                <a:moveTo>
                  <a:pt x="36" y="0"/>
                </a:moveTo>
                <a:lnTo>
                  <a:pt x="36" y="12"/>
                </a:lnTo>
                <a:lnTo>
                  <a:pt x="42" y="18"/>
                </a:lnTo>
                <a:lnTo>
                  <a:pt x="30" y="42"/>
                </a:lnTo>
                <a:lnTo>
                  <a:pt x="0" y="24"/>
                </a:lnTo>
                <a:lnTo>
                  <a:pt x="36"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2" name=""/>
          <p:cNvSpPr/>
          <p:nvPr/>
        </p:nvSpPr>
        <p:spPr>
          <a:xfrm>
            <a:off x="4879800" y="1062000"/>
            <a:ext cx="892440" cy="1332000"/>
          </a:xfrm>
          <a:custGeom>
            <a:avLst/>
            <a:gdLst/>
            <a:ahLst/>
            <a:rect l="l" t="t" r="r" b="b"/>
            <a:pathLst>
              <a:path w="530" h="858">
                <a:moveTo>
                  <a:pt x="78" y="0"/>
                </a:moveTo>
                <a:lnTo>
                  <a:pt x="114" y="84"/>
                </a:lnTo>
                <a:lnTo>
                  <a:pt x="66" y="140"/>
                </a:lnTo>
                <a:lnTo>
                  <a:pt x="95" y="196"/>
                </a:lnTo>
                <a:lnTo>
                  <a:pt x="85" y="252"/>
                </a:lnTo>
                <a:lnTo>
                  <a:pt x="47" y="281"/>
                </a:lnTo>
                <a:lnTo>
                  <a:pt x="28" y="327"/>
                </a:lnTo>
                <a:lnTo>
                  <a:pt x="38" y="365"/>
                </a:lnTo>
                <a:lnTo>
                  <a:pt x="28" y="411"/>
                </a:lnTo>
                <a:lnTo>
                  <a:pt x="9" y="430"/>
                </a:lnTo>
                <a:lnTo>
                  <a:pt x="0" y="393"/>
                </a:lnTo>
                <a:lnTo>
                  <a:pt x="0" y="411"/>
                </a:lnTo>
                <a:lnTo>
                  <a:pt x="0" y="467"/>
                </a:lnTo>
                <a:lnTo>
                  <a:pt x="19" y="495"/>
                </a:lnTo>
                <a:lnTo>
                  <a:pt x="28" y="486"/>
                </a:lnTo>
                <a:lnTo>
                  <a:pt x="38" y="495"/>
                </a:lnTo>
                <a:lnTo>
                  <a:pt x="19" y="523"/>
                </a:lnTo>
                <a:lnTo>
                  <a:pt x="38" y="523"/>
                </a:lnTo>
                <a:lnTo>
                  <a:pt x="38" y="559"/>
                </a:lnTo>
                <a:lnTo>
                  <a:pt x="57" y="559"/>
                </a:lnTo>
                <a:lnTo>
                  <a:pt x="47" y="615"/>
                </a:lnTo>
                <a:lnTo>
                  <a:pt x="123" y="718"/>
                </a:lnTo>
                <a:lnTo>
                  <a:pt x="104" y="737"/>
                </a:lnTo>
                <a:lnTo>
                  <a:pt x="114" y="755"/>
                </a:lnTo>
                <a:lnTo>
                  <a:pt x="95" y="765"/>
                </a:lnTo>
                <a:lnTo>
                  <a:pt x="123" y="830"/>
                </a:lnTo>
                <a:lnTo>
                  <a:pt x="114" y="858"/>
                </a:lnTo>
                <a:lnTo>
                  <a:pt x="207" y="858"/>
                </a:lnTo>
                <a:lnTo>
                  <a:pt x="226" y="774"/>
                </a:lnTo>
                <a:lnTo>
                  <a:pt x="330" y="765"/>
                </a:lnTo>
                <a:lnTo>
                  <a:pt x="378" y="606"/>
                </a:lnTo>
                <a:lnTo>
                  <a:pt x="368" y="542"/>
                </a:lnTo>
                <a:lnTo>
                  <a:pt x="387" y="542"/>
                </a:lnTo>
                <a:lnTo>
                  <a:pt x="387" y="495"/>
                </a:lnTo>
                <a:lnTo>
                  <a:pt x="359" y="477"/>
                </a:lnTo>
                <a:lnTo>
                  <a:pt x="387" y="467"/>
                </a:lnTo>
                <a:lnTo>
                  <a:pt x="349" y="458"/>
                </a:lnTo>
                <a:lnTo>
                  <a:pt x="406" y="439"/>
                </a:lnTo>
                <a:lnTo>
                  <a:pt x="444" y="393"/>
                </a:lnTo>
                <a:lnTo>
                  <a:pt x="463" y="411"/>
                </a:lnTo>
                <a:lnTo>
                  <a:pt x="492" y="383"/>
                </a:lnTo>
                <a:lnTo>
                  <a:pt x="492" y="365"/>
                </a:lnTo>
                <a:lnTo>
                  <a:pt x="520" y="355"/>
                </a:lnTo>
                <a:lnTo>
                  <a:pt x="425" y="365"/>
                </a:lnTo>
                <a:lnTo>
                  <a:pt x="359" y="337"/>
                </a:lnTo>
                <a:lnTo>
                  <a:pt x="406" y="327"/>
                </a:lnTo>
                <a:lnTo>
                  <a:pt x="463" y="355"/>
                </a:lnTo>
                <a:lnTo>
                  <a:pt x="511" y="327"/>
                </a:lnTo>
                <a:lnTo>
                  <a:pt x="530" y="281"/>
                </a:lnTo>
                <a:lnTo>
                  <a:pt x="501" y="234"/>
                </a:lnTo>
                <a:lnTo>
                  <a:pt x="511" y="224"/>
                </a:lnTo>
                <a:lnTo>
                  <a:pt x="444" y="178"/>
                </a:lnTo>
                <a:lnTo>
                  <a:pt x="397" y="243"/>
                </a:lnTo>
                <a:lnTo>
                  <a:pt x="349" y="252"/>
                </a:lnTo>
                <a:lnTo>
                  <a:pt x="416" y="206"/>
                </a:lnTo>
                <a:lnTo>
                  <a:pt x="406" y="56"/>
                </a:lnTo>
                <a:lnTo>
                  <a:pt x="416" y="28"/>
                </a:lnTo>
                <a:lnTo>
                  <a:pt x="435" y="38"/>
                </a:lnTo>
                <a:lnTo>
                  <a:pt x="447" y="0"/>
                </a:lnTo>
                <a:lnTo>
                  <a:pt x="78"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3" name=""/>
          <p:cNvSpPr/>
          <p:nvPr/>
        </p:nvSpPr>
        <p:spPr>
          <a:xfrm>
            <a:off x="5707080" y="1916280"/>
            <a:ext cx="96840" cy="171360"/>
          </a:xfrm>
          <a:custGeom>
            <a:avLst/>
            <a:gdLst/>
            <a:ahLst/>
            <a:rect l="l" t="t" r="r" b="b"/>
            <a:pathLst>
              <a:path w="36" h="72">
                <a:moveTo>
                  <a:pt x="0" y="72"/>
                </a:moveTo>
                <a:lnTo>
                  <a:pt x="30" y="36"/>
                </a:lnTo>
                <a:lnTo>
                  <a:pt x="24" y="12"/>
                </a:lnTo>
                <a:lnTo>
                  <a:pt x="36" y="0"/>
                </a:lnTo>
                <a:lnTo>
                  <a:pt x="18" y="0"/>
                </a:lnTo>
                <a:lnTo>
                  <a:pt x="0" y="24"/>
                </a:lnTo>
                <a:lnTo>
                  <a:pt x="0" y="7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4" name=""/>
          <p:cNvSpPr/>
          <p:nvPr/>
        </p:nvSpPr>
        <p:spPr>
          <a:xfrm>
            <a:off x="4289400" y="3719520"/>
            <a:ext cx="509760" cy="277920"/>
          </a:xfrm>
          <a:custGeom>
            <a:avLst/>
            <a:gdLst/>
            <a:ahLst/>
            <a:rect l="l" t="t" r="r" b="b"/>
            <a:pathLst>
              <a:path w="192" h="114">
                <a:moveTo>
                  <a:pt x="66" y="0"/>
                </a:moveTo>
                <a:lnTo>
                  <a:pt x="120" y="0"/>
                </a:lnTo>
                <a:lnTo>
                  <a:pt x="150" y="12"/>
                </a:lnTo>
                <a:lnTo>
                  <a:pt x="162" y="42"/>
                </a:lnTo>
                <a:lnTo>
                  <a:pt x="192" y="48"/>
                </a:lnTo>
                <a:lnTo>
                  <a:pt x="192" y="66"/>
                </a:lnTo>
                <a:lnTo>
                  <a:pt x="180" y="66"/>
                </a:lnTo>
                <a:lnTo>
                  <a:pt x="180" y="84"/>
                </a:lnTo>
                <a:lnTo>
                  <a:pt x="144" y="72"/>
                </a:lnTo>
                <a:lnTo>
                  <a:pt x="132" y="108"/>
                </a:lnTo>
                <a:lnTo>
                  <a:pt x="108" y="84"/>
                </a:lnTo>
                <a:lnTo>
                  <a:pt x="78" y="108"/>
                </a:lnTo>
                <a:lnTo>
                  <a:pt x="42" y="114"/>
                </a:lnTo>
                <a:lnTo>
                  <a:pt x="30" y="84"/>
                </a:lnTo>
                <a:lnTo>
                  <a:pt x="18" y="84"/>
                </a:lnTo>
                <a:lnTo>
                  <a:pt x="0" y="96"/>
                </a:lnTo>
                <a:lnTo>
                  <a:pt x="0" y="78"/>
                </a:lnTo>
                <a:lnTo>
                  <a:pt x="42" y="6"/>
                </a:lnTo>
                <a:lnTo>
                  <a:pt x="66"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5" name=""/>
          <p:cNvSpPr/>
          <p:nvPr/>
        </p:nvSpPr>
        <p:spPr>
          <a:xfrm>
            <a:off x="5276880" y="4098960"/>
            <a:ext cx="31680" cy="42840"/>
          </a:xfrm>
          <a:custGeom>
            <a:avLst/>
            <a:gdLst/>
            <a:ahLst/>
            <a:rect l="l" t="t" r="r" b="b"/>
            <a:pathLst>
              <a:path w="12" h="18">
                <a:moveTo>
                  <a:pt x="0" y="0"/>
                </a:moveTo>
                <a:lnTo>
                  <a:pt x="12" y="18"/>
                </a:lnTo>
                <a:lnTo>
                  <a:pt x="0" y="6"/>
                </a:lnTo>
                <a:lnTo>
                  <a:pt x="0" y="0"/>
                </a:lnTo>
                <a:close/>
              </a:path>
            </a:pathLst>
          </a:custGeom>
          <a:solidFill>
            <a:srgbClr val="00f008"/>
          </a:solidFill>
          <a:ln w="0">
            <a:solidFill>
              <a:srgbClr val="505050"/>
            </a:solidFill>
          </a:ln>
        </p:spPr>
        <p:style>
          <a:lnRef idx="0"/>
          <a:fillRef idx="0"/>
          <a:effectRef idx="0"/>
          <a:fontRef idx="minor"/>
        </p:style>
        <p:txBody>
          <a:bodyPr tIns="-2880" bIns="-2880" anchor="t">
            <a:noAutofit/>
          </a:bodyPr>
          <a:p>
            <a:endParaRPr b="0" lang="en-US" sz="2400" strike="noStrike" u="none">
              <a:solidFill>
                <a:srgbClr val="000000"/>
              </a:solidFill>
              <a:effectLst/>
              <a:uFillTx/>
              <a:latin typeface="Times New Roman"/>
            </a:endParaRPr>
          </a:p>
        </p:txBody>
      </p:sp>
      <p:sp>
        <p:nvSpPr>
          <p:cNvPr id="2876" name=""/>
          <p:cNvSpPr/>
          <p:nvPr/>
        </p:nvSpPr>
        <p:spPr>
          <a:xfrm>
            <a:off x="3030480" y="3156120"/>
            <a:ext cx="1498680" cy="1360440"/>
          </a:xfrm>
          <a:custGeom>
            <a:avLst/>
            <a:gdLst/>
            <a:ahLst/>
            <a:rect l="l" t="t" r="r" b="b"/>
            <a:pathLst>
              <a:path w="563" h="563">
                <a:moveTo>
                  <a:pt x="335" y="0"/>
                </a:moveTo>
                <a:lnTo>
                  <a:pt x="335" y="18"/>
                </a:lnTo>
                <a:lnTo>
                  <a:pt x="383" y="54"/>
                </a:lnTo>
                <a:lnTo>
                  <a:pt x="395" y="78"/>
                </a:lnTo>
                <a:lnTo>
                  <a:pt x="425" y="66"/>
                </a:lnTo>
                <a:lnTo>
                  <a:pt x="425" y="96"/>
                </a:lnTo>
                <a:lnTo>
                  <a:pt x="461" y="102"/>
                </a:lnTo>
                <a:lnTo>
                  <a:pt x="485" y="108"/>
                </a:lnTo>
                <a:lnTo>
                  <a:pt x="503" y="132"/>
                </a:lnTo>
                <a:lnTo>
                  <a:pt x="563" y="144"/>
                </a:lnTo>
                <a:lnTo>
                  <a:pt x="539" y="204"/>
                </a:lnTo>
                <a:lnTo>
                  <a:pt x="539" y="234"/>
                </a:lnTo>
                <a:lnTo>
                  <a:pt x="515" y="240"/>
                </a:lnTo>
                <a:lnTo>
                  <a:pt x="473" y="312"/>
                </a:lnTo>
                <a:lnTo>
                  <a:pt x="473" y="330"/>
                </a:lnTo>
                <a:lnTo>
                  <a:pt x="491" y="318"/>
                </a:lnTo>
                <a:lnTo>
                  <a:pt x="503" y="318"/>
                </a:lnTo>
                <a:lnTo>
                  <a:pt x="515" y="348"/>
                </a:lnTo>
                <a:lnTo>
                  <a:pt x="503" y="354"/>
                </a:lnTo>
                <a:lnTo>
                  <a:pt x="521" y="384"/>
                </a:lnTo>
                <a:lnTo>
                  <a:pt x="503" y="408"/>
                </a:lnTo>
                <a:lnTo>
                  <a:pt x="509" y="414"/>
                </a:lnTo>
                <a:lnTo>
                  <a:pt x="521" y="449"/>
                </a:lnTo>
                <a:lnTo>
                  <a:pt x="539" y="455"/>
                </a:lnTo>
                <a:lnTo>
                  <a:pt x="539" y="473"/>
                </a:lnTo>
                <a:lnTo>
                  <a:pt x="479" y="521"/>
                </a:lnTo>
                <a:lnTo>
                  <a:pt x="431" y="503"/>
                </a:lnTo>
                <a:lnTo>
                  <a:pt x="383" y="491"/>
                </a:lnTo>
                <a:lnTo>
                  <a:pt x="353" y="515"/>
                </a:lnTo>
                <a:lnTo>
                  <a:pt x="347" y="533"/>
                </a:lnTo>
                <a:lnTo>
                  <a:pt x="347" y="563"/>
                </a:lnTo>
                <a:lnTo>
                  <a:pt x="300" y="563"/>
                </a:lnTo>
                <a:lnTo>
                  <a:pt x="282" y="557"/>
                </a:lnTo>
                <a:lnTo>
                  <a:pt x="270" y="545"/>
                </a:lnTo>
                <a:lnTo>
                  <a:pt x="252" y="539"/>
                </a:lnTo>
                <a:lnTo>
                  <a:pt x="228" y="545"/>
                </a:lnTo>
                <a:lnTo>
                  <a:pt x="180" y="539"/>
                </a:lnTo>
                <a:lnTo>
                  <a:pt x="132" y="503"/>
                </a:lnTo>
                <a:lnTo>
                  <a:pt x="156" y="491"/>
                </a:lnTo>
                <a:lnTo>
                  <a:pt x="168" y="420"/>
                </a:lnTo>
                <a:lnTo>
                  <a:pt x="162" y="420"/>
                </a:lnTo>
                <a:lnTo>
                  <a:pt x="168" y="372"/>
                </a:lnTo>
                <a:lnTo>
                  <a:pt x="180" y="390"/>
                </a:lnTo>
                <a:lnTo>
                  <a:pt x="162" y="354"/>
                </a:lnTo>
                <a:lnTo>
                  <a:pt x="162" y="324"/>
                </a:lnTo>
                <a:lnTo>
                  <a:pt x="132" y="306"/>
                </a:lnTo>
                <a:lnTo>
                  <a:pt x="120" y="288"/>
                </a:lnTo>
                <a:lnTo>
                  <a:pt x="120" y="264"/>
                </a:lnTo>
                <a:lnTo>
                  <a:pt x="138" y="264"/>
                </a:lnTo>
                <a:lnTo>
                  <a:pt x="102" y="258"/>
                </a:lnTo>
                <a:lnTo>
                  <a:pt x="102" y="246"/>
                </a:lnTo>
                <a:lnTo>
                  <a:pt x="36" y="222"/>
                </a:lnTo>
                <a:lnTo>
                  <a:pt x="24" y="228"/>
                </a:lnTo>
                <a:lnTo>
                  <a:pt x="6" y="210"/>
                </a:lnTo>
                <a:lnTo>
                  <a:pt x="18" y="204"/>
                </a:lnTo>
                <a:lnTo>
                  <a:pt x="12" y="198"/>
                </a:lnTo>
                <a:lnTo>
                  <a:pt x="18" y="186"/>
                </a:lnTo>
                <a:lnTo>
                  <a:pt x="0" y="192"/>
                </a:lnTo>
                <a:lnTo>
                  <a:pt x="6" y="174"/>
                </a:lnTo>
                <a:lnTo>
                  <a:pt x="60" y="156"/>
                </a:lnTo>
                <a:lnTo>
                  <a:pt x="96" y="174"/>
                </a:lnTo>
                <a:lnTo>
                  <a:pt x="150" y="174"/>
                </a:lnTo>
                <a:lnTo>
                  <a:pt x="132" y="96"/>
                </a:lnTo>
                <a:lnTo>
                  <a:pt x="156" y="102"/>
                </a:lnTo>
                <a:lnTo>
                  <a:pt x="168" y="120"/>
                </a:lnTo>
                <a:lnTo>
                  <a:pt x="234" y="114"/>
                </a:lnTo>
                <a:lnTo>
                  <a:pt x="222" y="114"/>
                </a:lnTo>
                <a:lnTo>
                  <a:pt x="228" y="96"/>
                </a:lnTo>
                <a:lnTo>
                  <a:pt x="282" y="60"/>
                </a:lnTo>
                <a:lnTo>
                  <a:pt x="288" y="18"/>
                </a:lnTo>
                <a:lnTo>
                  <a:pt x="335"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7" name=""/>
          <p:cNvSpPr/>
          <p:nvPr/>
        </p:nvSpPr>
        <p:spPr>
          <a:xfrm>
            <a:off x="4594320" y="4379760"/>
            <a:ext cx="109440" cy="247680"/>
          </a:xfrm>
          <a:custGeom>
            <a:avLst/>
            <a:gdLst/>
            <a:ahLst/>
            <a:rect l="l" t="t" r="r" b="b"/>
            <a:pathLst>
              <a:path w="42" h="102">
                <a:moveTo>
                  <a:pt x="30" y="0"/>
                </a:moveTo>
                <a:lnTo>
                  <a:pt x="42" y="48"/>
                </a:lnTo>
                <a:lnTo>
                  <a:pt x="30" y="102"/>
                </a:lnTo>
                <a:lnTo>
                  <a:pt x="6" y="78"/>
                </a:lnTo>
                <a:lnTo>
                  <a:pt x="0" y="36"/>
                </a:lnTo>
                <a:lnTo>
                  <a:pt x="6" y="24"/>
                </a:lnTo>
                <a:lnTo>
                  <a:pt x="30" y="18"/>
                </a:lnTo>
                <a:lnTo>
                  <a:pt x="30"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8" name=""/>
          <p:cNvSpPr/>
          <p:nvPr/>
        </p:nvSpPr>
        <p:spPr>
          <a:xfrm>
            <a:off x="6647040" y="4559400"/>
            <a:ext cx="350640" cy="272880"/>
          </a:xfrm>
          <a:custGeom>
            <a:avLst/>
            <a:gdLst/>
            <a:ahLst/>
            <a:rect l="l" t="t" r="r" b="b"/>
            <a:pathLst>
              <a:path w="132" h="114">
                <a:moveTo>
                  <a:pt x="84" y="6"/>
                </a:moveTo>
                <a:lnTo>
                  <a:pt x="48" y="0"/>
                </a:lnTo>
                <a:lnTo>
                  <a:pt x="6" y="18"/>
                </a:lnTo>
                <a:lnTo>
                  <a:pt x="18" y="36"/>
                </a:lnTo>
                <a:lnTo>
                  <a:pt x="0" y="78"/>
                </a:lnTo>
                <a:lnTo>
                  <a:pt x="24" y="84"/>
                </a:lnTo>
                <a:lnTo>
                  <a:pt x="6" y="96"/>
                </a:lnTo>
                <a:lnTo>
                  <a:pt x="6" y="114"/>
                </a:lnTo>
                <a:lnTo>
                  <a:pt x="66" y="60"/>
                </a:lnTo>
                <a:lnTo>
                  <a:pt x="120" y="60"/>
                </a:lnTo>
                <a:lnTo>
                  <a:pt x="132" y="48"/>
                </a:lnTo>
                <a:lnTo>
                  <a:pt x="90" y="30"/>
                </a:lnTo>
                <a:lnTo>
                  <a:pt x="84" y="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9" name=""/>
          <p:cNvSpPr/>
          <p:nvPr/>
        </p:nvSpPr>
        <p:spPr>
          <a:xfrm>
            <a:off x="6647040" y="4559400"/>
            <a:ext cx="2185920" cy="852480"/>
          </a:xfrm>
          <a:custGeom>
            <a:avLst/>
            <a:gdLst/>
            <a:ahLst/>
            <a:rect l="l" t="t" r="r" b="b"/>
            <a:pathLst>
              <a:path w="821" h="353">
                <a:moveTo>
                  <a:pt x="12" y="120"/>
                </a:moveTo>
                <a:lnTo>
                  <a:pt x="30" y="108"/>
                </a:lnTo>
                <a:lnTo>
                  <a:pt x="72" y="102"/>
                </a:lnTo>
                <a:lnTo>
                  <a:pt x="72" y="90"/>
                </a:lnTo>
                <a:lnTo>
                  <a:pt x="120" y="96"/>
                </a:lnTo>
                <a:lnTo>
                  <a:pt x="132" y="96"/>
                </a:lnTo>
                <a:lnTo>
                  <a:pt x="120" y="84"/>
                </a:lnTo>
                <a:lnTo>
                  <a:pt x="132" y="84"/>
                </a:lnTo>
                <a:lnTo>
                  <a:pt x="168" y="78"/>
                </a:lnTo>
                <a:lnTo>
                  <a:pt x="138" y="72"/>
                </a:lnTo>
                <a:lnTo>
                  <a:pt x="132" y="60"/>
                </a:lnTo>
                <a:lnTo>
                  <a:pt x="138" y="48"/>
                </a:lnTo>
                <a:lnTo>
                  <a:pt x="222" y="60"/>
                </a:lnTo>
                <a:lnTo>
                  <a:pt x="276" y="18"/>
                </a:lnTo>
                <a:lnTo>
                  <a:pt x="318" y="6"/>
                </a:lnTo>
                <a:lnTo>
                  <a:pt x="396" y="0"/>
                </a:lnTo>
                <a:lnTo>
                  <a:pt x="420" y="24"/>
                </a:lnTo>
                <a:lnTo>
                  <a:pt x="444" y="18"/>
                </a:lnTo>
                <a:lnTo>
                  <a:pt x="450" y="48"/>
                </a:lnTo>
                <a:lnTo>
                  <a:pt x="527" y="72"/>
                </a:lnTo>
                <a:lnTo>
                  <a:pt x="581" y="54"/>
                </a:lnTo>
                <a:lnTo>
                  <a:pt x="629" y="60"/>
                </a:lnTo>
                <a:lnTo>
                  <a:pt x="677" y="30"/>
                </a:lnTo>
                <a:lnTo>
                  <a:pt x="713" y="36"/>
                </a:lnTo>
                <a:lnTo>
                  <a:pt x="731" y="30"/>
                </a:lnTo>
                <a:lnTo>
                  <a:pt x="767" y="60"/>
                </a:lnTo>
                <a:lnTo>
                  <a:pt x="779" y="108"/>
                </a:lnTo>
                <a:lnTo>
                  <a:pt x="815" y="132"/>
                </a:lnTo>
                <a:lnTo>
                  <a:pt x="797" y="156"/>
                </a:lnTo>
                <a:lnTo>
                  <a:pt x="803" y="180"/>
                </a:lnTo>
                <a:lnTo>
                  <a:pt x="803" y="240"/>
                </a:lnTo>
                <a:lnTo>
                  <a:pt x="821" y="264"/>
                </a:lnTo>
                <a:lnTo>
                  <a:pt x="821" y="276"/>
                </a:lnTo>
                <a:lnTo>
                  <a:pt x="803" y="276"/>
                </a:lnTo>
                <a:lnTo>
                  <a:pt x="797" y="270"/>
                </a:lnTo>
                <a:lnTo>
                  <a:pt x="743" y="264"/>
                </a:lnTo>
                <a:lnTo>
                  <a:pt x="725" y="282"/>
                </a:lnTo>
                <a:lnTo>
                  <a:pt x="707" y="276"/>
                </a:lnTo>
                <a:lnTo>
                  <a:pt x="689" y="282"/>
                </a:lnTo>
                <a:lnTo>
                  <a:pt x="647" y="282"/>
                </a:lnTo>
                <a:lnTo>
                  <a:pt x="575" y="306"/>
                </a:lnTo>
                <a:lnTo>
                  <a:pt x="539" y="294"/>
                </a:lnTo>
                <a:lnTo>
                  <a:pt x="503" y="312"/>
                </a:lnTo>
                <a:lnTo>
                  <a:pt x="468" y="300"/>
                </a:lnTo>
                <a:lnTo>
                  <a:pt x="462" y="318"/>
                </a:lnTo>
                <a:lnTo>
                  <a:pt x="468" y="330"/>
                </a:lnTo>
                <a:lnTo>
                  <a:pt x="450" y="336"/>
                </a:lnTo>
                <a:lnTo>
                  <a:pt x="444" y="353"/>
                </a:lnTo>
                <a:lnTo>
                  <a:pt x="432" y="347"/>
                </a:lnTo>
                <a:lnTo>
                  <a:pt x="432" y="318"/>
                </a:lnTo>
                <a:lnTo>
                  <a:pt x="444" y="306"/>
                </a:lnTo>
                <a:lnTo>
                  <a:pt x="438" y="300"/>
                </a:lnTo>
                <a:lnTo>
                  <a:pt x="414" y="318"/>
                </a:lnTo>
                <a:lnTo>
                  <a:pt x="390" y="300"/>
                </a:lnTo>
                <a:lnTo>
                  <a:pt x="372" y="306"/>
                </a:lnTo>
                <a:lnTo>
                  <a:pt x="354" y="324"/>
                </a:lnTo>
                <a:lnTo>
                  <a:pt x="300" y="342"/>
                </a:lnTo>
                <a:lnTo>
                  <a:pt x="210" y="294"/>
                </a:lnTo>
                <a:lnTo>
                  <a:pt x="198" y="300"/>
                </a:lnTo>
                <a:lnTo>
                  <a:pt x="192" y="330"/>
                </a:lnTo>
                <a:lnTo>
                  <a:pt x="168" y="336"/>
                </a:lnTo>
                <a:lnTo>
                  <a:pt x="138" y="330"/>
                </a:lnTo>
                <a:lnTo>
                  <a:pt x="132" y="306"/>
                </a:lnTo>
                <a:lnTo>
                  <a:pt x="120" y="312"/>
                </a:lnTo>
                <a:lnTo>
                  <a:pt x="108" y="300"/>
                </a:lnTo>
                <a:lnTo>
                  <a:pt x="90" y="312"/>
                </a:lnTo>
                <a:lnTo>
                  <a:pt x="90" y="300"/>
                </a:lnTo>
                <a:lnTo>
                  <a:pt x="60" y="312"/>
                </a:lnTo>
                <a:lnTo>
                  <a:pt x="96" y="288"/>
                </a:lnTo>
                <a:lnTo>
                  <a:pt x="54" y="288"/>
                </a:lnTo>
                <a:lnTo>
                  <a:pt x="66" y="276"/>
                </a:lnTo>
                <a:lnTo>
                  <a:pt x="54" y="264"/>
                </a:lnTo>
                <a:lnTo>
                  <a:pt x="54" y="258"/>
                </a:lnTo>
                <a:lnTo>
                  <a:pt x="42" y="252"/>
                </a:lnTo>
                <a:lnTo>
                  <a:pt x="48" y="234"/>
                </a:lnTo>
                <a:lnTo>
                  <a:pt x="6" y="222"/>
                </a:lnTo>
                <a:lnTo>
                  <a:pt x="18" y="198"/>
                </a:lnTo>
                <a:lnTo>
                  <a:pt x="24" y="210"/>
                </a:lnTo>
                <a:lnTo>
                  <a:pt x="48" y="210"/>
                </a:lnTo>
                <a:lnTo>
                  <a:pt x="30" y="198"/>
                </a:lnTo>
                <a:lnTo>
                  <a:pt x="36" y="186"/>
                </a:lnTo>
                <a:lnTo>
                  <a:pt x="24" y="168"/>
                </a:lnTo>
                <a:lnTo>
                  <a:pt x="30" y="144"/>
                </a:lnTo>
                <a:lnTo>
                  <a:pt x="0" y="150"/>
                </a:lnTo>
                <a:lnTo>
                  <a:pt x="12" y="12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80" name=""/>
          <p:cNvSpPr/>
          <p:nvPr/>
        </p:nvSpPr>
        <p:spPr>
          <a:xfrm>
            <a:off x="6203880" y="1409760"/>
            <a:ext cx="46080" cy="57240"/>
          </a:xfrm>
          <a:custGeom>
            <a:avLst/>
            <a:gdLst/>
            <a:ahLst/>
            <a:rect l="l" t="t" r="r" b="b"/>
            <a:pathLst>
              <a:path w="18" h="24">
                <a:moveTo>
                  <a:pt x="6" y="24"/>
                </a:moveTo>
                <a:lnTo>
                  <a:pt x="18" y="0"/>
                </a:lnTo>
                <a:lnTo>
                  <a:pt x="0" y="24"/>
                </a:lnTo>
                <a:lnTo>
                  <a:pt x="6" y="24"/>
                </a:lnTo>
                <a:close/>
              </a:path>
            </a:pathLst>
          </a:custGeom>
          <a:solidFill>
            <a:srgbClr val="00f008"/>
          </a:solidFill>
          <a:ln w="0">
            <a:solidFill>
              <a:srgbClr val="505050"/>
            </a:solidFill>
          </a:ln>
        </p:spPr>
        <p:style>
          <a:lnRef idx="0"/>
          <a:fillRef idx="0"/>
          <a:effectRef idx="0"/>
          <a:fontRef idx="minor"/>
        </p:style>
        <p:txBody>
          <a:bodyPr tIns="11520" bIns="11520" anchor="t">
            <a:noAutofit/>
          </a:bodyPr>
          <a:p>
            <a:endParaRPr b="0" lang="en-US" sz="2400" strike="noStrike" u="none">
              <a:solidFill>
                <a:srgbClr val="000000"/>
              </a:solidFill>
              <a:effectLst/>
              <a:uFillTx/>
              <a:latin typeface="Times New Roman"/>
            </a:endParaRPr>
          </a:p>
        </p:txBody>
      </p:sp>
      <p:sp>
        <p:nvSpPr>
          <p:cNvPr id="2881" name=""/>
          <p:cNvSpPr/>
          <p:nvPr/>
        </p:nvSpPr>
        <p:spPr>
          <a:xfrm>
            <a:off x="5881680" y="1393920"/>
            <a:ext cx="49320" cy="73080"/>
          </a:xfrm>
          <a:custGeom>
            <a:avLst/>
            <a:gdLst/>
            <a:ahLst/>
            <a:rect l="l" t="t" r="r" b="b"/>
            <a:pathLst>
              <a:path w="18" h="30">
                <a:moveTo>
                  <a:pt x="12" y="0"/>
                </a:moveTo>
                <a:lnTo>
                  <a:pt x="6" y="0"/>
                </a:lnTo>
                <a:lnTo>
                  <a:pt x="0" y="24"/>
                </a:lnTo>
                <a:lnTo>
                  <a:pt x="18" y="30"/>
                </a:lnTo>
                <a:lnTo>
                  <a:pt x="12" y="0"/>
                </a:lnTo>
                <a:close/>
              </a:path>
            </a:pathLst>
          </a:custGeom>
          <a:solidFill>
            <a:srgbClr val="00f008"/>
          </a:solidFill>
          <a:ln w="0">
            <a:solidFill>
              <a:srgbClr val="505050"/>
            </a:solidFill>
          </a:ln>
        </p:spPr>
        <p:style>
          <a:lnRef idx="0"/>
          <a:fillRef idx="0"/>
          <a:effectRef idx="0"/>
          <a:fontRef idx="minor"/>
        </p:style>
        <p:txBody>
          <a:bodyPr tIns="27360" bIns="27360" anchor="t">
            <a:noAutofit/>
          </a:bodyPr>
          <a:p>
            <a:endParaRPr b="0" lang="en-US" sz="2400" strike="noStrike" u="none">
              <a:solidFill>
                <a:srgbClr val="000000"/>
              </a:solidFill>
              <a:effectLst/>
              <a:uFillTx/>
              <a:latin typeface="Times New Roman"/>
            </a:endParaRPr>
          </a:p>
        </p:txBody>
      </p:sp>
      <p:sp>
        <p:nvSpPr>
          <p:cNvPr id="2882" name=""/>
          <p:cNvSpPr/>
          <p:nvPr/>
        </p:nvSpPr>
        <p:spPr>
          <a:xfrm>
            <a:off x="6073920" y="1062000"/>
            <a:ext cx="1093680" cy="422280"/>
          </a:xfrm>
          <a:custGeom>
            <a:avLst/>
            <a:gdLst/>
            <a:ahLst/>
            <a:rect l="l" t="t" r="r" b="b"/>
            <a:pathLst>
              <a:path w="651" h="271">
                <a:moveTo>
                  <a:pt x="0" y="0"/>
                </a:moveTo>
                <a:lnTo>
                  <a:pt x="31" y="56"/>
                </a:lnTo>
                <a:lnTo>
                  <a:pt x="12" y="56"/>
                </a:lnTo>
                <a:lnTo>
                  <a:pt x="12" y="103"/>
                </a:lnTo>
                <a:lnTo>
                  <a:pt x="2" y="131"/>
                </a:lnTo>
                <a:lnTo>
                  <a:pt x="12" y="159"/>
                </a:lnTo>
                <a:lnTo>
                  <a:pt x="2" y="178"/>
                </a:lnTo>
                <a:lnTo>
                  <a:pt x="88" y="234"/>
                </a:lnTo>
                <a:lnTo>
                  <a:pt x="107" y="215"/>
                </a:lnTo>
                <a:lnTo>
                  <a:pt x="125" y="271"/>
                </a:lnTo>
                <a:lnTo>
                  <a:pt x="144" y="252"/>
                </a:lnTo>
                <a:lnTo>
                  <a:pt x="154" y="271"/>
                </a:lnTo>
                <a:lnTo>
                  <a:pt x="220" y="262"/>
                </a:lnTo>
                <a:lnTo>
                  <a:pt x="323" y="206"/>
                </a:lnTo>
                <a:lnTo>
                  <a:pt x="446" y="187"/>
                </a:lnTo>
                <a:lnTo>
                  <a:pt x="651" y="3"/>
                </a:lnTo>
                <a:lnTo>
                  <a:pt x="609" y="0"/>
                </a:lnTo>
                <a:lnTo>
                  <a:pt x="0"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83" name=""/>
          <p:cNvSpPr/>
          <p:nvPr/>
        </p:nvSpPr>
        <p:spPr>
          <a:xfrm>
            <a:off x="3746520" y="4473720"/>
            <a:ext cx="33480" cy="42840"/>
          </a:xfrm>
          <a:custGeom>
            <a:avLst/>
            <a:gdLst/>
            <a:ahLst/>
            <a:rect l="l" t="t" r="r" b="b"/>
            <a:pathLst>
              <a:path w="12" h="18">
                <a:moveTo>
                  <a:pt x="0" y="0"/>
                </a:moveTo>
                <a:lnTo>
                  <a:pt x="12" y="12"/>
                </a:lnTo>
                <a:lnTo>
                  <a:pt x="12" y="18"/>
                </a:lnTo>
                <a:lnTo>
                  <a:pt x="0" y="0"/>
                </a:lnTo>
                <a:close/>
              </a:path>
            </a:pathLst>
          </a:custGeom>
          <a:solidFill>
            <a:srgbClr val="00f008"/>
          </a:solidFill>
          <a:ln w="0">
            <a:solidFill>
              <a:srgbClr val="505050"/>
            </a:solidFill>
          </a:ln>
        </p:spPr>
        <p:style>
          <a:lnRef idx="0"/>
          <a:fillRef idx="0"/>
          <a:effectRef idx="0"/>
          <a:fontRef idx="minor"/>
        </p:style>
        <p:txBody>
          <a:bodyPr tIns="-2880" bIns="-2880" anchor="t">
            <a:noAutofit/>
          </a:bodyPr>
          <a:p>
            <a:endParaRPr b="0" lang="en-US" sz="2400" strike="noStrike" u="none">
              <a:solidFill>
                <a:srgbClr val="000000"/>
              </a:solidFill>
              <a:effectLst/>
              <a:uFillTx/>
              <a:latin typeface="Times New Roman"/>
            </a:endParaRPr>
          </a:p>
        </p:txBody>
      </p:sp>
      <p:sp>
        <p:nvSpPr>
          <p:cNvPr id="2884" name=""/>
          <p:cNvSpPr/>
          <p:nvPr/>
        </p:nvSpPr>
        <p:spPr>
          <a:xfrm>
            <a:off x="2562120" y="2419200"/>
            <a:ext cx="320760" cy="677880"/>
          </a:xfrm>
          <a:custGeom>
            <a:avLst/>
            <a:gdLst/>
            <a:ahLst/>
            <a:rect l="l" t="t" r="r" b="b"/>
            <a:pathLst>
              <a:path w="191" h="281">
                <a:moveTo>
                  <a:pt x="125" y="24"/>
                </a:moveTo>
                <a:lnTo>
                  <a:pt x="119" y="0"/>
                </a:lnTo>
                <a:lnTo>
                  <a:pt x="101" y="12"/>
                </a:lnTo>
                <a:lnTo>
                  <a:pt x="71" y="48"/>
                </a:lnTo>
                <a:lnTo>
                  <a:pt x="95" y="54"/>
                </a:lnTo>
                <a:lnTo>
                  <a:pt x="77" y="78"/>
                </a:lnTo>
                <a:lnTo>
                  <a:pt x="30" y="72"/>
                </a:lnTo>
                <a:lnTo>
                  <a:pt x="24" y="90"/>
                </a:lnTo>
                <a:lnTo>
                  <a:pt x="24" y="102"/>
                </a:lnTo>
                <a:lnTo>
                  <a:pt x="12" y="102"/>
                </a:lnTo>
                <a:lnTo>
                  <a:pt x="36" y="114"/>
                </a:lnTo>
                <a:lnTo>
                  <a:pt x="12" y="132"/>
                </a:lnTo>
                <a:lnTo>
                  <a:pt x="24" y="144"/>
                </a:lnTo>
                <a:lnTo>
                  <a:pt x="65" y="156"/>
                </a:lnTo>
                <a:lnTo>
                  <a:pt x="24" y="204"/>
                </a:lnTo>
                <a:lnTo>
                  <a:pt x="65" y="186"/>
                </a:lnTo>
                <a:lnTo>
                  <a:pt x="71" y="198"/>
                </a:lnTo>
                <a:lnTo>
                  <a:pt x="36" y="204"/>
                </a:lnTo>
                <a:lnTo>
                  <a:pt x="24" y="228"/>
                </a:lnTo>
                <a:lnTo>
                  <a:pt x="0" y="234"/>
                </a:lnTo>
                <a:lnTo>
                  <a:pt x="24" y="240"/>
                </a:lnTo>
                <a:lnTo>
                  <a:pt x="6" y="258"/>
                </a:lnTo>
                <a:lnTo>
                  <a:pt x="30" y="258"/>
                </a:lnTo>
                <a:lnTo>
                  <a:pt x="12" y="269"/>
                </a:lnTo>
                <a:lnTo>
                  <a:pt x="36" y="264"/>
                </a:lnTo>
                <a:lnTo>
                  <a:pt x="30" y="281"/>
                </a:lnTo>
                <a:lnTo>
                  <a:pt x="47" y="275"/>
                </a:lnTo>
                <a:lnTo>
                  <a:pt x="125" y="234"/>
                </a:lnTo>
                <a:lnTo>
                  <a:pt x="173" y="234"/>
                </a:lnTo>
                <a:lnTo>
                  <a:pt x="191" y="180"/>
                </a:lnTo>
                <a:lnTo>
                  <a:pt x="191" y="132"/>
                </a:lnTo>
                <a:lnTo>
                  <a:pt x="179" y="108"/>
                </a:lnTo>
                <a:lnTo>
                  <a:pt x="185" y="96"/>
                </a:lnTo>
                <a:lnTo>
                  <a:pt x="167" y="66"/>
                </a:lnTo>
                <a:lnTo>
                  <a:pt x="119" y="84"/>
                </a:lnTo>
                <a:lnTo>
                  <a:pt x="101" y="60"/>
                </a:lnTo>
                <a:lnTo>
                  <a:pt x="125" y="24"/>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85" name=""/>
          <p:cNvSpPr/>
          <p:nvPr/>
        </p:nvSpPr>
        <p:spPr>
          <a:xfrm>
            <a:off x="2967120" y="2349360"/>
            <a:ext cx="15840" cy="44640"/>
          </a:xfrm>
          <a:custGeom>
            <a:avLst/>
            <a:gdLst/>
            <a:ahLst/>
            <a:rect l="l" t="t" r="r" b="b"/>
            <a:pathLst>
              <a:path w="6" h="18">
                <a:moveTo>
                  <a:pt x="0" y="0"/>
                </a:moveTo>
                <a:lnTo>
                  <a:pt x="6" y="18"/>
                </a:lnTo>
                <a:lnTo>
                  <a:pt x="6" y="0"/>
                </a:lnTo>
                <a:lnTo>
                  <a:pt x="0" y="0"/>
                </a:lnTo>
                <a:close/>
              </a:path>
            </a:pathLst>
          </a:custGeom>
          <a:solidFill>
            <a:srgbClr val="00f008"/>
          </a:solidFill>
          <a:ln w="0">
            <a:solidFill>
              <a:srgbClr val="505050"/>
            </a:solidFill>
          </a:ln>
        </p:spPr>
        <p:style>
          <a:lnRef idx="0"/>
          <a:fillRef idx="0"/>
          <a:effectRef idx="0"/>
          <a:fontRef idx="minor"/>
        </p:style>
        <p:txBody>
          <a:bodyPr tIns="-1080" bIns="-1080" anchor="t">
            <a:noAutofit/>
          </a:bodyPr>
          <a:p>
            <a:endParaRPr b="0" lang="en-US" sz="2400" strike="noStrike" u="none">
              <a:solidFill>
                <a:srgbClr val="000000"/>
              </a:solidFill>
              <a:effectLst/>
              <a:uFillTx/>
              <a:latin typeface="Times New Roman"/>
            </a:endParaRPr>
          </a:p>
        </p:txBody>
      </p:sp>
      <p:sp>
        <p:nvSpPr>
          <p:cNvPr id="2886" name=""/>
          <p:cNvSpPr/>
          <p:nvPr/>
        </p:nvSpPr>
        <p:spPr>
          <a:xfrm>
            <a:off x="2719440" y="2419200"/>
            <a:ext cx="210960" cy="233640"/>
          </a:xfrm>
          <a:custGeom>
            <a:avLst/>
            <a:gdLst/>
            <a:ahLst/>
            <a:rect l="l" t="t" r="r" b="b"/>
            <a:pathLst>
              <a:path w="114" h="102">
                <a:moveTo>
                  <a:pt x="24" y="30"/>
                </a:moveTo>
                <a:lnTo>
                  <a:pt x="0" y="66"/>
                </a:lnTo>
                <a:lnTo>
                  <a:pt x="18" y="90"/>
                </a:lnTo>
                <a:lnTo>
                  <a:pt x="66" y="72"/>
                </a:lnTo>
                <a:lnTo>
                  <a:pt x="84" y="102"/>
                </a:lnTo>
                <a:lnTo>
                  <a:pt x="108" y="78"/>
                </a:lnTo>
                <a:lnTo>
                  <a:pt x="102" y="60"/>
                </a:lnTo>
                <a:lnTo>
                  <a:pt x="108" y="72"/>
                </a:lnTo>
                <a:lnTo>
                  <a:pt x="114" y="66"/>
                </a:lnTo>
                <a:lnTo>
                  <a:pt x="90" y="54"/>
                </a:lnTo>
                <a:lnTo>
                  <a:pt x="96" y="30"/>
                </a:lnTo>
                <a:lnTo>
                  <a:pt x="84" y="12"/>
                </a:lnTo>
                <a:lnTo>
                  <a:pt x="36" y="24"/>
                </a:lnTo>
                <a:lnTo>
                  <a:pt x="48" y="6"/>
                </a:lnTo>
                <a:lnTo>
                  <a:pt x="30" y="0"/>
                </a:lnTo>
                <a:lnTo>
                  <a:pt x="24" y="3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87" name=""/>
          <p:cNvSpPr/>
          <p:nvPr/>
        </p:nvSpPr>
        <p:spPr>
          <a:xfrm>
            <a:off x="2854440" y="2178000"/>
            <a:ext cx="61920" cy="41400"/>
          </a:xfrm>
          <a:custGeom>
            <a:avLst/>
            <a:gdLst/>
            <a:ahLst/>
            <a:rect l="l" t="t" r="r" b="b"/>
            <a:pathLst>
              <a:path w="24" h="18">
                <a:moveTo>
                  <a:pt x="24" y="18"/>
                </a:moveTo>
                <a:lnTo>
                  <a:pt x="12" y="0"/>
                </a:lnTo>
                <a:lnTo>
                  <a:pt x="0" y="0"/>
                </a:lnTo>
                <a:lnTo>
                  <a:pt x="12" y="18"/>
                </a:lnTo>
                <a:lnTo>
                  <a:pt x="24" y="18"/>
                </a:lnTo>
                <a:close/>
              </a:path>
            </a:pathLst>
          </a:custGeom>
          <a:solidFill>
            <a:srgbClr val="00f008"/>
          </a:solidFill>
          <a:ln w="0">
            <a:solidFill>
              <a:srgbClr val="505050"/>
            </a:solidFill>
          </a:ln>
        </p:spPr>
        <p:style>
          <a:lnRef idx="0"/>
          <a:fillRef idx="0"/>
          <a:effectRef idx="0"/>
          <a:fontRef idx="minor"/>
        </p:style>
        <p:txBody>
          <a:bodyPr tIns="-4320" bIns="-4320" anchor="t">
            <a:noAutofit/>
          </a:bodyPr>
          <a:p>
            <a:endParaRPr b="0" lang="en-US" sz="2400" strike="noStrike" u="none">
              <a:solidFill>
                <a:srgbClr val="000000"/>
              </a:solidFill>
              <a:effectLst/>
              <a:uFillTx/>
              <a:latin typeface="Times New Roman"/>
            </a:endParaRPr>
          </a:p>
        </p:txBody>
      </p:sp>
      <p:sp>
        <p:nvSpPr>
          <p:cNvPr id="2888" name=""/>
          <p:cNvSpPr/>
          <p:nvPr/>
        </p:nvSpPr>
        <p:spPr>
          <a:xfrm>
            <a:off x="2882880" y="2263680"/>
            <a:ext cx="66600" cy="57240"/>
          </a:xfrm>
          <a:custGeom>
            <a:avLst/>
            <a:gdLst/>
            <a:ahLst/>
            <a:rect l="l" t="t" r="r" b="b"/>
            <a:pathLst>
              <a:path w="24" h="24">
                <a:moveTo>
                  <a:pt x="24" y="0"/>
                </a:moveTo>
                <a:lnTo>
                  <a:pt x="0" y="24"/>
                </a:lnTo>
                <a:lnTo>
                  <a:pt x="12" y="0"/>
                </a:lnTo>
                <a:lnTo>
                  <a:pt x="24" y="0"/>
                </a:lnTo>
                <a:close/>
              </a:path>
            </a:pathLst>
          </a:custGeom>
          <a:solidFill>
            <a:srgbClr val="00f008"/>
          </a:solidFill>
          <a:ln w="0">
            <a:solidFill>
              <a:srgbClr val="505050"/>
            </a:solidFill>
          </a:ln>
        </p:spPr>
        <p:style>
          <a:lnRef idx="0"/>
          <a:fillRef idx="0"/>
          <a:effectRef idx="0"/>
          <a:fontRef idx="minor"/>
        </p:style>
        <p:txBody>
          <a:bodyPr tIns="11520" bIns="11520" anchor="t">
            <a:noAutofit/>
          </a:bodyPr>
          <a:p>
            <a:endParaRPr b="0" lang="en-US" sz="2400" strike="noStrike" u="none">
              <a:solidFill>
                <a:srgbClr val="000000"/>
              </a:solidFill>
              <a:effectLst/>
              <a:uFillTx/>
              <a:latin typeface="Times New Roman"/>
            </a:endParaRPr>
          </a:p>
        </p:txBody>
      </p:sp>
      <p:sp>
        <p:nvSpPr>
          <p:cNvPr id="2889" name=""/>
          <p:cNvSpPr/>
          <p:nvPr/>
        </p:nvSpPr>
        <p:spPr>
          <a:xfrm>
            <a:off x="2840040" y="2306520"/>
            <a:ext cx="42840" cy="42840"/>
          </a:xfrm>
          <a:custGeom>
            <a:avLst/>
            <a:gdLst/>
            <a:ahLst/>
            <a:rect l="l" t="t" r="r" b="b"/>
            <a:pathLst>
              <a:path w="18" h="18">
                <a:moveTo>
                  <a:pt x="6" y="0"/>
                </a:moveTo>
                <a:lnTo>
                  <a:pt x="0" y="18"/>
                </a:lnTo>
                <a:lnTo>
                  <a:pt x="18" y="18"/>
                </a:lnTo>
                <a:lnTo>
                  <a:pt x="6" y="0"/>
                </a:lnTo>
                <a:close/>
              </a:path>
            </a:pathLst>
          </a:custGeom>
          <a:solidFill>
            <a:srgbClr val="00f008"/>
          </a:solidFill>
          <a:ln w="0">
            <a:solidFill>
              <a:srgbClr val="505050"/>
            </a:solidFill>
          </a:ln>
        </p:spPr>
        <p:style>
          <a:lnRef idx="0"/>
          <a:fillRef idx="0"/>
          <a:effectRef idx="0"/>
          <a:fontRef idx="minor"/>
        </p:style>
        <p:txBody>
          <a:bodyPr tIns="-2880" bIns="-2880" anchor="t">
            <a:noAutofit/>
          </a:bodyPr>
          <a:p>
            <a:endParaRPr b="0" lang="en-US" sz="2400" strike="noStrike" u="none">
              <a:solidFill>
                <a:srgbClr val="000000"/>
              </a:solidFill>
              <a:effectLst/>
              <a:uFillTx/>
              <a:latin typeface="Times New Roman"/>
            </a:endParaRPr>
          </a:p>
        </p:txBody>
      </p:sp>
      <p:sp>
        <p:nvSpPr>
          <p:cNvPr id="2890" name=""/>
          <p:cNvSpPr/>
          <p:nvPr/>
        </p:nvSpPr>
        <p:spPr>
          <a:xfrm>
            <a:off x="3030480" y="2579760"/>
            <a:ext cx="31680" cy="58680"/>
          </a:xfrm>
          <a:custGeom>
            <a:avLst/>
            <a:gdLst/>
            <a:ahLst/>
            <a:rect l="l" t="t" r="r" b="b"/>
            <a:pathLst>
              <a:path w="12" h="24">
                <a:moveTo>
                  <a:pt x="12" y="0"/>
                </a:moveTo>
                <a:lnTo>
                  <a:pt x="0" y="24"/>
                </a:lnTo>
                <a:lnTo>
                  <a:pt x="12" y="18"/>
                </a:lnTo>
                <a:lnTo>
                  <a:pt x="12" y="0"/>
                </a:lnTo>
                <a:close/>
              </a:path>
            </a:pathLst>
          </a:custGeom>
          <a:solidFill>
            <a:srgbClr val="00f008"/>
          </a:solidFill>
          <a:ln w="0">
            <a:solidFill>
              <a:srgbClr val="505050"/>
            </a:solidFill>
          </a:ln>
        </p:spPr>
        <p:style>
          <a:lnRef idx="0"/>
          <a:fillRef idx="0"/>
          <a:effectRef idx="0"/>
          <a:fontRef idx="minor"/>
        </p:style>
        <p:txBody>
          <a:bodyPr tIns="12960" bIns="12960" anchor="t">
            <a:noAutofit/>
          </a:bodyPr>
          <a:p>
            <a:endParaRPr b="0" lang="en-US" sz="2400" strike="noStrike" u="none">
              <a:solidFill>
                <a:srgbClr val="000000"/>
              </a:solidFill>
              <a:effectLst/>
              <a:uFillTx/>
              <a:latin typeface="Times New Roman"/>
            </a:endParaRPr>
          </a:p>
        </p:txBody>
      </p:sp>
      <p:sp>
        <p:nvSpPr>
          <p:cNvPr id="2891" name=""/>
          <p:cNvSpPr/>
          <p:nvPr/>
        </p:nvSpPr>
        <p:spPr>
          <a:xfrm>
            <a:off x="3062160" y="2754360"/>
            <a:ext cx="47880" cy="42840"/>
          </a:xfrm>
          <a:custGeom>
            <a:avLst/>
            <a:gdLst/>
            <a:ahLst/>
            <a:rect l="l" t="t" r="r" b="b"/>
            <a:pathLst>
              <a:path w="18" h="18">
                <a:moveTo>
                  <a:pt x="18" y="18"/>
                </a:moveTo>
                <a:lnTo>
                  <a:pt x="0" y="0"/>
                </a:lnTo>
                <a:lnTo>
                  <a:pt x="12" y="18"/>
                </a:lnTo>
                <a:lnTo>
                  <a:pt x="18" y="18"/>
                </a:lnTo>
                <a:close/>
              </a:path>
            </a:pathLst>
          </a:custGeom>
          <a:solidFill>
            <a:srgbClr val="00f008"/>
          </a:solidFill>
          <a:ln w="0">
            <a:solidFill>
              <a:srgbClr val="505050"/>
            </a:solidFill>
          </a:ln>
        </p:spPr>
        <p:style>
          <a:lnRef idx="0"/>
          <a:fillRef idx="0"/>
          <a:effectRef idx="0"/>
          <a:fontRef idx="minor"/>
        </p:style>
        <p:txBody>
          <a:bodyPr tIns="-2880" bIns="-2880" anchor="t">
            <a:noAutofit/>
          </a:bodyPr>
          <a:p>
            <a:endParaRPr b="0" lang="en-US" sz="2400" strike="noStrike" u="none">
              <a:solidFill>
                <a:srgbClr val="000000"/>
              </a:solidFill>
              <a:effectLst/>
              <a:uFillTx/>
              <a:latin typeface="Times New Roman"/>
            </a:endParaRPr>
          </a:p>
        </p:txBody>
      </p:sp>
      <p:grpSp>
        <p:nvGrpSpPr>
          <p:cNvPr id="2892" name=""/>
          <p:cNvGrpSpPr/>
          <p:nvPr/>
        </p:nvGrpSpPr>
        <p:grpSpPr>
          <a:xfrm>
            <a:off x="6018120" y="1527120"/>
            <a:ext cx="950400" cy="463320"/>
            <a:chOff x="6018120" y="1527120"/>
            <a:chExt cx="950400" cy="463320"/>
          </a:xfrm>
        </p:grpSpPr>
        <p:sp>
          <p:nvSpPr>
            <p:cNvPr id="2893" name=""/>
            <p:cNvSpPr/>
            <p:nvPr/>
          </p:nvSpPr>
          <p:spPr>
            <a:xfrm>
              <a:off x="6036480" y="1692720"/>
              <a:ext cx="142200" cy="61200"/>
            </a:xfrm>
            <a:custGeom>
              <a:avLst/>
              <a:gdLst/>
              <a:ahLst/>
              <a:rect l="l" t="t" r="r" b="b"/>
              <a:pathLst>
                <a:path w="42" h="24">
                  <a:moveTo>
                    <a:pt x="36" y="0"/>
                  </a:moveTo>
                  <a:lnTo>
                    <a:pt x="0" y="12"/>
                  </a:lnTo>
                  <a:lnTo>
                    <a:pt x="18" y="24"/>
                  </a:lnTo>
                  <a:lnTo>
                    <a:pt x="42" y="18"/>
                  </a:lnTo>
                  <a:lnTo>
                    <a:pt x="36" y="0"/>
                  </a:lnTo>
                  <a:close/>
                </a:path>
              </a:pathLst>
            </a:custGeom>
            <a:solidFill>
              <a:srgbClr val="00f008"/>
            </a:solidFill>
            <a:ln w="0">
              <a:solidFill>
                <a:srgbClr val="505050"/>
              </a:solidFill>
            </a:ln>
          </p:spPr>
          <p:style>
            <a:lnRef idx="0"/>
            <a:fillRef idx="0"/>
            <a:effectRef idx="0"/>
            <a:fontRef idx="minor"/>
          </p:style>
          <p:txBody>
            <a:bodyPr tIns="15480" bIns="15480" anchor="t">
              <a:noAutofit/>
            </a:bodyPr>
            <a:p>
              <a:endParaRPr b="0" lang="en-US" sz="2400" strike="noStrike" u="none">
                <a:solidFill>
                  <a:srgbClr val="000000"/>
                </a:solidFill>
                <a:effectLst/>
                <a:uFillTx/>
                <a:latin typeface="Times New Roman"/>
              </a:endParaRPr>
            </a:p>
          </p:txBody>
        </p:sp>
        <p:sp>
          <p:nvSpPr>
            <p:cNvPr id="2894" name=""/>
            <p:cNvSpPr/>
            <p:nvPr/>
          </p:nvSpPr>
          <p:spPr>
            <a:xfrm>
              <a:off x="6018120" y="1784160"/>
              <a:ext cx="200520" cy="132120"/>
            </a:xfrm>
            <a:custGeom>
              <a:avLst/>
              <a:gdLst/>
              <a:ahLst/>
              <a:rect l="l" t="t" r="r" b="b"/>
              <a:pathLst>
                <a:path w="60" h="54">
                  <a:moveTo>
                    <a:pt x="48" y="0"/>
                  </a:moveTo>
                  <a:lnTo>
                    <a:pt x="0" y="6"/>
                  </a:lnTo>
                  <a:lnTo>
                    <a:pt x="0" y="24"/>
                  </a:lnTo>
                  <a:lnTo>
                    <a:pt x="12" y="36"/>
                  </a:lnTo>
                  <a:lnTo>
                    <a:pt x="12" y="54"/>
                  </a:lnTo>
                  <a:lnTo>
                    <a:pt x="24" y="24"/>
                  </a:lnTo>
                  <a:lnTo>
                    <a:pt x="60" y="12"/>
                  </a:lnTo>
                  <a:lnTo>
                    <a:pt x="48" y="0"/>
                  </a:lnTo>
                  <a:lnTo>
                    <a:pt x="48"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95" name=""/>
            <p:cNvSpPr/>
            <p:nvPr/>
          </p:nvSpPr>
          <p:spPr>
            <a:xfrm>
              <a:off x="6237360" y="1527120"/>
              <a:ext cx="731160" cy="463320"/>
            </a:xfrm>
            <a:custGeom>
              <a:avLst/>
              <a:gdLst/>
              <a:ahLst/>
              <a:rect l="l" t="t" r="r" b="b"/>
              <a:pathLst>
                <a:path w="221" h="185">
                  <a:moveTo>
                    <a:pt x="185" y="185"/>
                  </a:moveTo>
                  <a:lnTo>
                    <a:pt x="185" y="179"/>
                  </a:lnTo>
                  <a:lnTo>
                    <a:pt x="203" y="161"/>
                  </a:lnTo>
                  <a:lnTo>
                    <a:pt x="197" y="150"/>
                  </a:lnTo>
                  <a:lnTo>
                    <a:pt x="191" y="144"/>
                  </a:lnTo>
                  <a:lnTo>
                    <a:pt x="185" y="126"/>
                  </a:lnTo>
                  <a:lnTo>
                    <a:pt x="179" y="120"/>
                  </a:lnTo>
                  <a:lnTo>
                    <a:pt x="167" y="78"/>
                  </a:lnTo>
                  <a:lnTo>
                    <a:pt x="203" y="66"/>
                  </a:lnTo>
                  <a:lnTo>
                    <a:pt x="221" y="36"/>
                  </a:lnTo>
                  <a:lnTo>
                    <a:pt x="221" y="12"/>
                  </a:lnTo>
                  <a:lnTo>
                    <a:pt x="209" y="0"/>
                  </a:lnTo>
                  <a:lnTo>
                    <a:pt x="203" y="30"/>
                  </a:lnTo>
                  <a:lnTo>
                    <a:pt x="197" y="30"/>
                  </a:lnTo>
                  <a:lnTo>
                    <a:pt x="101" y="12"/>
                  </a:lnTo>
                  <a:lnTo>
                    <a:pt x="6" y="54"/>
                  </a:lnTo>
                  <a:lnTo>
                    <a:pt x="0" y="84"/>
                  </a:lnTo>
                  <a:lnTo>
                    <a:pt x="18" y="90"/>
                  </a:lnTo>
                  <a:lnTo>
                    <a:pt x="6" y="102"/>
                  </a:lnTo>
                  <a:lnTo>
                    <a:pt x="18" y="126"/>
                  </a:lnTo>
                  <a:lnTo>
                    <a:pt x="54" y="120"/>
                  </a:lnTo>
                  <a:lnTo>
                    <a:pt x="48" y="161"/>
                  </a:lnTo>
                  <a:lnTo>
                    <a:pt x="90" y="150"/>
                  </a:lnTo>
                  <a:lnTo>
                    <a:pt x="125" y="167"/>
                  </a:lnTo>
                  <a:lnTo>
                    <a:pt x="149" y="185"/>
                  </a:lnTo>
                  <a:lnTo>
                    <a:pt x="173" y="185"/>
                  </a:lnTo>
                  <a:lnTo>
                    <a:pt x="185" y="185"/>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896" name=""/>
          <p:cNvGrpSpPr/>
          <p:nvPr/>
        </p:nvGrpSpPr>
        <p:grpSpPr>
          <a:xfrm>
            <a:off x="5808600" y="1887480"/>
            <a:ext cx="1177560" cy="813960"/>
            <a:chOff x="5808600" y="1887480"/>
            <a:chExt cx="1177560" cy="813960"/>
          </a:xfrm>
        </p:grpSpPr>
        <p:sp>
          <p:nvSpPr>
            <p:cNvPr id="2897" name=""/>
            <p:cNvSpPr/>
            <p:nvPr/>
          </p:nvSpPr>
          <p:spPr>
            <a:xfrm>
              <a:off x="5977440" y="1887480"/>
              <a:ext cx="1008720" cy="482400"/>
            </a:xfrm>
            <a:custGeom>
              <a:avLst/>
              <a:gdLst/>
              <a:ahLst/>
              <a:rect l="l" t="t" r="r" b="b"/>
              <a:pathLst>
                <a:path w="329" h="191">
                  <a:moveTo>
                    <a:pt x="0" y="149"/>
                  </a:moveTo>
                  <a:lnTo>
                    <a:pt x="6" y="107"/>
                  </a:lnTo>
                  <a:lnTo>
                    <a:pt x="36" y="41"/>
                  </a:lnTo>
                  <a:lnTo>
                    <a:pt x="72" y="23"/>
                  </a:lnTo>
                  <a:lnTo>
                    <a:pt x="108" y="77"/>
                  </a:lnTo>
                  <a:lnTo>
                    <a:pt x="144" y="89"/>
                  </a:lnTo>
                  <a:lnTo>
                    <a:pt x="150" y="65"/>
                  </a:lnTo>
                  <a:lnTo>
                    <a:pt x="156" y="11"/>
                  </a:lnTo>
                  <a:lnTo>
                    <a:pt x="198" y="0"/>
                  </a:lnTo>
                  <a:lnTo>
                    <a:pt x="233" y="17"/>
                  </a:lnTo>
                  <a:lnTo>
                    <a:pt x="257" y="35"/>
                  </a:lnTo>
                  <a:lnTo>
                    <a:pt x="281" y="35"/>
                  </a:lnTo>
                  <a:lnTo>
                    <a:pt x="293" y="35"/>
                  </a:lnTo>
                  <a:lnTo>
                    <a:pt x="311" y="59"/>
                  </a:lnTo>
                  <a:lnTo>
                    <a:pt x="305" y="89"/>
                  </a:lnTo>
                  <a:lnTo>
                    <a:pt x="317" y="95"/>
                  </a:lnTo>
                  <a:lnTo>
                    <a:pt x="329" y="119"/>
                  </a:lnTo>
                  <a:lnTo>
                    <a:pt x="329" y="155"/>
                  </a:lnTo>
                  <a:lnTo>
                    <a:pt x="317" y="155"/>
                  </a:lnTo>
                  <a:lnTo>
                    <a:pt x="299" y="179"/>
                  </a:lnTo>
                  <a:lnTo>
                    <a:pt x="281" y="179"/>
                  </a:lnTo>
                  <a:lnTo>
                    <a:pt x="269" y="191"/>
                  </a:lnTo>
                  <a:lnTo>
                    <a:pt x="251" y="185"/>
                  </a:lnTo>
                  <a:lnTo>
                    <a:pt x="215" y="155"/>
                  </a:lnTo>
                  <a:lnTo>
                    <a:pt x="198" y="149"/>
                  </a:lnTo>
                  <a:lnTo>
                    <a:pt x="180" y="125"/>
                  </a:lnTo>
                  <a:lnTo>
                    <a:pt x="156" y="143"/>
                  </a:lnTo>
                  <a:lnTo>
                    <a:pt x="132" y="131"/>
                  </a:lnTo>
                  <a:lnTo>
                    <a:pt x="60" y="131"/>
                  </a:lnTo>
                  <a:lnTo>
                    <a:pt x="30" y="143"/>
                  </a:lnTo>
                  <a:lnTo>
                    <a:pt x="18" y="155"/>
                  </a:lnTo>
                  <a:lnTo>
                    <a:pt x="0" y="149"/>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98" name=""/>
            <p:cNvSpPr/>
            <p:nvPr/>
          </p:nvSpPr>
          <p:spPr>
            <a:xfrm>
              <a:off x="5808600" y="2428200"/>
              <a:ext cx="444240" cy="197280"/>
            </a:xfrm>
            <a:custGeom>
              <a:avLst/>
              <a:gdLst/>
              <a:ahLst/>
              <a:rect l="l" t="t" r="r" b="b"/>
              <a:pathLst>
                <a:path w="144" h="78">
                  <a:moveTo>
                    <a:pt x="138" y="72"/>
                  </a:moveTo>
                  <a:lnTo>
                    <a:pt x="144" y="42"/>
                  </a:lnTo>
                  <a:lnTo>
                    <a:pt x="138" y="24"/>
                  </a:lnTo>
                  <a:lnTo>
                    <a:pt x="108" y="18"/>
                  </a:lnTo>
                  <a:lnTo>
                    <a:pt x="72" y="0"/>
                  </a:lnTo>
                  <a:lnTo>
                    <a:pt x="72" y="6"/>
                  </a:lnTo>
                  <a:lnTo>
                    <a:pt x="66" y="30"/>
                  </a:lnTo>
                  <a:lnTo>
                    <a:pt x="42" y="24"/>
                  </a:lnTo>
                  <a:lnTo>
                    <a:pt x="48" y="12"/>
                  </a:lnTo>
                  <a:lnTo>
                    <a:pt x="18" y="30"/>
                  </a:lnTo>
                  <a:lnTo>
                    <a:pt x="0" y="66"/>
                  </a:lnTo>
                  <a:lnTo>
                    <a:pt x="60" y="78"/>
                  </a:lnTo>
                  <a:lnTo>
                    <a:pt x="138" y="7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99" name=""/>
            <p:cNvSpPr/>
            <p:nvPr/>
          </p:nvSpPr>
          <p:spPr>
            <a:xfrm>
              <a:off x="5977440" y="2203200"/>
              <a:ext cx="824400" cy="498240"/>
            </a:xfrm>
            <a:custGeom>
              <a:avLst/>
              <a:gdLst/>
              <a:ahLst/>
              <a:rect l="l" t="t" r="r" b="b"/>
              <a:pathLst>
                <a:path w="269" h="198">
                  <a:moveTo>
                    <a:pt x="84" y="162"/>
                  </a:moveTo>
                  <a:lnTo>
                    <a:pt x="90" y="132"/>
                  </a:lnTo>
                  <a:lnTo>
                    <a:pt x="84" y="114"/>
                  </a:lnTo>
                  <a:lnTo>
                    <a:pt x="54" y="108"/>
                  </a:lnTo>
                  <a:lnTo>
                    <a:pt x="18" y="90"/>
                  </a:lnTo>
                  <a:lnTo>
                    <a:pt x="0" y="24"/>
                  </a:lnTo>
                  <a:lnTo>
                    <a:pt x="18" y="30"/>
                  </a:lnTo>
                  <a:lnTo>
                    <a:pt x="30" y="18"/>
                  </a:lnTo>
                  <a:lnTo>
                    <a:pt x="60" y="6"/>
                  </a:lnTo>
                  <a:lnTo>
                    <a:pt x="132" y="6"/>
                  </a:lnTo>
                  <a:lnTo>
                    <a:pt x="156" y="18"/>
                  </a:lnTo>
                  <a:lnTo>
                    <a:pt x="180" y="0"/>
                  </a:lnTo>
                  <a:lnTo>
                    <a:pt x="198" y="24"/>
                  </a:lnTo>
                  <a:lnTo>
                    <a:pt x="215" y="30"/>
                  </a:lnTo>
                  <a:lnTo>
                    <a:pt x="251" y="60"/>
                  </a:lnTo>
                  <a:lnTo>
                    <a:pt x="269" y="66"/>
                  </a:lnTo>
                  <a:lnTo>
                    <a:pt x="251" y="78"/>
                  </a:lnTo>
                  <a:lnTo>
                    <a:pt x="251" y="90"/>
                  </a:lnTo>
                  <a:lnTo>
                    <a:pt x="269" y="90"/>
                  </a:lnTo>
                  <a:lnTo>
                    <a:pt x="257" y="108"/>
                  </a:lnTo>
                  <a:lnTo>
                    <a:pt x="227" y="120"/>
                  </a:lnTo>
                  <a:lnTo>
                    <a:pt x="215" y="162"/>
                  </a:lnTo>
                  <a:lnTo>
                    <a:pt x="221" y="180"/>
                  </a:lnTo>
                  <a:lnTo>
                    <a:pt x="215" y="180"/>
                  </a:lnTo>
                  <a:lnTo>
                    <a:pt x="203" y="168"/>
                  </a:lnTo>
                  <a:lnTo>
                    <a:pt x="180" y="180"/>
                  </a:lnTo>
                  <a:lnTo>
                    <a:pt x="180" y="192"/>
                  </a:lnTo>
                  <a:lnTo>
                    <a:pt x="120" y="198"/>
                  </a:lnTo>
                  <a:lnTo>
                    <a:pt x="120" y="186"/>
                  </a:lnTo>
                  <a:lnTo>
                    <a:pt x="84" y="16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sp>
        <p:nvSpPr>
          <p:cNvPr id="2900" name=""/>
          <p:cNvSpPr/>
          <p:nvPr/>
        </p:nvSpPr>
        <p:spPr>
          <a:xfrm>
            <a:off x="6300720" y="2263680"/>
            <a:ext cx="1144800" cy="849240"/>
          </a:xfrm>
          <a:custGeom>
            <a:avLst/>
            <a:gdLst/>
            <a:ahLst/>
            <a:rect l="l" t="t" r="r" b="b"/>
            <a:pathLst>
              <a:path w="431" h="353">
                <a:moveTo>
                  <a:pt x="12" y="335"/>
                </a:moveTo>
                <a:lnTo>
                  <a:pt x="18" y="306"/>
                </a:lnTo>
                <a:lnTo>
                  <a:pt x="0" y="288"/>
                </a:lnTo>
                <a:lnTo>
                  <a:pt x="30" y="252"/>
                </a:lnTo>
                <a:lnTo>
                  <a:pt x="18" y="168"/>
                </a:lnTo>
                <a:lnTo>
                  <a:pt x="78" y="162"/>
                </a:lnTo>
                <a:lnTo>
                  <a:pt x="78" y="150"/>
                </a:lnTo>
                <a:lnTo>
                  <a:pt x="101" y="138"/>
                </a:lnTo>
                <a:lnTo>
                  <a:pt x="113" y="150"/>
                </a:lnTo>
                <a:lnTo>
                  <a:pt x="119" y="150"/>
                </a:lnTo>
                <a:lnTo>
                  <a:pt x="113" y="132"/>
                </a:lnTo>
                <a:lnTo>
                  <a:pt x="125" y="90"/>
                </a:lnTo>
                <a:lnTo>
                  <a:pt x="155" y="78"/>
                </a:lnTo>
                <a:lnTo>
                  <a:pt x="167" y="60"/>
                </a:lnTo>
                <a:lnTo>
                  <a:pt x="149" y="60"/>
                </a:lnTo>
                <a:lnTo>
                  <a:pt x="149" y="48"/>
                </a:lnTo>
                <a:lnTo>
                  <a:pt x="167" y="36"/>
                </a:lnTo>
                <a:lnTo>
                  <a:pt x="179" y="24"/>
                </a:lnTo>
                <a:lnTo>
                  <a:pt x="197" y="24"/>
                </a:lnTo>
                <a:lnTo>
                  <a:pt x="215" y="0"/>
                </a:lnTo>
                <a:lnTo>
                  <a:pt x="227" y="0"/>
                </a:lnTo>
                <a:lnTo>
                  <a:pt x="233" y="0"/>
                </a:lnTo>
                <a:lnTo>
                  <a:pt x="275" y="6"/>
                </a:lnTo>
                <a:lnTo>
                  <a:pt x="281" y="18"/>
                </a:lnTo>
                <a:lnTo>
                  <a:pt x="281" y="30"/>
                </a:lnTo>
                <a:lnTo>
                  <a:pt x="317" y="18"/>
                </a:lnTo>
                <a:lnTo>
                  <a:pt x="347" y="42"/>
                </a:lnTo>
                <a:lnTo>
                  <a:pt x="347" y="60"/>
                </a:lnTo>
                <a:lnTo>
                  <a:pt x="353" y="72"/>
                </a:lnTo>
                <a:lnTo>
                  <a:pt x="347" y="102"/>
                </a:lnTo>
                <a:lnTo>
                  <a:pt x="371" y="144"/>
                </a:lnTo>
                <a:lnTo>
                  <a:pt x="389" y="156"/>
                </a:lnTo>
                <a:lnTo>
                  <a:pt x="389" y="174"/>
                </a:lnTo>
                <a:lnTo>
                  <a:pt x="407" y="174"/>
                </a:lnTo>
                <a:lnTo>
                  <a:pt x="419" y="180"/>
                </a:lnTo>
                <a:lnTo>
                  <a:pt x="425" y="192"/>
                </a:lnTo>
                <a:lnTo>
                  <a:pt x="431" y="192"/>
                </a:lnTo>
                <a:lnTo>
                  <a:pt x="431" y="204"/>
                </a:lnTo>
                <a:lnTo>
                  <a:pt x="407" y="222"/>
                </a:lnTo>
                <a:lnTo>
                  <a:pt x="377" y="216"/>
                </a:lnTo>
                <a:lnTo>
                  <a:pt x="365" y="228"/>
                </a:lnTo>
                <a:lnTo>
                  <a:pt x="371" y="240"/>
                </a:lnTo>
                <a:lnTo>
                  <a:pt x="389" y="300"/>
                </a:lnTo>
                <a:lnTo>
                  <a:pt x="353" y="306"/>
                </a:lnTo>
                <a:lnTo>
                  <a:pt x="341" y="318"/>
                </a:lnTo>
                <a:lnTo>
                  <a:pt x="335" y="347"/>
                </a:lnTo>
                <a:lnTo>
                  <a:pt x="323" y="353"/>
                </a:lnTo>
                <a:lnTo>
                  <a:pt x="317" y="347"/>
                </a:lnTo>
                <a:lnTo>
                  <a:pt x="287" y="353"/>
                </a:lnTo>
                <a:lnTo>
                  <a:pt x="269" y="335"/>
                </a:lnTo>
                <a:lnTo>
                  <a:pt x="251" y="353"/>
                </a:lnTo>
                <a:lnTo>
                  <a:pt x="227" y="335"/>
                </a:lnTo>
                <a:lnTo>
                  <a:pt x="203" y="347"/>
                </a:lnTo>
                <a:lnTo>
                  <a:pt x="197" y="335"/>
                </a:lnTo>
                <a:lnTo>
                  <a:pt x="185" y="335"/>
                </a:lnTo>
                <a:lnTo>
                  <a:pt x="173" y="324"/>
                </a:lnTo>
                <a:lnTo>
                  <a:pt x="125" y="312"/>
                </a:lnTo>
                <a:lnTo>
                  <a:pt x="66" y="312"/>
                </a:lnTo>
                <a:lnTo>
                  <a:pt x="54" y="324"/>
                </a:lnTo>
                <a:lnTo>
                  <a:pt x="12" y="335"/>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1" name=""/>
          <p:cNvSpPr/>
          <p:nvPr/>
        </p:nvSpPr>
        <p:spPr>
          <a:xfrm>
            <a:off x="6713640" y="3589200"/>
            <a:ext cx="396720" cy="465120"/>
          </a:xfrm>
          <a:custGeom>
            <a:avLst/>
            <a:gdLst/>
            <a:ahLst/>
            <a:rect l="l" t="t" r="r" b="b"/>
            <a:pathLst>
              <a:path w="150" h="192">
                <a:moveTo>
                  <a:pt x="66" y="192"/>
                </a:moveTo>
                <a:lnTo>
                  <a:pt x="84" y="186"/>
                </a:lnTo>
                <a:lnTo>
                  <a:pt x="90" y="174"/>
                </a:lnTo>
                <a:lnTo>
                  <a:pt x="108" y="156"/>
                </a:lnTo>
                <a:lnTo>
                  <a:pt x="114" y="132"/>
                </a:lnTo>
                <a:lnTo>
                  <a:pt x="150" y="132"/>
                </a:lnTo>
                <a:lnTo>
                  <a:pt x="150" y="108"/>
                </a:lnTo>
                <a:lnTo>
                  <a:pt x="138" y="96"/>
                </a:lnTo>
                <a:lnTo>
                  <a:pt x="132" y="72"/>
                </a:lnTo>
                <a:lnTo>
                  <a:pt x="114" y="60"/>
                </a:lnTo>
                <a:lnTo>
                  <a:pt x="114" y="30"/>
                </a:lnTo>
                <a:lnTo>
                  <a:pt x="90" y="18"/>
                </a:lnTo>
                <a:lnTo>
                  <a:pt x="72" y="18"/>
                </a:lnTo>
                <a:lnTo>
                  <a:pt x="36" y="0"/>
                </a:lnTo>
                <a:lnTo>
                  <a:pt x="12" y="0"/>
                </a:lnTo>
                <a:lnTo>
                  <a:pt x="0" y="12"/>
                </a:lnTo>
                <a:lnTo>
                  <a:pt x="30" y="42"/>
                </a:lnTo>
                <a:lnTo>
                  <a:pt x="60" y="108"/>
                </a:lnTo>
                <a:lnTo>
                  <a:pt x="66" y="19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2" name=""/>
          <p:cNvSpPr/>
          <p:nvPr/>
        </p:nvSpPr>
        <p:spPr>
          <a:xfrm>
            <a:off x="6168960" y="2943360"/>
            <a:ext cx="2138400" cy="1269720"/>
          </a:xfrm>
          <a:custGeom>
            <a:avLst/>
            <a:gdLst/>
            <a:ahLst/>
            <a:rect l="l" t="t" r="r" b="b"/>
            <a:pathLst>
              <a:path w="802" h="527">
                <a:moveTo>
                  <a:pt x="203" y="281"/>
                </a:moveTo>
                <a:lnTo>
                  <a:pt x="126" y="311"/>
                </a:lnTo>
                <a:lnTo>
                  <a:pt x="108" y="299"/>
                </a:lnTo>
                <a:lnTo>
                  <a:pt x="30" y="299"/>
                </a:lnTo>
                <a:lnTo>
                  <a:pt x="0" y="275"/>
                </a:lnTo>
                <a:lnTo>
                  <a:pt x="18" y="227"/>
                </a:lnTo>
                <a:lnTo>
                  <a:pt x="30" y="227"/>
                </a:lnTo>
                <a:lnTo>
                  <a:pt x="30" y="203"/>
                </a:lnTo>
                <a:lnTo>
                  <a:pt x="42" y="173"/>
                </a:lnTo>
                <a:lnTo>
                  <a:pt x="84" y="125"/>
                </a:lnTo>
                <a:lnTo>
                  <a:pt x="60" y="53"/>
                </a:lnTo>
                <a:lnTo>
                  <a:pt x="102" y="42"/>
                </a:lnTo>
                <a:lnTo>
                  <a:pt x="114" y="30"/>
                </a:lnTo>
                <a:lnTo>
                  <a:pt x="173" y="30"/>
                </a:lnTo>
                <a:lnTo>
                  <a:pt x="221" y="42"/>
                </a:lnTo>
                <a:lnTo>
                  <a:pt x="233" y="53"/>
                </a:lnTo>
                <a:lnTo>
                  <a:pt x="245" y="53"/>
                </a:lnTo>
                <a:lnTo>
                  <a:pt x="251" y="65"/>
                </a:lnTo>
                <a:lnTo>
                  <a:pt x="275" y="53"/>
                </a:lnTo>
                <a:lnTo>
                  <a:pt x="299" y="71"/>
                </a:lnTo>
                <a:lnTo>
                  <a:pt x="317" y="53"/>
                </a:lnTo>
                <a:lnTo>
                  <a:pt x="335" y="71"/>
                </a:lnTo>
                <a:lnTo>
                  <a:pt x="365" y="65"/>
                </a:lnTo>
                <a:lnTo>
                  <a:pt x="371" y="71"/>
                </a:lnTo>
                <a:lnTo>
                  <a:pt x="383" y="65"/>
                </a:lnTo>
                <a:lnTo>
                  <a:pt x="389" y="36"/>
                </a:lnTo>
                <a:lnTo>
                  <a:pt x="401" y="24"/>
                </a:lnTo>
                <a:lnTo>
                  <a:pt x="437" y="18"/>
                </a:lnTo>
                <a:lnTo>
                  <a:pt x="443" y="24"/>
                </a:lnTo>
                <a:lnTo>
                  <a:pt x="461" y="0"/>
                </a:lnTo>
                <a:lnTo>
                  <a:pt x="521" y="0"/>
                </a:lnTo>
                <a:lnTo>
                  <a:pt x="551" y="36"/>
                </a:lnTo>
                <a:lnTo>
                  <a:pt x="551" y="42"/>
                </a:lnTo>
                <a:lnTo>
                  <a:pt x="539" y="48"/>
                </a:lnTo>
                <a:lnTo>
                  <a:pt x="545" y="71"/>
                </a:lnTo>
                <a:lnTo>
                  <a:pt x="569" y="77"/>
                </a:lnTo>
                <a:lnTo>
                  <a:pt x="581" y="77"/>
                </a:lnTo>
                <a:lnTo>
                  <a:pt x="593" y="95"/>
                </a:lnTo>
                <a:lnTo>
                  <a:pt x="593" y="125"/>
                </a:lnTo>
                <a:lnTo>
                  <a:pt x="605" y="131"/>
                </a:lnTo>
                <a:lnTo>
                  <a:pt x="629" y="131"/>
                </a:lnTo>
                <a:lnTo>
                  <a:pt x="635" y="143"/>
                </a:lnTo>
                <a:lnTo>
                  <a:pt x="647" y="143"/>
                </a:lnTo>
                <a:lnTo>
                  <a:pt x="676" y="131"/>
                </a:lnTo>
                <a:lnTo>
                  <a:pt x="706" y="167"/>
                </a:lnTo>
                <a:lnTo>
                  <a:pt x="724" y="161"/>
                </a:lnTo>
                <a:lnTo>
                  <a:pt x="742" y="173"/>
                </a:lnTo>
                <a:lnTo>
                  <a:pt x="754" y="173"/>
                </a:lnTo>
                <a:lnTo>
                  <a:pt x="802" y="191"/>
                </a:lnTo>
                <a:lnTo>
                  <a:pt x="796" y="197"/>
                </a:lnTo>
                <a:lnTo>
                  <a:pt x="802" y="215"/>
                </a:lnTo>
                <a:lnTo>
                  <a:pt x="796" y="227"/>
                </a:lnTo>
                <a:lnTo>
                  <a:pt x="784" y="227"/>
                </a:lnTo>
                <a:lnTo>
                  <a:pt x="796" y="239"/>
                </a:lnTo>
                <a:lnTo>
                  <a:pt x="784" y="251"/>
                </a:lnTo>
                <a:lnTo>
                  <a:pt x="784" y="275"/>
                </a:lnTo>
                <a:lnTo>
                  <a:pt x="790" y="275"/>
                </a:lnTo>
                <a:lnTo>
                  <a:pt x="784" y="311"/>
                </a:lnTo>
                <a:lnTo>
                  <a:pt x="760" y="311"/>
                </a:lnTo>
                <a:lnTo>
                  <a:pt x="748" y="305"/>
                </a:lnTo>
                <a:lnTo>
                  <a:pt x="736" y="317"/>
                </a:lnTo>
                <a:lnTo>
                  <a:pt x="724" y="323"/>
                </a:lnTo>
                <a:lnTo>
                  <a:pt x="718" y="335"/>
                </a:lnTo>
                <a:lnTo>
                  <a:pt x="718" y="359"/>
                </a:lnTo>
                <a:lnTo>
                  <a:pt x="605" y="389"/>
                </a:lnTo>
                <a:lnTo>
                  <a:pt x="587" y="413"/>
                </a:lnTo>
                <a:lnTo>
                  <a:pt x="575" y="401"/>
                </a:lnTo>
                <a:lnTo>
                  <a:pt x="569" y="419"/>
                </a:lnTo>
                <a:lnTo>
                  <a:pt x="569" y="431"/>
                </a:lnTo>
                <a:lnTo>
                  <a:pt x="557" y="419"/>
                </a:lnTo>
                <a:lnTo>
                  <a:pt x="551" y="431"/>
                </a:lnTo>
                <a:lnTo>
                  <a:pt x="533" y="407"/>
                </a:lnTo>
                <a:lnTo>
                  <a:pt x="533" y="419"/>
                </a:lnTo>
                <a:lnTo>
                  <a:pt x="515" y="419"/>
                </a:lnTo>
                <a:lnTo>
                  <a:pt x="533" y="437"/>
                </a:lnTo>
                <a:lnTo>
                  <a:pt x="551" y="431"/>
                </a:lnTo>
                <a:lnTo>
                  <a:pt x="551" y="443"/>
                </a:lnTo>
                <a:lnTo>
                  <a:pt x="569" y="449"/>
                </a:lnTo>
                <a:lnTo>
                  <a:pt x="575" y="473"/>
                </a:lnTo>
                <a:lnTo>
                  <a:pt x="641" y="467"/>
                </a:lnTo>
                <a:lnTo>
                  <a:pt x="635" y="491"/>
                </a:lnTo>
                <a:lnTo>
                  <a:pt x="593" y="485"/>
                </a:lnTo>
                <a:lnTo>
                  <a:pt x="527" y="527"/>
                </a:lnTo>
                <a:lnTo>
                  <a:pt x="503" y="521"/>
                </a:lnTo>
                <a:lnTo>
                  <a:pt x="503" y="485"/>
                </a:lnTo>
                <a:lnTo>
                  <a:pt x="461" y="467"/>
                </a:lnTo>
                <a:lnTo>
                  <a:pt x="521" y="431"/>
                </a:lnTo>
                <a:lnTo>
                  <a:pt x="515" y="425"/>
                </a:lnTo>
                <a:lnTo>
                  <a:pt x="431" y="419"/>
                </a:lnTo>
                <a:lnTo>
                  <a:pt x="443" y="407"/>
                </a:lnTo>
                <a:lnTo>
                  <a:pt x="425" y="401"/>
                </a:lnTo>
                <a:lnTo>
                  <a:pt x="449" y="401"/>
                </a:lnTo>
                <a:lnTo>
                  <a:pt x="437" y="383"/>
                </a:lnTo>
                <a:lnTo>
                  <a:pt x="383" y="395"/>
                </a:lnTo>
                <a:lnTo>
                  <a:pt x="371" y="419"/>
                </a:lnTo>
                <a:lnTo>
                  <a:pt x="353" y="407"/>
                </a:lnTo>
                <a:lnTo>
                  <a:pt x="365" y="431"/>
                </a:lnTo>
                <a:lnTo>
                  <a:pt x="341" y="455"/>
                </a:lnTo>
                <a:lnTo>
                  <a:pt x="335" y="443"/>
                </a:lnTo>
                <a:lnTo>
                  <a:pt x="329" y="467"/>
                </a:lnTo>
                <a:lnTo>
                  <a:pt x="287" y="473"/>
                </a:lnTo>
                <a:lnTo>
                  <a:pt x="269" y="461"/>
                </a:lnTo>
                <a:lnTo>
                  <a:pt x="287" y="455"/>
                </a:lnTo>
                <a:lnTo>
                  <a:pt x="293" y="443"/>
                </a:lnTo>
                <a:lnTo>
                  <a:pt x="311" y="425"/>
                </a:lnTo>
                <a:lnTo>
                  <a:pt x="317" y="401"/>
                </a:lnTo>
                <a:lnTo>
                  <a:pt x="353" y="401"/>
                </a:lnTo>
                <a:lnTo>
                  <a:pt x="353" y="377"/>
                </a:lnTo>
                <a:lnTo>
                  <a:pt x="341" y="365"/>
                </a:lnTo>
                <a:lnTo>
                  <a:pt x="335" y="341"/>
                </a:lnTo>
                <a:lnTo>
                  <a:pt x="317" y="329"/>
                </a:lnTo>
                <a:lnTo>
                  <a:pt x="317" y="299"/>
                </a:lnTo>
                <a:lnTo>
                  <a:pt x="293" y="287"/>
                </a:lnTo>
                <a:lnTo>
                  <a:pt x="275" y="287"/>
                </a:lnTo>
                <a:lnTo>
                  <a:pt x="239" y="269"/>
                </a:lnTo>
                <a:lnTo>
                  <a:pt x="215" y="269"/>
                </a:lnTo>
                <a:lnTo>
                  <a:pt x="203" y="281"/>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3" name=""/>
          <p:cNvSpPr/>
          <p:nvPr/>
        </p:nvSpPr>
        <p:spPr>
          <a:xfrm>
            <a:off x="5848200" y="4440240"/>
            <a:ext cx="211320" cy="419040"/>
          </a:xfrm>
          <a:custGeom>
            <a:avLst/>
            <a:gdLst/>
            <a:ahLst/>
            <a:rect l="l" t="t" r="r" b="b"/>
            <a:pathLst>
              <a:path w="78" h="174">
                <a:moveTo>
                  <a:pt x="72" y="108"/>
                </a:moveTo>
                <a:lnTo>
                  <a:pt x="78" y="126"/>
                </a:lnTo>
                <a:lnTo>
                  <a:pt x="36" y="174"/>
                </a:lnTo>
                <a:lnTo>
                  <a:pt x="0" y="132"/>
                </a:lnTo>
                <a:lnTo>
                  <a:pt x="6" y="132"/>
                </a:lnTo>
                <a:lnTo>
                  <a:pt x="0" y="78"/>
                </a:lnTo>
                <a:lnTo>
                  <a:pt x="12" y="54"/>
                </a:lnTo>
                <a:lnTo>
                  <a:pt x="0" y="48"/>
                </a:lnTo>
                <a:lnTo>
                  <a:pt x="6" y="12"/>
                </a:lnTo>
                <a:lnTo>
                  <a:pt x="18" y="0"/>
                </a:lnTo>
                <a:lnTo>
                  <a:pt x="24" y="0"/>
                </a:lnTo>
                <a:lnTo>
                  <a:pt x="36" y="6"/>
                </a:lnTo>
                <a:lnTo>
                  <a:pt x="60" y="30"/>
                </a:lnTo>
                <a:lnTo>
                  <a:pt x="48" y="78"/>
                </a:lnTo>
                <a:lnTo>
                  <a:pt x="72" y="108"/>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4" name=""/>
          <p:cNvSpPr/>
          <p:nvPr/>
        </p:nvSpPr>
        <p:spPr>
          <a:xfrm>
            <a:off x="5981760" y="4502160"/>
            <a:ext cx="301680" cy="228600"/>
          </a:xfrm>
          <a:custGeom>
            <a:avLst/>
            <a:gdLst/>
            <a:ahLst/>
            <a:rect l="l" t="t" r="r" b="b"/>
            <a:pathLst>
              <a:path w="114" h="96">
                <a:moveTo>
                  <a:pt x="24" y="96"/>
                </a:moveTo>
                <a:lnTo>
                  <a:pt x="0" y="66"/>
                </a:lnTo>
                <a:lnTo>
                  <a:pt x="12" y="18"/>
                </a:lnTo>
                <a:lnTo>
                  <a:pt x="42" y="0"/>
                </a:lnTo>
                <a:lnTo>
                  <a:pt x="90" y="0"/>
                </a:lnTo>
                <a:lnTo>
                  <a:pt x="90" y="12"/>
                </a:lnTo>
                <a:lnTo>
                  <a:pt x="108" y="24"/>
                </a:lnTo>
                <a:lnTo>
                  <a:pt x="114" y="66"/>
                </a:lnTo>
                <a:lnTo>
                  <a:pt x="24" y="9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5" name=""/>
          <p:cNvSpPr/>
          <p:nvPr/>
        </p:nvSpPr>
        <p:spPr>
          <a:xfrm>
            <a:off x="6203880" y="4254480"/>
            <a:ext cx="747720" cy="420840"/>
          </a:xfrm>
          <a:custGeom>
            <a:avLst/>
            <a:gdLst/>
            <a:ahLst/>
            <a:rect l="l" t="t" r="r" b="b"/>
            <a:pathLst>
              <a:path w="281" h="174">
                <a:moveTo>
                  <a:pt x="281" y="18"/>
                </a:moveTo>
                <a:lnTo>
                  <a:pt x="203" y="0"/>
                </a:lnTo>
                <a:lnTo>
                  <a:pt x="137" y="30"/>
                </a:lnTo>
                <a:lnTo>
                  <a:pt x="30" y="18"/>
                </a:lnTo>
                <a:lnTo>
                  <a:pt x="24" y="12"/>
                </a:lnTo>
                <a:lnTo>
                  <a:pt x="30" y="0"/>
                </a:lnTo>
                <a:lnTo>
                  <a:pt x="18" y="0"/>
                </a:lnTo>
                <a:lnTo>
                  <a:pt x="6" y="0"/>
                </a:lnTo>
                <a:lnTo>
                  <a:pt x="0" y="18"/>
                </a:lnTo>
                <a:lnTo>
                  <a:pt x="6" y="36"/>
                </a:lnTo>
                <a:lnTo>
                  <a:pt x="24" y="66"/>
                </a:lnTo>
                <a:lnTo>
                  <a:pt x="6" y="90"/>
                </a:lnTo>
                <a:lnTo>
                  <a:pt x="6" y="102"/>
                </a:lnTo>
                <a:lnTo>
                  <a:pt x="6" y="114"/>
                </a:lnTo>
                <a:lnTo>
                  <a:pt x="24" y="126"/>
                </a:lnTo>
                <a:lnTo>
                  <a:pt x="30" y="168"/>
                </a:lnTo>
                <a:lnTo>
                  <a:pt x="96" y="156"/>
                </a:lnTo>
                <a:lnTo>
                  <a:pt x="137" y="174"/>
                </a:lnTo>
                <a:lnTo>
                  <a:pt x="155" y="168"/>
                </a:lnTo>
                <a:lnTo>
                  <a:pt x="167" y="156"/>
                </a:lnTo>
                <a:lnTo>
                  <a:pt x="167" y="144"/>
                </a:lnTo>
                <a:lnTo>
                  <a:pt x="173" y="144"/>
                </a:lnTo>
                <a:lnTo>
                  <a:pt x="215" y="126"/>
                </a:lnTo>
                <a:lnTo>
                  <a:pt x="251" y="132"/>
                </a:lnTo>
                <a:lnTo>
                  <a:pt x="227" y="102"/>
                </a:lnTo>
                <a:lnTo>
                  <a:pt x="245" y="84"/>
                </a:lnTo>
                <a:lnTo>
                  <a:pt x="251" y="60"/>
                </a:lnTo>
                <a:lnTo>
                  <a:pt x="275" y="42"/>
                </a:lnTo>
                <a:lnTo>
                  <a:pt x="281" y="18"/>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6" name=""/>
          <p:cNvSpPr/>
          <p:nvPr/>
        </p:nvSpPr>
        <p:spPr>
          <a:xfrm>
            <a:off x="6332400" y="1463760"/>
            <a:ext cx="49320" cy="54000"/>
          </a:xfrm>
          <a:custGeom>
            <a:avLst/>
            <a:gdLst/>
            <a:ahLst/>
            <a:rect l="l" t="t" r="r" b="b"/>
            <a:pathLst>
              <a:path w="27" h="32">
                <a:moveTo>
                  <a:pt x="9" y="32"/>
                </a:moveTo>
                <a:lnTo>
                  <a:pt x="27" y="0"/>
                </a:lnTo>
                <a:lnTo>
                  <a:pt x="0" y="32"/>
                </a:lnTo>
                <a:lnTo>
                  <a:pt x="9" y="32"/>
                </a:lnTo>
                <a:close/>
              </a:path>
            </a:pathLst>
          </a:custGeom>
          <a:solidFill>
            <a:srgbClr val="a7ffab"/>
          </a:solidFill>
          <a:ln w="15840">
            <a:solidFill>
              <a:srgbClr val="50505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907" name=""/>
          <p:cNvSpPr/>
          <p:nvPr/>
        </p:nvSpPr>
        <p:spPr>
          <a:xfrm>
            <a:off x="6332400" y="1463760"/>
            <a:ext cx="49320" cy="54000"/>
          </a:xfrm>
          <a:custGeom>
            <a:avLst/>
            <a:gdLst/>
            <a:ahLst/>
            <a:rect l="l" t="t" r="r" b="b"/>
            <a:pathLst>
              <a:path w="27" h="32">
                <a:moveTo>
                  <a:pt x="9" y="32"/>
                </a:moveTo>
                <a:lnTo>
                  <a:pt x="27" y="0"/>
                </a:lnTo>
                <a:lnTo>
                  <a:pt x="0" y="32"/>
                </a:lnTo>
                <a:lnTo>
                  <a:pt x="9" y="32"/>
                </a:lnTo>
                <a:close/>
              </a:path>
            </a:pathLst>
          </a:custGeom>
          <a:solidFill>
            <a:srgbClr val="a7ffab"/>
          </a:solidFill>
          <a:ln w="15840">
            <a:solidFill>
              <a:srgbClr val="50505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908" name=""/>
          <p:cNvSpPr/>
          <p:nvPr/>
        </p:nvSpPr>
        <p:spPr>
          <a:xfrm>
            <a:off x="6332400" y="1463760"/>
            <a:ext cx="49320" cy="54000"/>
          </a:xfrm>
          <a:custGeom>
            <a:avLst/>
            <a:gdLst/>
            <a:ahLst/>
            <a:rect l="l" t="t" r="r" b="b"/>
            <a:pathLst>
              <a:path w="27" h="32">
                <a:moveTo>
                  <a:pt x="9" y="32"/>
                </a:moveTo>
                <a:lnTo>
                  <a:pt x="27" y="0"/>
                </a:lnTo>
                <a:lnTo>
                  <a:pt x="0" y="32"/>
                </a:lnTo>
                <a:lnTo>
                  <a:pt x="9" y="32"/>
                </a:lnTo>
                <a:close/>
              </a:path>
            </a:pathLst>
          </a:custGeom>
          <a:solidFill>
            <a:srgbClr val="a7ffab"/>
          </a:solidFill>
          <a:ln w="15840">
            <a:solidFill>
              <a:srgbClr val="50505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909" name=""/>
          <p:cNvSpPr/>
          <p:nvPr/>
        </p:nvSpPr>
        <p:spPr>
          <a:xfrm>
            <a:off x="6792840" y="3900600"/>
            <a:ext cx="1157400" cy="168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0" name=""/>
          <p:cNvSpPr/>
          <p:nvPr/>
        </p:nvSpPr>
        <p:spPr>
          <a:xfrm>
            <a:off x="6792840" y="3900600"/>
            <a:ext cx="1157400" cy="168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1" name=""/>
          <p:cNvSpPr/>
          <p:nvPr/>
        </p:nvSpPr>
        <p:spPr>
          <a:xfrm>
            <a:off x="3727440" y="3103560"/>
            <a:ext cx="309600" cy="7920"/>
          </a:xfrm>
          <a:prstGeom prst="line">
            <a:avLst/>
          </a:prstGeom>
          <a:ln w="38160">
            <a:solidFill>
              <a:srgbClr val="ffcc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912" name=""/>
          <p:cNvSpPr/>
          <p:nvPr/>
        </p:nvSpPr>
        <p:spPr>
          <a:xfrm>
            <a:off x="3700440" y="3144960"/>
            <a:ext cx="236520" cy="4680"/>
          </a:xfrm>
          <a:prstGeom prst="line">
            <a:avLst/>
          </a:prstGeom>
          <a:ln w="38160">
            <a:solidFill>
              <a:srgbClr val="ffcc00"/>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grpSp>
        <p:nvGrpSpPr>
          <p:cNvPr id="2913" name=""/>
          <p:cNvGrpSpPr/>
          <p:nvPr/>
        </p:nvGrpSpPr>
        <p:grpSpPr>
          <a:xfrm>
            <a:off x="4462560" y="4441680"/>
            <a:ext cx="348840" cy="305640"/>
            <a:chOff x="4462560" y="4441680"/>
            <a:chExt cx="348840" cy="305640"/>
          </a:xfrm>
        </p:grpSpPr>
        <p:sp>
          <p:nvSpPr>
            <p:cNvPr id="2914" name=""/>
            <p:cNvSpPr/>
            <p:nvPr/>
          </p:nvSpPr>
          <p:spPr>
            <a:xfrm>
              <a:off x="4498200" y="4441680"/>
              <a:ext cx="155160" cy="136440"/>
            </a:xfrm>
            <a:prstGeom prst="rect">
              <a:avLst/>
            </a:prstGeom>
            <a:solidFill>
              <a:srgbClr val="919191"/>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5" name=""/>
            <p:cNvSpPr/>
            <p:nvPr/>
          </p:nvSpPr>
          <p:spPr>
            <a:xfrm>
              <a:off x="4462560" y="4540320"/>
              <a:ext cx="348840" cy="207000"/>
            </a:xfrm>
            <a:prstGeom prst="rect">
              <a:avLst/>
            </a:prstGeom>
            <a:solidFill>
              <a:srgbClr val="919191"/>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916" name=""/>
          <p:cNvSpPr/>
          <p:nvPr/>
        </p:nvSpPr>
        <p:spPr>
          <a:xfrm>
            <a:off x="4179960" y="3351240"/>
            <a:ext cx="4431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Frankfurt</a:t>
            </a:r>
            <a:endParaRPr b="0" lang="en-US" sz="800" strike="noStrike" u="none">
              <a:solidFill>
                <a:srgbClr val="000000"/>
              </a:solidFill>
              <a:effectLst/>
              <a:uFillTx/>
              <a:latin typeface="Times New Roman"/>
            </a:endParaRPr>
          </a:p>
        </p:txBody>
      </p:sp>
      <p:sp>
        <p:nvSpPr>
          <p:cNvPr id="2917" name=""/>
          <p:cNvSpPr/>
          <p:nvPr/>
        </p:nvSpPr>
        <p:spPr>
          <a:xfrm>
            <a:off x="5234040" y="3825720"/>
            <a:ext cx="231840" cy="2145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8" name=""/>
          <p:cNvSpPr/>
          <p:nvPr/>
        </p:nvSpPr>
        <p:spPr>
          <a:xfrm>
            <a:off x="5243400" y="3602160"/>
            <a:ext cx="231840" cy="2127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9" name=""/>
          <p:cNvSpPr/>
          <p:nvPr/>
        </p:nvSpPr>
        <p:spPr>
          <a:xfrm>
            <a:off x="4011480" y="2448000"/>
            <a:ext cx="997200" cy="326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0" name=""/>
          <p:cNvSpPr/>
          <p:nvPr/>
        </p:nvSpPr>
        <p:spPr>
          <a:xfrm>
            <a:off x="4253040" y="3319560"/>
            <a:ext cx="642960" cy="166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1" name=""/>
          <p:cNvSpPr/>
          <p:nvPr/>
        </p:nvSpPr>
        <p:spPr>
          <a:xfrm>
            <a:off x="4913280" y="4560840"/>
            <a:ext cx="69552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2" name=""/>
          <p:cNvSpPr/>
          <p:nvPr/>
        </p:nvSpPr>
        <p:spPr>
          <a:xfrm>
            <a:off x="4394160" y="4800600"/>
            <a:ext cx="573120" cy="326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3" name=""/>
          <p:cNvSpPr/>
          <p:nvPr/>
        </p:nvSpPr>
        <p:spPr>
          <a:xfrm>
            <a:off x="5342040" y="4014720"/>
            <a:ext cx="612720" cy="327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4" name=""/>
          <p:cNvSpPr/>
          <p:nvPr/>
        </p:nvSpPr>
        <p:spPr>
          <a:xfrm>
            <a:off x="3425760" y="1704960"/>
            <a:ext cx="776520" cy="744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5" name=""/>
          <p:cNvSpPr/>
          <p:nvPr/>
        </p:nvSpPr>
        <p:spPr>
          <a:xfrm>
            <a:off x="3497040" y="1876320"/>
            <a:ext cx="479880" cy="36540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Teesside</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1,875 MW </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p:txBody>
      </p:sp>
      <p:sp>
        <p:nvSpPr>
          <p:cNvPr id="2926" name=""/>
          <p:cNvSpPr/>
          <p:nvPr/>
        </p:nvSpPr>
        <p:spPr>
          <a:xfrm>
            <a:off x="6993000" y="4923000"/>
            <a:ext cx="63000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7" name=""/>
          <p:cNvSpPr/>
          <p:nvPr/>
        </p:nvSpPr>
        <p:spPr>
          <a:xfrm>
            <a:off x="6227640" y="1522440"/>
            <a:ext cx="54792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8" name=""/>
          <p:cNvSpPr/>
          <p:nvPr/>
        </p:nvSpPr>
        <p:spPr>
          <a:xfrm>
            <a:off x="3886200" y="3017880"/>
            <a:ext cx="793800" cy="328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9" name=""/>
          <p:cNvSpPr/>
          <p:nvPr/>
        </p:nvSpPr>
        <p:spPr>
          <a:xfrm>
            <a:off x="3633840" y="2363760"/>
            <a:ext cx="950760" cy="326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0" name=""/>
          <p:cNvSpPr/>
          <p:nvPr/>
        </p:nvSpPr>
        <p:spPr>
          <a:xfrm>
            <a:off x="6256440" y="2990880"/>
            <a:ext cx="103824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1" name=""/>
          <p:cNvSpPr/>
          <p:nvPr/>
        </p:nvSpPr>
        <p:spPr>
          <a:xfrm>
            <a:off x="5667480" y="2803680"/>
            <a:ext cx="566640" cy="161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2" name=""/>
          <p:cNvSpPr/>
          <p:nvPr/>
        </p:nvSpPr>
        <p:spPr>
          <a:xfrm>
            <a:off x="5937120" y="3443400"/>
            <a:ext cx="63828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3" name=""/>
          <p:cNvSpPr/>
          <p:nvPr/>
        </p:nvSpPr>
        <p:spPr>
          <a:xfrm>
            <a:off x="7018200" y="3489480"/>
            <a:ext cx="57312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4" name=""/>
          <p:cNvSpPr/>
          <p:nvPr/>
        </p:nvSpPr>
        <p:spPr>
          <a:xfrm>
            <a:off x="5742000" y="3887640"/>
            <a:ext cx="733320" cy="16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935" name=""/>
          <p:cNvGrpSpPr/>
          <p:nvPr/>
        </p:nvGrpSpPr>
        <p:grpSpPr>
          <a:xfrm>
            <a:off x="5837400" y="2625840"/>
            <a:ext cx="215280" cy="191520"/>
            <a:chOff x="5837400" y="2625840"/>
            <a:chExt cx="215280" cy="191520"/>
          </a:xfrm>
        </p:grpSpPr>
        <p:sp>
          <p:nvSpPr>
            <p:cNvPr id="2936" name=""/>
            <p:cNvSpPr/>
            <p:nvPr/>
          </p:nvSpPr>
          <p:spPr>
            <a:xfrm>
              <a:off x="5837400" y="2625840"/>
              <a:ext cx="215280" cy="191520"/>
            </a:xfrm>
            <a:custGeom>
              <a:avLst/>
              <a:gdLst/>
              <a:ahLst/>
              <a:rect l="l" t="t" r="r" b="b"/>
              <a:pathLst>
                <a:path w="117" h="113">
                  <a:moveTo>
                    <a:pt x="58" y="0"/>
                  </a:moveTo>
                  <a:lnTo>
                    <a:pt x="70" y="45"/>
                  </a:lnTo>
                  <a:lnTo>
                    <a:pt x="117" y="44"/>
                  </a:lnTo>
                  <a:lnTo>
                    <a:pt x="78" y="68"/>
                  </a:lnTo>
                  <a:lnTo>
                    <a:pt x="95" y="113"/>
                  </a:lnTo>
                  <a:lnTo>
                    <a:pt x="58" y="82"/>
                  </a:lnTo>
                  <a:lnTo>
                    <a:pt x="22" y="113"/>
                  </a:lnTo>
                  <a:lnTo>
                    <a:pt x="38" y="68"/>
                  </a:lnTo>
                  <a:lnTo>
                    <a:pt x="0" y="44"/>
                  </a:lnTo>
                  <a:lnTo>
                    <a:pt x="45" y="45"/>
                  </a:lnTo>
                  <a:lnTo>
                    <a:pt x="58" y="0"/>
                  </a:lnTo>
                  <a:close/>
                </a:path>
              </a:pathLst>
            </a:custGeom>
            <a:solidFill>
              <a:srgbClr val="fc012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7" name=""/>
            <p:cNvSpPr/>
            <p:nvPr/>
          </p:nvSpPr>
          <p:spPr>
            <a:xfrm>
              <a:off x="5837400" y="2625840"/>
              <a:ext cx="215280" cy="191520"/>
            </a:xfrm>
            <a:custGeom>
              <a:avLst/>
              <a:gdLst/>
              <a:ahLst/>
              <a:rect l="l" t="t" r="r" b="b"/>
              <a:pathLst>
                <a:path w="117" h="113">
                  <a:moveTo>
                    <a:pt x="58" y="0"/>
                  </a:moveTo>
                  <a:lnTo>
                    <a:pt x="70" y="45"/>
                  </a:lnTo>
                  <a:lnTo>
                    <a:pt x="117" y="44"/>
                  </a:lnTo>
                  <a:lnTo>
                    <a:pt x="78" y="68"/>
                  </a:lnTo>
                  <a:lnTo>
                    <a:pt x="95" y="113"/>
                  </a:lnTo>
                  <a:lnTo>
                    <a:pt x="58" y="82"/>
                  </a:lnTo>
                  <a:lnTo>
                    <a:pt x="22" y="113"/>
                  </a:lnTo>
                  <a:lnTo>
                    <a:pt x="38" y="68"/>
                  </a:lnTo>
                  <a:lnTo>
                    <a:pt x="0" y="44"/>
                  </a:lnTo>
                  <a:lnTo>
                    <a:pt x="45" y="45"/>
                  </a:lnTo>
                  <a:lnTo>
                    <a:pt x="5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938" name=""/>
          <p:cNvGrpSpPr/>
          <p:nvPr/>
        </p:nvGrpSpPr>
        <p:grpSpPr>
          <a:xfrm>
            <a:off x="6033960" y="3084480"/>
            <a:ext cx="268200" cy="247320"/>
            <a:chOff x="6033960" y="3084480"/>
            <a:chExt cx="268200" cy="247320"/>
          </a:xfrm>
        </p:grpSpPr>
        <p:sp>
          <p:nvSpPr>
            <p:cNvPr id="2939" name=""/>
            <p:cNvSpPr/>
            <p:nvPr/>
          </p:nvSpPr>
          <p:spPr>
            <a:xfrm>
              <a:off x="6061320" y="3084480"/>
              <a:ext cx="119520" cy="109440"/>
            </a:xfrm>
            <a:prstGeom prst="rect">
              <a:avLst/>
            </a:prstGeom>
            <a:solidFill>
              <a:srgbClr val="0091ff"/>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0" name=""/>
            <p:cNvSpPr/>
            <p:nvPr/>
          </p:nvSpPr>
          <p:spPr>
            <a:xfrm>
              <a:off x="6033960" y="3164760"/>
              <a:ext cx="268200" cy="167040"/>
            </a:xfrm>
            <a:prstGeom prst="rect">
              <a:avLst/>
            </a:prstGeom>
            <a:solidFill>
              <a:srgbClr val="0091ff"/>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941" name=""/>
          <p:cNvSpPr/>
          <p:nvPr/>
        </p:nvSpPr>
        <p:spPr>
          <a:xfrm>
            <a:off x="4011480" y="2448000"/>
            <a:ext cx="997200" cy="326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2" name=""/>
          <p:cNvSpPr/>
          <p:nvPr/>
        </p:nvSpPr>
        <p:spPr>
          <a:xfrm>
            <a:off x="4253040" y="3319560"/>
            <a:ext cx="642960" cy="166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3" name=""/>
          <p:cNvSpPr/>
          <p:nvPr/>
        </p:nvSpPr>
        <p:spPr>
          <a:xfrm>
            <a:off x="4913280" y="4560840"/>
            <a:ext cx="69552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4" name=""/>
          <p:cNvSpPr/>
          <p:nvPr/>
        </p:nvSpPr>
        <p:spPr>
          <a:xfrm>
            <a:off x="4394160" y="4800600"/>
            <a:ext cx="573120" cy="326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5" name=""/>
          <p:cNvSpPr/>
          <p:nvPr/>
        </p:nvSpPr>
        <p:spPr>
          <a:xfrm>
            <a:off x="4179960" y="4402080"/>
            <a:ext cx="378000" cy="36540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Sarlux</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551 MW</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p:txBody>
      </p:sp>
      <p:sp>
        <p:nvSpPr>
          <p:cNvPr id="2946" name=""/>
          <p:cNvSpPr/>
          <p:nvPr/>
        </p:nvSpPr>
        <p:spPr>
          <a:xfrm>
            <a:off x="5342040" y="4014720"/>
            <a:ext cx="612720" cy="327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7" name=""/>
          <p:cNvSpPr/>
          <p:nvPr/>
        </p:nvSpPr>
        <p:spPr>
          <a:xfrm>
            <a:off x="3425760" y="1704960"/>
            <a:ext cx="776520" cy="744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8" name=""/>
          <p:cNvSpPr/>
          <p:nvPr/>
        </p:nvSpPr>
        <p:spPr>
          <a:xfrm>
            <a:off x="3711600" y="2100240"/>
            <a:ext cx="378000" cy="24372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Wilton</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154 MW</a:t>
            </a:r>
            <a:endParaRPr b="0" lang="en-US" sz="800" strike="noStrike" u="none">
              <a:solidFill>
                <a:srgbClr val="000000"/>
              </a:solidFill>
              <a:effectLst/>
              <a:uFillTx/>
              <a:latin typeface="Times New Roman"/>
            </a:endParaRPr>
          </a:p>
        </p:txBody>
      </p:sp>
      <p:sp>
        <p:nvSpPr>
          <p:cNvPr id="2949" name=""/>
          <p:cNvSpPr/>
          <p:nvPr/>
        </p:nvSpPr>
        <p:spPr>
          <a:xfrm>
            <a:off x="6345720" y="4784760"/>
            <a:ext cx="425880" cy="3654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Marmara</a:t>
            </a:r>
            <a:endParaRPr b="0" lang="en-US" sz="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478 MW</a:t>
            </a:r>
            <a:endParaRPr b="0" lang="en-US" sz="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p:txBody>
      </p:sp>
      <p:sp>
        <p:nvSpPr>
          <p:cNvPr id="2950" name=""/>
          <p:cNvSpPr/>
          <p:nvPr/>
        </p:nvSpPr>
        <p:spPr>
          <a:xfrm>
            <a:off x="3886200" y="3017880"/>
            <a:ext cx="793800" cy="328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1" name=""/>
          <p:cNvSpPr/>
          <p:nvPr/>
        </p:nvSpPr>
        <p:spPr>
          <a:xfrm>
            <a:off x="3633840" y="2363760"/>
            <a:ext cx="950760" cy="326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2" name=""/>
          <p:cNvSpPr/>
          <p:nvPr/>
        </p:nvSpPr>
        <p:spPr>
          <a:xfrm>
            <a:off x="6256440" y="2990880"/>
            <a:ext cx="103824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3" name=""/>
          <p:cNvSpPr/>
          <p:nvPr/>
        </p:nvSpPr>
        <p:spPr>
          <a:xfrm>
            <a:off x="6316200" y="2978280"/>
            <a:ext cx="633240" cy="36540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Nowa Sarzyna</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116 MW</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 </a:t>
            </a:r>
            <a:endParaRPr b="0" lang="en-US" sz="800" strike="noStrike" u="none">
              <a:solidFill>
                <a:srgbClr val="000000"/>
              </a:solidFill>
              <a:effectLst/>
              <a:uFillTx/>
              <a:latin typeface="Times New Roman"/>
            </a:endParaRPr>
          </a:p>
        </p:txBody>
      </p:sp>
      <p:sp>
        <p:nvSpPr>
          <p:cNvPr id="2954" name=""/>
          <p:cNvSpPr/>
          <p:nvPr/>
        </p:nvSpPr>
        <p:spPr>
          <a:xfrm>
            <a:off x="5667480" y="2803680"/>
            <a:ext cx="566640" cy="161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5" name=""/>
          <p:cNvSpPr/>
          <p:nvPr/>
        </p:nvSpPr>
        <p:spPr>
          <a:xfrm>
            <a:off x="5727960" y="2841480"/>
            <a:ext cx="3636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Warsaw</a:t>
            </a:r>
            <a:endParaRPr b="0" lang="en-US" sz="800" strike="noStrike" u="none">
              <a:solidFill>
                <a:srgbClr val="000000"/>
              </a:solidFill>
              <a:effectLst/>
              <a:uFillTx/>
              <a:latin typeface="Times New Roman"/>
            </a:endParaRPr>
          </a:p>
        </p:txBody>
      </p:sp>
      <p:sp>
        <p:nvSpPr>
          <p:cNvPr id="2956" name=""/>
          <p:cNvSpPr/>
          <p:nvPr/>
        </p:nvSpPr>
        <p:spPr>
          <a:xfrm>
            <a:off x="6261480" y="3686040"/>
            <a:ext cx="7804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Enron/Petrom JV</a:t>
            </a:r>
            <a:endParaRPr b="0" lang="en-US" sz="800" strike="noStrike" u="none">
              <a:solidFill>
                <a:srgbClr val="000000"/>
              </a:solidFill>
              <a:effectLst/>
              <a:uFillTx/>
              <a:latin typeface="Times New Roman"/>
            </a:endParaRPr>
          </a:p>
        </p:txBody>
      </p:sp>
      <p:sp>
        <p:nvSpPr>
          <p:cNvPr id="2957" name=""/>
          <p:cNvSpPr/>
          <p:nvPr/>
        </p:nvSpPr>
        <p:spPr>
          <a:xfrm>
            <a:off x="5937120" y="3443400"/>
            <a:ext cx="63828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8" name=""/>
          <p:cNvSpPr/>
          <p:nvPr/>
        </p:nvSpPr>
        <p:spPr>
          <a:xfrm>
            <a:off x="6937200" y="3489480"/>
            <a:ext cx="57312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9" name=""/>
          <p:cNvSpPr/>
          <p:nvPr/>
        </p:nvSpPr>
        <p:spPr>
          <a:xfrm>
            <a:off x="5742000" y="3887640"/>
            <a:ext cx="733320" cy="16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960" name=""/>
          <p:cNvGrpSpPr/>
          <p:nvPr/>
        </p:nvGrpSpPr>
        <p:grpSpPr>
          <a:xfrm>
            <a:off x="4449600" y="3151080"/>
            <a:ext cx="214200" cy="190080"/>
            <a:chOff x="4449600" y="3151080"/>
            <a:chExt cx="214200" cy="190080"/>
          </a:xfrm>
        </p:grpSpPr>
        <p:sp>
          <p:nvSpPr>
            <p:cNvPr id="2961" name=""/>
            <p:cNvSpPr/>
            <p:nvPr/>
          </p:nvSpPr>
          <p:spPr>
            <a:xfrm>
              <a:off x="4449600" y="3151080"/>
              <a:ext cx="214200" cy="190080"/>
            </a:xfrm>
            <a:custGeom>
              <a:avLst/>
              <a:gdLst/>
              <a:ahLst/>
              <a:rect l="l" t="t" r="r" b="b"/>
              <a:pathLst>
                <a:path w="117" h="111">
                  <a:moveTo>
                    <a:pt x="58" y="0"/>
                  </a:moveTo>
                  <a:lnTo>
                    <a:pt x="70" y="45"/>
                  </a:lnTo>
                  <a:lnTo>
                    <a:pt x="117" y="44"/>
                  </a:lnTo>
                  <a:lnTo>
                    <a:pt x="77" y="68"/>
                  </a:lnTo>
                  <a:lnTo>
                    <a:pt x="95" y="111"/>
                  </a:lnTo>
                  <a:lnTo>
                    <a:pt x="58" y="82"/>
                  </a:lnTo>
                  <a:lnTo>
                    <a:pt x="22" y="111"/>
                  </a:lnTo>
                  <a:lnTo>
                    <a:pt x="38" y="68"/>
                  </a:lnTo>
                  <a:lnTo>
                    <a:pt x="0" y="44"/>
                  </a:lnTo>
                  <a:lnTo>
                    <a:pt x="45"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2" name=""/>
            <p:cNvSpPr/>
            <p:nvPr/>
          </p:nvSpPr>
          <p:spPr>
            <a:xfrm>
              <a:off x="4449600" y="3151080"/>
              <a:ext cx="214200" cy="190080"/>
            </a:xfrm>
            <a:custGeom>
              <a:avLst/>
              <a:gdLst/>
              <a:ahLst/>
              <a:rect l="l" t="t" r="r" b="b"/>
              <a:pathLst>
                <a:path w="117" h="111">
                  <a:moveTo>
                    <a:pt x="58" y="0"/>
                  </a:moveTo>
                  <a:lnTo>
                    <a:pt x="70" y="45"/>
                  </a:lnTo>
                  <a:lnTo>
                    <a:pt x="117" y="44"/>
                  </a:lnTo>
                  <a:lnTo>
                    <a:pt x="77" y="68"/>
                  </a:lnTo>
                  <a:lnTo>
                    <a:pt x="95" y="111"/>
                  </a:lnTo>
                  <a:lnTo>
                    <a:pt x="58" y="82"/>
                  </a:lnTo>
                  <a:lnTo>
                    <a:pt x="22" y="111"/>
                  </a:lnTo>
                  <a:lnTo>
                    <a:pt x="38" y="68"/>
                  </a:lnTo>
                  <a:lnTo>
                    <a:pt x="0" y="44"/>
                  </a:lnTo>
                  <a:lnTo>
                    <a:pt x="45" y="45"/>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963" name=""/>
          <p:cNvGrpSpPr/>
          <p:nvPr/>
        </p:nvGrpSpPr>
        <p:grpSpPr>
          <a:xfrm>
            <a:off x="5837400" y="2625840"/>
            <a:ext cx="215280" cy="191520"/>
            <a:chOff x="5837400" y="2625840"/>
            <a:chExt cx="215280" cy="191520"/>
          </a:xfrm>
        </p:grpSpPr>
        <p:sp>
          <p:nvSpPr>
            <p:cNvPr id="2964" name=""/>
            <p:cNvSpPr/>
            <p:nvPr/>
          </p:nvSpPr>
          <p:spPr>
            <a:xfrm>
              <a:off x="5837400" y="2625840"/>
              <a:ext cx="215280" cy="191520"/>
            </a:xfrm>
            <a:custGeom>
              <a:avLst/>
              <a:gdLst/>
              <a:ahLst/>
              <a:rect l="l" t="t" r="r" b="b"/>
              <a:pathLst>
                <a:path w="117" h="113">
                  <a:moveTo>
                    <a:pt x="58" y="0"/>
                  </a:moveTo>
                  <a:lnTo>
                    <a:pt x="70" y="45"/>
                  </a:lnTo>
                  <a:lnTo>
                    <a:pt x="117" y="44"/>
                  </a:lnTo>
                  <a:lnTo>
                    <a:pt x="78" y="68"/>
                  </a:lnTo>
                  <a:lnTo>
                    <a:pt x="95" y="113"/>
                  </a:lnTo>
                  <a:lnTo>
                    <a:pt x="58" y="82"/>
                  </a:lnTo>
                  <a:lnTo>
                    <a:pt x="22" y="113"/>
                  </a:lnTo>
                  <a:lnTo>
                    <a:pt x="38" y="68"/>
                  </a:lnTo>
                  <a:lnTo>
                    <a:pt x="0" y="44"/>
                  </a:lnTo>
                  <a:lnTo>
                    <a:pt x="45"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5" name=""/>
            <p:cNvSpPr/>
            <p:nvPr/>
          </p:nvSpPr>
          <p:spPr>
            <a:xfrm>
              <a:off x="5837400" y="2625840"/>
              <a:ext cx="215280" cy="191520"/>
            </a:xfrm>
            <a:custGeom>
              <a:avLst/>
              <a:gdLst/>
              <a:ahLst/>
              <a:rect l="l" t="t" r="r" b="b"/>
              <a:pathLst>
                <a:path w="117" h="113">
                  <a:moveTo>
                    <a:pt x="58" y="0"/>
                  </a:moveTo>
                  <a:lnTo>
                    <a:pt x="70" y="45"/>
                  </a:lnTo>
                  <a:lnTo>
                    <a:pt x="117" y="44"/>
                  </a:lnTo>
                  <a:lnTo>
                    <a:pt x="78" y="68"/>
                  </a:lnTo>
                  <a:lnTo>
                    <a:pt x="95" y="113"/>
                  </a:lnTo>
                  <a:lnTo>
                    <a:pt x="58" y="82"/>
                  </a:lnTo>
                  <a:lnTo>
                    <a:pt x="22" y="113"/>
                  </a:lnTo>
                  <a:lnTo>
                    <a:pt x="38" y="68"/>
                  </a:lnTo>
                  <a:lnTo>
                    <a:pt x="0" y="44"/>
                  </a:lnTo>
                  <a:lnTo>
                    <a:pt x="45" y="45"/>
                  </a:lnTo>
                  <a:lnTo>
                    <a:pt x="58" y="0"/>
                  </a:lnTo>
                </a:path>
              </a:pathLst>
            </a:custGeom>
            <a:solidFill>
              <a:srgbClr val="ff0000"/>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966" name=""/>
          <p:cNvGrpSpPr/>
          <p:nvPr/>
        </p:nvGrpSpPr>
        <p:grpSpPr>
          <a:xfrm>
            <a:off x="3282840" y="2092320"/>
            <a:ext cx="334800" cy="286920"/>
            <a:chOff x="3282840" y="2092320"/>
            <a:chExt cx="334800" cy="286920"/>
          </a:xfrm>
        </p:grpSpPr>
        <p:sp>
          <p:nvSpPr>
            <p:cNvPr id="2967" name=""/>
            <p:cNvSpPr/>
            <p:nvPr/>
          </p:nvSpPr>
          <p:spPr>
            <a:xfrm>
              <a:off x="3317040" y="2092320"/>
              <a:ext cx="151200" cy="12600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8" name=""/>
            <p:cNvSpPr/>
            <p:nvPr/>
          </p:nvSpPr>
          <p:spPr>
            <a:xfrm>
              <a:off x="3282840" y="2184840"/>
              <a:ext cx="334800" cy="19440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969" name=""/>
          <p:cNvGrpSpPr/>
          <p:nvPr/>
        </p:nvGrpSpPr>
        <p:grpSpPr>
          <a:xfrm>
            <a:off x="3324240" y="2216160"/>
            <a:ext cx="352080" cy="304560"/>
            <a:chOff x="3324240" y="2216160"/>
            <a:chExt cx="352080" cy="304560"/>
          </a:xfrm>
        </p:grpSpPr>
        <p:sp>
          <p:nvSpPr>
            <p:cNvPr id="2970" name=""/>
            <p:cNvSpPr/>
            <p:nvPr/>
          </p:nvSpPr>
          <p:spPr>
            <a:xfrm>
              <a:off x="3360240" y="2216160"/>
              <a:ext cx="156960" cy="13428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1" name=""/>
            <p:cNvSpPr/>
            <p:nvPr/>
          </p:nvSpPr>
          <p:spPr>
            <a:xfrm>
              <a:off x="3324240" y="2314800"/>
              <a:ext cx="352080" cy="20592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972" name=""/>
          <p:cNvGrpSpPr/>
          <p:nvPr/>
        </p:nvGrpSpPr>
        <p:grpSpPr>
          <a:xfrm>
            <a:off x="6008760" y="3059280"/>
            <a:ext cx="352080" cy="303840"/>
            <a:chOff x="6008760" y="3059280"/>
            <a:chExt cx="352080" cy="303840"/>
          </a:xfrm>
        </p:grpSpPr>
        <p:sp>
          <p:nvSpPr>
            <p:cNvPr id="2973" name=""/>
            <p:cNvSpPr/>
            <p:nvPr/>
          </p:nvSpPr>
          <p:spPr>
            <a:xfrm>
              <a:off x="6044760" y="3059280"/>
              <a:ext cx="156960" cy="13428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4" name=""/>
            <p:cNvSpPr/>
            <p:nvPr/>
          </p:nvSpPr>
          <p:spPr>
            <a:xfrm>
              <a:off x="6008760" y="3157920"/>
              <a:ext cx="352080" cy="20520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975" name=""/>
          <p:cNvGrpSpPr/>
          <p:nvPr/>
        </p:nvGrpSpPr>
        <p:grpSpPr>
          <a:xfrm>
            <a:off x="6784920" y="4757760"/>
            <a:ext cx="352080" cy="302760"/>
            <a:chOff x="6784920" y="4757760"/>
            <a:chExt cx="352080" cy="302760"/>
          </a:xfrm>
        </p:grpSpPr>
        <p:sp>
          <p:nvSpPr>
            <p:cNvPr id="2976" name=""/>
            <p:cNvSpPr/>
            <p:nvPr/>
          </p:nvSpPr>
          <p:spPr>
            <a:xfrm>
              <a:off x="6820920" y="4757760"/>
              <a:ext cx="156960" cy="13608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7" name=""/>
            <p:cNvSpPr/>
            <p:nvPr/>
          </p:nvSpPr>
          <p:spPr>
            <a:xfrm>
              <a:off x="6784920" y="4855680"/>
              <a:ext cx="352080" cy="20484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978" name=""/>
          <p:cNvSpPr/>
          <p:nvPr/>
        </p:nvSpPr>
        <p:spPr>
          <a:xfrm>
            <a:off x="3841920" y="2587680"/>
            <a:ext cx="516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Amsterdam</a:t>
            </a:r>
            <a:endParaRPr b="0" lang="en-US" sz="800" strike="noStrike" u="none">
              <a:solidFill>
                <a:srgbClr val="000000"/>
              </a:solidFill>
              <a:effectLst/>
              <a:uFillTx/>
              <a:latin typeface="Times New Roman"/>
            </a:endParaRPr>
          </a:p>
        </p:txBody>
      </p:sp>
      <p:sp>
        <p:nvSpPr>
          <p:cNvPr id="2979" name=""/>
          <p:cNvSpPr/>
          <p:nvPr/>
        </p:nvSpPr>
        <p:spPr>
          <a:xfrm>
            <a:off x="4483080" y="2819520"/>
            <a:ext cx="238320" cy="115920"/>
          </a:xfrm>
          <a:prstGeom prst="rect">
            <a:avLst/>
          </a:prstGeom>
          <a:solidFill>
            <a:srgbClr val="919191"/>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980" name=""/>
          <p:cNvSpPr/>
          <p:nvPr/>
        </p:nvSpPr>
        <p:spPr>
          <a:xfrm>
            <a:off x="4532400" y="2835360"/>
            <a:ext cx="157320" cy="918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ffffff"/>
                </a:solidFill>
                <a:effectLst/>
                <a:uFillTx/>
                <a:latin typeface="Times New Roman"/>
              </a:rPr>
              <a:t>APX</a:t>
            </a:r>
            <a:endParaRPr b="0" lang="en-US" sz="600" strike="noStrike" u="none">
              <a:solidFill>
                <a:srgbClr val="000000"/>
              </a:solidFill>
              <a:effectLst/>
              <a:uFillTx/>
              <a:latin typeface="Times New Roman"/>
            </a:endParaRPr>
          </a:p>
        </p:txBody>
      </p:sp>
      <p:sp>
        <p:nvSpPr>
          <p:cNvPr id="2981" name=""/>
          <p:cNvSpPr/>
          <p:nvPr/>
        </p:nvSpPr>
        <p:spPr>
          <a:xfrm>
            <a:off x="4662360" y="2976480"/>
            <a:ext cx="235080" cy="115920"/>
          </a:xfrm>
          <a:prstGeom prst="rect">
            <a:avLst/>
          </a:prstGeom>
          <a:solidFill>
            <a:srgbClr val="919191"/>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982" name=""/>
          <p:cNvSpPr/>
          <p:nvPr/>
        </p:nvSpPr>
        <p:spPr>
          <a:xfrm>
            <a:off x="4710240" y="2994120"/>
            <a:ext cx="157320" cy="918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ffffff"/>
                </a:solidFill>
                <a:effectLst/>
                <a:uFillTx/>
                <a:latin typeface="Times New Roman"/>
              </a:rPr>
              <a:t>EEX</a:t>
            </a:r>
            <a:endParaRPr b="0" lang="en-US" sz="600" strike="noStrike" u="none">
              <a:solidFill>
                <a:srgbClr val="000000"/>
              </a:solidFill>
              <a:effectLst/>
              <a:uFillTx/>
              <a:latin typeface="Times New Roman"/>
            </a:endParaRPr>
          </a:p>
        </p:txBody>
      </p:sp>
      <p:sp>
        <p:nvSpPr>
          <p:cNvPr id="2983" name=""/>
          <p:cNvSpPr/>
          <p:nvPr/>
        </p:nvSpPr>
        <p:spPr>
          <a:xfrm>
            <a:off x="5353560" y="1676520"/>
            <a:ext cx="4658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Stockholm</a:t>
            </a:r>
            <a:endParaRPr b="0" lang="en-US" sz="800" strike="noStrike" u="none">
              <a:solidFill>
                <a:srgbClr val="000000"/>
              </a:solidFill>
              <a:effectLst/>
              <a:uFillTx/>
              <a:latin typeface="Times New Roman"/>
            </a:endParaRPr>
          </a:p>
        </p:txBody>
      </p:sp>
      <p:grpSp>
        <p:nvGrpSpPr>
          <p:cNvPr id="2984" name=""/>
          <p:cNvGrpSpPr/>
          <p:nvPr/>
        </p:nvGrpSpPr>
        <p:grpSpPr>
          <a:xfrm>
            <a:off x="4276800" y="2638440"/>
            <a:ext cx="217080" cy="191880"/>
            <a:chOff x="4276800" y="2638440"/>
            <a:chExt cx="217080" cy="191880"/>
          </a:xfrm>
        </p:grpSpPr>
        <p:sp>
          <p:nvSpPr>
            <p:cNvPr id="2985" name=""/>
            <p:cNvSpPr/>
            <p:nvPr/>
          </p:nvSpPr>
          <p:spPr>
            <a:xfrm>
              <a:off x="4276800" y="2638440"/>
              <a:ext cx="217080" cy="19188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6" name=""/>
            <p:cNvSpPr/>
            <p:nvPr/>
          </p:nvSpPr>
          <p:spPr>
            <a:xfrm>
              <a:off x="4276800" y="2638440"/>
              <a:ext cx="217080" cy="19188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987" name=""/>
          <p:cNvSpPr/>
          <p:nvPr/>
        </p:nvSpPr>
        <p:spPr>
          <a:xfrm>
            <a:off x="6478560" y="3852720"/>
            <a:ext cx="233280" cy="214560"/>
          </a:xfrm>
          <a:prstGeom prst="ellipse">
            <a:avLst/>
          </a:prstGeom>
          <a:solidFill>
            <a:srgbClr val="41ae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8" name=""/>
          <p:cNvSpPr/>
          <p:nvPr/>
        </p:nvSpPr>
        <p:spPr>
          <a:xfrm>
            <a:off x="2065320" y="3714840"/>
            <a:ext cx="125424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9" name=""/>
          <p:cNvSpPr/>
          <p:nvPr/>
        </p:nvSpPr>
        <p:spPr>
          <a:xfrm>
            <a:off x="3263760" y="4224240"/>
            <a:ext cx="4986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0" name=""/>
          <p:cNvSpPr/>
          <p:nvPr/>
        </p:nvSpPr>
        <p:spPr>
          <a:xfrm>
            <a:off x="3162240" y="4533840"/>
            <a:ext cx="696960" cy="324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1" name=""/>
          <p:cNvSpPr/>
          <p:nvPr/>
        </p:nvSpPr>
        <p:spPr>
          <a:xfrm>
            <a:off x="2065320" y="3714840"/>
            <a:ext cx="125424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2" name=""/>
          <p:cNvSpPr/>
          <p:nvPr/>
        </p:nvSpPr>
        <p:spPr>
          <a:xfrm>
            <a:off x="3263760" y="4224240"/>
            <a:ext cx="4986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3" name=""/>
          <p:cNvSpPr/>
          <p:nvPr/>
        </p:nvSpPr>
        <p:spPr>
          <a:xfrm>
            <a:off x="3162240" y="4533840"/>
            <a:ext cx="696960" cy="324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994" name=""/>
          <p:cNvGrpSpPr/>
          <p:nvPr/>
        </p:nvGrpSpPr>
        <p:grpSpPr>
          <a:xfrm>
            <a:off x="2579760" y="4869000"/>
            <a:ext cx="352080" cy="302400"/>
            <a:chOff x="2579760" y="4869000"/>
            <a:chExt cx="352080" cy="302400"/>
          </a:xfrm>
        </p:grpSpPr>
        <p:sp>
          <p:nvSpPr>
            <p:cNvPr id="2995" name=""/>
            <p:cNvSpPr/>
            <p:nvPr/>
          </p:nvSpPr>
          <p:spPr>
            <a:xfrm>
              <a:off x="2615760" y="4869000"/>
              <a:ext cx="156600" cy="1350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6" name=""/>
            <p:cNvSpPr/>
            <p:nvPr/>
          </p:nvSpPr>
          <p:spPr>
            <a:xfrm>
              <a:off x="2579760" y="4966560"/>
              <a:ext cx="352080" cy="20484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997" name=""/>
          <p:cNvSpPr/>
          <p:nvPr/>
        </p:nvSpPr>
        <p:spPr>
          <a:xfrm>
            <a:off x="5452920" y="3281400"/>
            <a:ext cx="233640" cy="21420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8" name=""/>
          <p:cNvSpPr/>
          <p:nvPr/>
        </p:nvSpPr>
        <p:spPr>
          <a:xfrm>
            <a:off x="4648320" y="3059280"/>
            <a:ext cx="420480" cy="41580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9" name=""/>
          <p:cNvSpPr/>
          <p:nvPr/>
        </p:nvSpPr>
        <p:spPr>
          <a:xfrm>
            <a:off x="4024440" y="3471840"/>
            <a:ext cx="231480" cy="21420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0" name=""/>
          <p:cNvSpPr/>
          <p:nvPr/>
        </p:nvSpPr>
        <p:spPr>
          <a:xfrm>
            <a:off x="5389560" y="2763720"/>
            <a:ext cx="231840" cy="2145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1" name=""/>
          <p:cNvSpPr/>
          <p:nvPr/>
        </p:nvSpPr>
        <p:spPr>
          <a:xfrm>
            <a:off x="3973680" y="3056040"/>
            <a:ext cx="233280" cy="2127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2" name=""/>
          <p:cNvSpPr/>
          <p:nvPr/>
        </p:nvSpPr>
        <p:spPr>
          <a:xfrm>
            <a:off x="4068720" y="2805120"/>
            <a:ext cx="422280" cy="4143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003" name=""/>
          <p:cNvGrpSpPr/>
          <p:nvPr/>
        </p:nvGrpSpPr>
        <p:grpSpPr>
          <a:xfrm>
            <a:off x="6675480" y="3984480"/>
            <a:ext cx="215640" cy="190440"/>
            <a:chOff x="6675480" y="3984480"/>
            <a:chExt cx="215640" cy="190440"/>
          </a:xfrm>
        </p:grpSpPr>
        <p:sp>
          <p:nvSpPr>
            <p:cNvPr id="3004" name=""/>
            <p:cNvSpPr/>
            <p:nvPr/>
          </p:nvSpPr>
          <p:spPr>
            <a:xfrm>
              <a:off x="6675480" y="3984480"/>
              <a:ext cx="215640" cy="19044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5" name=""/>
            <p:cNvSpPr/>
            <p:nvPr/>
          </p:nvSpPr>
          <p:spPr>
            <a:xfrm>
              <a:off x="6675480" y="3984480"/>
              <a:ext cx="215640" cy="19044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06" name=""/>
          <p:cNvSpPr/>
          <p:nvPr/>
        </p:nvSpPr>
        <p:spPr>
          <a:xfrm>
            <a:off x="6411960" y="1198440"/>
            <a:ext cx="363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Helsinki</a:t>
            </a:r>
            <a:endParaRPr b="0" lang="en-US" sz="800" strike="noStrike" u="none">
              <a:solidFill>
                <a:srgbClr val="000000"/>
              </a:solidFill>
              <a:effectLst/>
              <a:uFillTx/>
              <a:latin typeface="Times New Roman"/>
            </a:endParaRPr>
          </a:p>
        </p:txBody>
      </p:sp>
      <p:sp>
        <p:nvSpPr>
          <p:cNvPr id="3007" name=""/>
          <p:cNvSpPr/>
          <p:nvPr/>
        </p:nvSpPr>
        <p:spPr>
          <a:xfrm>
            <a:off x="2853000" y="4805280"/>
            <a:ext cx="634320" cy="4590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Arcos</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1,200 MW</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p:txBody>
      </p:sp>
      <p:sp>
        <p:nvSpPr>
          <p:cNvPr id="3008" name=""/>
          <p:cNvSpPr/>
          <p:nvPr/>
        </p:nvSpPr>
        <p:spPr>
          <a:xfrm>
            <a:off x="4189320" y="2830680"/>
            <a:ext cx="233280" cy="214200"/>
          </a:xfrm>
          <a:prstGeom prst="ellipse">
            <a:avLst/>
          </a:prstGeom>
          <a:solidFill>
            <a:srgbClr val="41ae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009" name=""/>
          <p:cNvGrpSpPr/>
          <p:nvPr/>
        </p:nvGrpSpPr>
        <p:grpSpPr>
          <a:xfrm>
            <a:off x="4341960" y="2978280"/>
            <a:ext cx="221760" cy="191520"/>
            <a:chOff x="4341960" y="2978280"/>
            <a:chExt cx="221760" cy="191520"/>
          </a:xfrm>
        </p:grpSpPr>
        <p:sp>
          <p:nvSpPr>
            <p:cNvPr id="3010" name=""/>
            <p:cNvSpPr/>
            <p:nvPr/>
          </p:nvSpPr>
          <p:spPr>
            <a:xfrm>
              <a:off x="4341960" y="2978280"/>
              <a:ext cx="221760" cy="19152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1" name=""/>
            <p:cNvSpPr/>
            <p:nvPr/>
          </p:nvSpPr>
          <p:spPr>
            <a:xfrm>
              <a:off x="4341960" y="2978280"/>
              <a:ext cx="221760" cy="19152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12" name=""/>
          <p:cNvGrpSpPr/>
          <p:nvPr/>
        </p:nvGrpSpPr>
        <p:grpSpPr>
          <a:xfrm>
            <a:off x="6313320" y="1344600"/>
            <a:ext cx="215640" cy="190080"/>
            <a:chOff x="6313320" y="1344600"/>
            <a:chExt cx="215640" cy="190080"/>
          </a:xfrm>
        </p:grpSpPr>
        <p:sp>
          <p:nvSpPr>
            <p:cNvPr id="3013" name=""/>
            <p:cNvSpPr/>
            <p:nvPr/>
          </p:nvSpPr>
          <p:spPr>
            <a:xfrm>
              <a:off x="6313320" y="1344600"/>
              <a:ext cx="215640" cy="190080"/>
            </a:xfrm>
            <a:custGeom>
              <a:avLst/>
              <a:gdLst/>
              <a:ahLst/>
              <a:rect l="l" t="t" r="r" b="b"/>
              <a:pathLst>
                <a:path w="118" h="111">
                  <a:moveTo>
                    <a:pt x="58" y="0"/>
                  </a:moveTo>
                  <a:lnTo>
                    <a:pt x="71" y="45"/>
                  </a:lnTo>
                  <a:lnTo>
                    <a:pt x="118" y="43"/>
                  </a:lnTo>
                  <a:lnTo>
                    <a:pt x="78" y="68"/>
                  </a:lnTo>
                  <a:lnTo>
                    <a:pt x="95" y="111"/>
                  </a:lnTo>
                  <a:lnTo>
                    <a:pt x="58" y="82"/>
                  </a:lnTo>
                  <a:lnTo>
                    <a:pt x="23" y="111"/>
                  </a:lnTo>
                  <a:lnTo>
                    <a:pt x="39" y="68"/>
                  </a:lnTo>
                  <a:lnTo>
                    <a:pt x="0" y="43"/>
                  </a:lnTo>
                  <a:lnTo>
                    <a:pt x="46"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4" name=""/>
            <p:cNvSpPr/>
            <p:nvPr/>
          </p:nvSpPr>
          <p:spPr>
            <a:xfrm>
              <a:off x="6313320" y="1344600"/>
              <a:ext cx="215640" cy="190080"/>
            </a:xfrm>
            <a:custGeom>
              <a:avLst/>
              <a:gdLst/>
              <a:ahLst/>
              <a:rect l="l" t="t" r="r" b="b"/>
              <a:pathLst>
                <a:path w="118" h="111">
                  <a:moveTo>
                    <a:pt x="58" y="0"/>
                  </a:moveTo>
                  <a:lnTo>
                    <a:pt x="71" y="45"/>
                  </a:lnTo>
                  <a:lnTo>
                    <a:pt x="118" y="43"/>
                  </a:lnTo>
                  <a:lnTo>
                    <a:pt x="78" y="68"/>
                  </a:lnTo>
                  <a:lnTo>
                    <a:pt x="95" y="111"/>
                  </a:lnTo>
                  <a:lnTo>
                    <a:pt x="58" y="82"/>
                  </a:lnTo>
                  <a:lnTo>
                    <a:pt x="23" y="111"/>
                  </a:lnTo>
                  <a:lnTo>
                    <a:pt x="39" y="68"/>
                  </a:lnTo>
                  <a:lnTo>
                    <a:pt x="0" y="43"/>
                  </a:lnTo>
                  <a:lnTo>
                    <a:pt x="46" y="45"/>
                  </a:lnTo>
                  <a:lnTo>
                    <a:pt x="58" y="0"/>
                  </a:lnTo>
                </a:path>
              </a:pathLst>
            </a:custGeom>
            <a:solidFill>
              <a:srgbClr val="ff0000"/>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15" name=""/>
          <p:cNvSpPr/>
          <p:nvPr/>
        </p:nvSpPr>
        <p:spPr>
          <a:xfrm>
            <a:off x="6105600" y="1119240"/>
            <a:ext cx="233280" cy="21420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6" name=""/>
          <p:cNvSpPr/>
          <p:nvPr/>
        </p:nvSpPr>
        <p:spPr>
          <a:xfrm>
            <a:off x="4524480" y="2128680"/>
            <a:ext cx="233280" cy="2145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7" name=""/>
          <p:cNvSpPr/>
          <p:nvPr/>
        </p:nvSpPr>
        <p:spPr>
          <a:xfrm>
            <a:off x="3100320" y="2676600"/>
            <a:ext cx="433440" cy="403200"/>
          </a:xfrm>
          <a:prstGeom prst="ellipse">
            <a:avLst/>
          </a:prstGeom>
          <a:solidFill>
            <a:srgbClr val="41aeff"/>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3018" name=""/>
          <p:cNvGrpSpPr/>
          <p:nvPr/>
        </p:nvGrpSpPr>
        <p:grpSpPr>
          <a:xfrm>
            <a:off x="3208320" y="2774880"/>
            <a:ext cx="218880" cy="190080"/>
            <a:chOff x="3208320" y="2774880"/>
            <a:chExt cx="218880" cy="190080"/>
          </a:xfrm>
        </p:grpSpPr>
        <p:sp>
          <p:nvSpPr>
            <p:cNvPr id="3019" name=""/>
            <p:cNvSpPr/>
            <p:nvPr/>
          </p:nvSpPr>
          <p:spPr>
            <a:xfrm>
              <a:off x="3208320" y="2774880"/>
              <a:ext cx="218880" cy="1900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0" name=""/>
            <p:cNvSpPr/>
            <p:nvPr/>
          </p:nvSpPr>
          <p:spPr>
            <a:xfrm>
              <a:off x="3208320" y="2774880"/>
              <a:ext cx="218880" cy="1900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21" name=""/>
          <p:cNvSpPr/>
          <p:nvPr/>
        </p:nvSpPr>
        <p:spPr>
          <a:xfrm>
            <a:off x="3460680" y="2716200"/>
            <a:ext cx="434880" cy="4017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2" name=""/>
          <p:cNvSpPr/>
          <p:nvPr/>
        </p:nvSpPr>
        <p:spPr>
          <a:xfrm>
            <a:off x="3284640" y="3057480"/>
            <a:ext cx="204840" cy="184320"/>
          </a:xfrm>
          <a:custGeom>
            <a:avLst/>
            <a:gdLst/>
            <a:ahLst/>
            <a:rect l="l" t="t" r="r" b="b"/>
            <a:pathLst>
              <a:path w="208" h="209">
                <a:moveTo>
                  <a:pt x="104" y="208"/>
                </a:moveTo>
                <a:lnTo>
                  <a:pt x="109" y="208"/>
                </a:lnTo>
                <a:lnTo>
                  <a:pt x="114" y="208"/>
                </a:lnTo>
                <a:lnTo>
                  <a:pt x="120" y="207"/>
                </a:lnTo>
                <a:lnTo>
                  <a:pt x="124" y="206"/>
                </a:lnTo>
                <a:lnTo>
                  <a:pt x="129" y="205"/>
                </a:lnTo>
                <a:lnTo>
                  <a:pt x="134" y="204"/>
                </a:lnTo>
                <a:lnTo>
                  <a:pt x="139" y="202"/>
                </a:lnTo>
                <a:lnTo>
                  <a:pt x="144" y="200"/>
                </a:lnTo>
                <a:lnTo>
                  <a:pt x="149" y="197"/>
                </a:lnTo>
                <a:lnTo>
                  <a:pt x="153" y="195"/>
                </a:lnTo>
                <a:lnTo>
                  <a:pt x="157" y="193"/>
                </a:lnTo>
                <a:lnTo>
                  <a:pt x="161" y="190"/>
                </a:lnTo>
                <a:lnTo>
                  <a:pt x="165" y="187"/>
                </a:lnTo>
                <a:lnTo>
                  <a:pt x="170" y="185"/>
                </a:lnTo>
                <a:lnTo>
                  <a:pt x="173" y="181"/>
                </a:lnTo>
                <a:lnTo>
                  <a:pt x="177" y="178"/>
                </a:lnTo>
                <a:lnTo>
                  <a:pt x="180" y="174"/>
                </a:lnTo>
                <a:lnTo>
                  <a:pt x="184" y="170"/>
                </a:lnTo>
                <a:lnTo>
                  <a:pt x="187" y="166"/>
                </a:lnTo>
                <a:lnTo>
                  <a:pt x="190" y="162"/>
                </a:lnTo>
                <a:lnTo>
                  <a:pt x="192" y="158"/>
                </a:lnTo>
                <a:lnTo>
                  <a:pt x="194" y="153"/>
                </a:lnTo>
                <a:lnTo>
                  <a:pt x="197" y="149"/>
                </a:lnTo>
                <a:lnTo>
                  <a:pt x="199" y="145"/>
                </a:lnTo>
                <a:lnTo>
                  <a:pt x="201" y="140"/>
                </a:lnTo>
                <a:lnTo>
                  <a:pt x="203" y="135"/>
                </a:lnTo>
                <a:lnTo>
                  <a:pt x="204" y="130"/>
                </a:lnTo>
                <a:lnTo>
                  <a:pt x="205" y="125"/>
                </a:lnTo>
                <a:lnTo>
                  <a:pt x="206" y="120"/>
                </a:lnTo>
                <a:lnTo>
                  <a:pt x="207" y="114"/>
                </a:lnTo>
                <a:lnTo>
                  <a:pt x="207" y="109"/>
                </a:lnTo>
                <a:lnTo>
                  <a:pt x="207" y="104"/>
                </a:lnTo>
                <a:lnTo>
                  <a:pt x="207" y="99"/>
                </a:lnTo>
                <a:lnTo>
                  <a:pt x="207" y="94"/>
                </a:lnTo>
                <a:lnTo>
                  <a:pt x="206" y="88"/>
                </a:lnTo>
                <a:lnTo>
                  <a:pt x="205" y="83"/>
                </a:lnTo>
                <a:lnTo>
                  <a:pt x="204" y="78"/>
                </a:lnTo>
                <a:lnTo>
                  <a:pt x="203" y="73"/>
                </a:lnTo>
                <a:lnTo>
                  <a:pt x="201" y="68"/>
                </a:lnTo>
                <a:lnTo>
                  <a:pt x="199" y="63"/>
                </a:lnTo>
                <a:lnTo>
                  <a:pt x="197" y="59"/>
                </a:lnTo>
                <a:lnTo>
                  <a:pt x="194" y="55"/>
                </a:lnTo>
                <a:lnTo>
                  <a:pt x="192" y="50"/>
                </a:lnTo>
                <a:lnTo>
                  <a:pt x="190" y="46"/>
                </a:lnTo>
                <a:lnTo>
                  <a:pt x="187" y="42"/>
                </a:lnTo>
                <a:lnTo>
                  <a:pt x="184" y="38"/>
                </a:lnTo>
                <a:lnTo>
                  <a:pt x="180" y="34"/>
                </a:lnTo>
                <a:lnTo>
                  <a:pt x="177" y="30"/>
                </a:lnTo>
                <a:lnTo>
                  <a:pt x="173" y="27"/>
                </a:lnTo>
                <a:lnTo>
                  <a:pt x="170" y="23"/>
                </a:lnTo>
                <a:lnTo>
                  <a:pt x="165" y="21"/>
                </a:lnTo>
                <a:lnTo>
                  <a:pt x="161" y="18"/>
                </a:lnTo>
                <a:lnTo>
                  <a:pt x="157" y="16"/>
                </a:lnTo>
                <a:lnTo>
                  <a:pt x="153" y="13"/>
                </a:lnTo>
                <a:lnTo>
                  <a:pt x="149" y="11"/>
                </a:lnTo>
                <a:lnTo>
                  <a:pt x="144" y="9"/>
                </a:lnTo>
                <a:lnTo>
                  <a:pt x="139" y="6"/>
                </a:lnTo>
                <a:lnTo>
                  <a:pt x="134" y="5"/>
                </a:lnTo>
                <a:lnTo>
                  <a:pt x="129" y="3"/>
                </a:lnTo>
                <a:lnTo>
                  <a:pt x="124" y="2"/>
                </a:lnTo>
                <a:lnTo>
                  <a:pt x="120" y="1"/>
                </a:lnTo>
                <a:lnTo>
                  <a:pt x="114" y="1"/>
                </a:lnTo>
                <a:lnTo>
                  <a:pt x="109" y="0"/>
                </a:lnTo>
                <a:lnTo>
                  <a:pt x="104" y="0"/>
                </a:lnTo>
                <a:lnTo>
                  <a:pt x="98" y="0"/>
                </a:lnTo>
                <a:lnTo>
                  <a:pt x="93" y="1"/>
                </a:lnTo>
                <a:lnTo>
                  <a:pt x="87" y="1"/>
                </a:lnTo>
                <a:lnTo>
                  <a:pt x="83" y="2"/>
                </a:lnTo>
                <a:lnTo>
                  <a:pt x="78" y="3"/>
                </a:lnTo>
                <a:lnTo>
                  <a:pt x="73" y="5"/>
                </a:lnTo>
                <a:lnTo>
                  <a:pt x="68" y="6"/>
                </a:lnTo>
                <a:lnTo>
                  <a:pt x="63" y="9"/>
                </a:lnTo>
                <a:lnTo>
                  <a:pt x="58" y="11"/>
                </a:lnTo>
                <a:lnTo>
                  <a:pt x="54" y="13"/>
                </a:lnTo>
                <a:lnTo>
                  <a:pt x="50" y="16"/>
                </a:lnTo>
                <a:lnTo>
                  <a:pt x="46" y="18"/>
                </a:lnTo>
                <a:lnTo>
                  <a:pt x="42" y="21"/>
                </a:lnTo>
                <a:lnTo>
                  <a:pt x="38" y="23"/>
                </a:lnTo>
                <a:lnTo>
                  <a:pt x="34" y="27"/>
                </a:lnTo>
                <a:lnTo>
                  <a:pt x="30" y="30"/>
                </a:lnTo>
                <a:lnTo>
                  <a:pt x="27" y="34"/>
                </a:lnTo>
                <a:lnTo>
                  <a:pt x="23" y="38"/>
                </a:lnTo>
                <a:lnTo>
                  <a:pt x="20" y="42"/>
                </a:lnTo>
                <a:lnTo>
                  <a:pt x="17" y="46"/>
                </a:lnTo>
                <a:lnTo>
                  <a:pt x="15" y="50"/>
                </a:lnTo>
                <a:lnTo>
                  <a:pt x="13" y="55"/>
                </a:lnTo>
                <a:lnTo>
                  <a:pt x="11" y="59"/>
                </a:lnTo>
                <a:lnTo>
                  <a:pt x="9" y="63"/>
                </a:lnTo>
                <a:lnTo>
                  <a:pt x="6" y="68"/>
                </a:lnTo>
                <a:lnTo>
                  <a:pt x="5" y="73"/>
                </a:lnTo>
                <a:lnTo>
                  <a:pt x="4" y="78"/>
                </a:lnTo>
                <a:lnTo>
                  <a:pt x="2" y="83"/>
                </a:lnTo>
                <a:lnTo>
                  <a:pt x="1" y="88"/>
                </a:lnTo>
                <a:lnTo>
                  <a:pt x="0" y="94"/>
                </a:lnTo>
                <a:lnTo>
                  <a:pt x="0" y="99"/>
                </a:lnTo>
                <a:lnTo>
                  <a:pt x="0" y="104"/>
                </a:lnTo>
                <a:lnTo>
                  <a:pt x="0" y="109"/>
                </a:lnTo>
                <a:lnTo>
                  <a:pt x="0" y="114"/>
                </a:lnTo>
                <a:lnTo>
                  <a:pt x="1" y="120"/>
                </a:lnTo>
                <a:lnTo>
                  <a:pt x="2" y="125"/>
                </a:lnTo>
                <a:lnTo>
                  <a:pt x="4" y="130"/>
                </a:lnTo>
                <a:lnTo>
                  <a:pt x="5" y="135"/>
                </a:lnTo>
                <a:lnTo>
                  <a:pt x="6" y="140"/>
                </a:lnTo>
                <a:lnTo>
                  <a:pt x="9" y="145"/>
                </a:lnTo>
                <a:lnTo>
                  <a:pt x="11" y="149"/>
                </a:lnTo>
                <a:lnTo>
                  <a:pt x="13" y="153"/>
                </a:lnTo>
                <a:lnTo>
                  <a:pt x="15" y="158"/>
                </a:lnTo>
                <a:lnTo>
                  <a:pt x="17" y="162"/>
                </a:lnTo>
                <a:lnTo>
                  <a:pt x="20" y="166"/>
                </a:lnTo>
                <a:lnTo>
                  <a:pt x="23" y="170"/>
                </a:lnTo>
                <a:lnTo>
                  <a:pt x="27" y="174"/>
                </a:lnTo>
                <a:lnTo>
                  <a:pt x="30" y="178"/>
                </a:lnTo>
                <a:lnTo>
                  <a:pt x="34" y="181"/>
                </a:lnTo>
                <a:lnTo>
                  <a:pt x="38" y="185"/>
                </a:lnTo>
                <a:lnTo>
                  <a:pt x="42" y="187"/>
                </a:lnTo>
                <a:lnTo>
                  <a:pt x="46" y="190"/>
                </a:lnTo>
                <a:lnTo>
                  <a:pt x="50" y="193"/>
                </a:lnTo>
                <a:lnTo>
                  <a:pt x="54" y="195"/>
                </a:lnTo>
                <a:lnTo>
                  <a:pt x="58" y="197"/>
                </a:lnTo>
                <a:lnTo>
                  <a:pt x="63" y="200"/>
                </a:lnTo>
                <a:lnTo>
                  <a:pt x="68" y="202"/>
                </a:lnTo>
                <a:lnTo>
                  <a:pt x="73" y="204"/>
                </a:lnTo>
                <a:lnTo>
                  <a:pt x="78" y="205"/>
                </a:lnTo>
                <a:lnTo>
                  <a:pt x="83" y="206"/>
                </a:lnTo>
                <a:lnTo>
                  <a:pt x="87" y="207"/>
                </a:lnTo>
                <a:lnTo>
                  <a:pt x="93" y="208"/>
                </a:lnTo>
                <a:lnTo>
                  <a:pt x="98" y="208"/>
                </a:lnTo>
                <a:lnTo>
                  <a:pt x="104" y="208"/>
                </a:lnTo>
              </a:path>
            </a:pathLst>
          </a:custGeom>
          <a:solidFill>
            <a:srgbClr val="ff99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023" name=""/>
          <p:cNvGrpSpPr/>
          <p:nvPr/>
        </p:nvGrpSpPr>
        <p:grpSpPr>
          <a:xfrm>
            <a:off x="3359160" y="2287440"/>
            <a:ext cx="218880" cy="190440"/>
            <a:chOff x="3359160" y="2287440"/>
            <a:chExt cx="218880" cy="190440"/>
          </a:xfrm>
        </p:grpSpPr>
        <p:sp>
          <p:nvSpPr>
            <p:cNvPr id="3024" name=""/>
            <p:cNvSpPr/>
            <p:nvPr/>
          </p:nvSpPr>
          <p:spPr>
            <a:xfrm>
              <a:off x="3359160" y="2287440"/>
              <a:ext cx="218880" cy="19044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5" name=""/>
            <p:cNvSpPr/>
            <p:nvPr/>
          </p:nvSpPr>
          <p:spPr>
            <a:xfrm>
              <a:off x="3359160" y="2287440"/>
              <a:ext cx="218880" cy="19044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26" name=""/>
          <p:cNvGrpSpPr/>
          <p:nvPr/>
        </p:nvGrpSpPr>
        <p:grpSpPr>
          <a:xfrm>
            <a:off x="2841480" y="4641840"/>
            <a:ext cx="214200" cy="188640"/>
            <a:chOff x="2841480" y="4641840"/>
            <a:chExt cx="214200" cy="188640"/>
          </a:xfrm>
        </p:grpSpPr>
        <p:sp>
          <p:nvSpPr>
            <p:cNvPr id="3027" name=""/>
            <p:cNvSpPr/>
            <p:nvPr/>
          </p:nvSpPr>
          <p:spPr>
            <a:xfrm>
              <a:off x="2841480" y="4641840"/>
              <a:ext cx="214200" cy="18864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8" name=""/>
            <p:cNvSpPr/>
            <p:nvPr/>
          </p:nvSpPr>
          <p:spPr>
            <a:xfrm>
              <a:off x="2841480" y="4641840"/>
              <a:ext cx="214200" cy="18864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f0000"/>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29" name=""/>
          <p:cNvSpPr/>
          <p:nvPr/>
        </p:nvSpPr>
        <p:spPr>
          <a:xfrm>
            <a:off x="4353840" y="4021200"/>
            <a:ext cx="2617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Milan</a:t>
            </a:r>
            <a:endParaRPr b="0" lang="en-US" sz="800" strike="noStrike" u="none">
              <a:solidFill>
                <a:srgbClr val="000000"/>
              </a:solidFill>
              <a:effectLst/>
              <a:uFillTx/>
              <a:latin typeface="Times New Roman"/>
            </a:endParaRPr>
          </a:p>
        </p:txBody>
      </p:sp>
      <p:sp>
        <p:nvSpPr>
          <p:cNvPr id="3030" name=""/>
          <p:cNvSpPr/>
          <p:nvPr/>
        </p:nvSpPr>
        <p:spPr>
          <a:xfrm>
            <a:off x="3179880" y="3251160"/>
            <a:ext cx="3412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London</a:t>
            </a:r>
            <a:endParaRPr b="0" lang="en-US" sz="800" strike="noStrike" u="none">
              <a:solidFill>
                <a:srgbClr val="000000"/>
              </a:solidFill>
              <a:effectLst/>
              <a:uFillTx/>
              <a:latin typeface="Times New Roman"/>
            </a:endParaRPr>
          </a:p>
        </p:txBody>
      </p:sp>
      <p:sp>
        <p:nvSpPr>
          <p:cNvPr id="3031" name=""/>
          <p:cNvSpPr/>
          <p:nvPr/>
        </p:nvSpPr>
        <p:spPr>
          <a:xfrm>
            <a:off x="4021920" y="3139920"/>
            <a:ext cx="363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Brussels</a:t>
            </a:r>
            <a:endParaRPr b="0" lang="en-US" sz="800" strike="noStrike" u="none">
              <a:solidFill>
                <a:srgbClr val="000000"/>
              </a:solidFill>
              <a:effectLst/>
              <a:uFillTx/>
              <a:latin typeface="Times New Roman"/>
            </a:endParaRPr>
          </a:p>
        </p:txBody>
      </p:sp>
      <p:sp>
        <p:nvSpPr>
          <p:cNvPr id="3032" name=""/>
          <p:cNvSpPr/>
          <p:nvPr/>
        </p:nvSpPr>
        <p:spPr>
          <a:xfrm>
            <a:off x="2872440" y="2838600"/>
            <a:ext cx="3182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Oxford</a:t>
            </a:r>
            <a:endParaRPr b="0" lang="en-US" sz="800" strike="noStrike" u="none">
              <a:solidFill>
                <a:srgbClr val="000000"/>
              </a:solidFill>
              <a:effectLst/>
              <a:uFillTx/>
              <a:latin typeface="Times New Roman"/>
            </a:endParaRPr>
          </a:p>
        </p:txBody>
      </p:sp>
      <p:grpSp>
        <p:nvGrpSpPr>
          <p:cNvPr id="3033" name=""/>
          <p:cNvGrpSpPr/>
          <p:nvPr/>
        </p:nvGrpSpPr>
        <p:grpSpPr>
          <a:xfrm>
            <a:off x="3498840" y="2992320"/>
            <a:ext cx="352080" cy="303120"/>
            <a:chOff x="3498840" y="2992320"/>
            <a:chExt cx="352080" cy="303120"/>
          </a:xfrm>
        </p:grpSpPr>
        <p:sp>
          <p:nvSpPr>
            <p:cNvPr id="3034" name=""/>
            <p:cNvSpPr/>
            <p:nvPr/>
          </p:nvSpPr>
          <p:spPr>
            <a:xfrm>
              <a:off x="3534840" y="2992320"/>
              <a:ext cx="156600" cy="1350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5" name=""/>
            <p:cNvSpPr/>
            <p:nvPr/>
          </p:nvSpPr>
          <p:spPr>
            <a:xfrm>
              <a:off x="3498840" y="3090240"/>
              <a:ext cx="352080" cy="2052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36" name=""/>
          <p:cNvGrpSpPr/>
          <p:nvPr/>
        </p:nvGrpSpPr>
        <p:grpSpPr>
          <a:xfrm>
            <a:off x="3451320" y="3075120"/>
            <a:ext cx="218520" cy="188280"/>
            <a:chOff x="3451320" y="3075120"/>
            <a:chExt cx="218520" cy="188280"/>
          </a:xfrm>
        </p:grpSpPr>
        <p:sp>
          <p:nvSpPr>
            <p:cNvPr id="3037" name=""/>
            <p:cNvSpPr/>
            <p:nvPr/>
          </p:nvSpPr>
          <p:spPr>
            <a:xfrm>
              <a:off x="3451320" y="3075120"/>
              <a:ext cx="218520" cy="1882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8" name=""/>
            <p:cNvSpPr/>
            <p:nvPr/>
          </p:nvSpPr>
          <p:spPr>
            <a:xfrm>
              <a:off x="3451320" y="3075120"/>
              <a:ext cx="218520" cy="1882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39" name=""/>
          <p:cNvGrpSpPr/>
          <p:nvPr/>
        </p:nvGrpSpPr>
        <p:grpSpPr>
          <a:xfrm>
            <a:off x="5896080" y="3695760"/>
            <a:ext cx="215280" cy="190080"/>
            <a:chOff x="5896080" y="3695760"/>
            <a:chExt cx="215280" cy="190080"/>
          </a:xfrm>
        </p:grpSpPr>
        <p:sp>
          <p:nvSpPr>
            <p:cNvPr id="3040" name=""/>
            <p:cNvSpPr/>
            <p:nvPr/>
          </p:nvSpPr>
          <p:spPr>
            <a:xfrm>
              <a:off x="5896080" y="3695760"/>
              <a:ext cx="215280" cy="19008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1" name=""/>
            <p:cNvSpPr/>
            <p:nvPr/>
          </p:nvSpPr>
          <p:spPr>
            <a:xfrm>
              <a:off x="5896080" y="3695760"/>
              <a:ext cx="215280" cy="19008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42" name=""/>
          <p:cNvSpPr/>
          <p:nvPr/>
        </p:nvSpPr>
        <p:spPr>
          <a:xfrm>
            <a:off x="4006440" y="3710160"/>
            <a:ext cx="3013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Zurich</a:t>
            </a:r>
            <a:endParaRPr b="0" lang="en-US" sz="800" strike="noStrike" u="none">
              <a:solidFill>
                <a:srgbClr val="000000"/>
              </a:solidFill>
              <a:effectLst/>
              <a:uFillTx/>
              <a:latin typeface="Times New Roman"/>
            </a:endParaRPr>
          </a:p>
        </p:txBody>
      </p:sp>
      <p:sp>
        <p:nvSpPr>
          <p:cNvPr id="3043" name=""/>
          <p:cNvSpPr/>
          <p:nvPr/>
        </p:nvSpPr>
        <p:spPr>
          <a:xfrm>
            <a:off x="3154320" y="2238480"/>
            <a:ext cx="219240" cy="180720"/>
          </a:xfrm>
          <a:prstGeom prst="plus">
            <a:avLst>
              <a:gd name="adj" fmla="val 27343"/>
            </a:avLst>
          </a:prstGeom>
          <a:solidFill>
            <a:srgbClr val="00ccff"/>
          </a:solidFill>
          <a:ln w="6480">
            <a:solidFill>
              <a:srgbClr val="000000"/>
            </a:solidFill>
            <a:miter/>
          </a:ln>
        </p:spPr>
        <p:style>
          <a:lnRef idx="0"/>
          <a:fillRef idx="0"/>
          <a:effectRef idx="0"/>
          <a:fontRef idx="minor"/>
        </p:style>
        <p:txBody>
          <a:bodyPr wrap="none" lIns="90000" rIns="90000" tIns="35280" bIns="35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044" name=""/>
          <p:cNvSpPr/>
          <p:nvPr/>
        </p:nvSpPr>
        <p:spPr>
          <a:xfrm>
            <a:off x="6470640" y="4199040"/>
            <a:ext cx="4431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Bucharest</a:t>
            </a:r>
            <a:endParaRPr b="0" lang="en-US" sz="800" strike="noStrike" u="none">
              <a:solidFill>
                <a:srgbClr val="000000"/>
              </a:solidFill>
              <a:effectLst/>
              <a:uFillTx/>
              <a:latin typeface="Times New Roman"/>
            </a:endParaRPr>
          </a:p>
        </p:txBody>
      </p:sp>
      <p:sp>
        <p:nvSpPr>
          <p:cNvPr id="3045" name=""/>
          <p:cNvSpPr/>
          <p:nvPr/>
        </p:nvSpPr>
        <p:spPr>
          <a:xfrm>
            <a:off x="5814360" y="3884760"/>
            <a:ext cx="4093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Budapest</a:t>
            </a:r>
            <a:endParaRPr b="0" lang="en-US" sz="800" strike="noStrike" u="none">
              <a:solidFill>
                <a:srgbClr val="000000"/>
              </a:solidFill>
              <a:effectLst/>
              <a:uFillTx/>
              <a:latin typeface="Times New Roman"/>
            </a:endParaRPr>
          </a:p>
        </p:txBody>
      </p:sp>
      <p:grpSp>
        <p:nvGrpSpPr>
          <p:cNvPr id="3046" name=""/>
          <p:cNvGrpSpPr/>
          <p:nvPr/>
        </p:nvGrpSpPr>
        <p:grpSpPr>
          <a:xfrm>
            <a:off x="3170160" y="2101680"/>
            <a:ext cx="114480" cy="144360"/>
            <a:chOff x="3170160" y="2101680"/>
            <a:chExt cx="114480" cy="144360"/>
          </a:xfrm>
        </p:grpSpPr>
        <p:sp>
          <p:nvSpPr>
            <p:cNvPr id="3047" name=""/>
            <p:cNvSpPr/>
            <p:nvPr/>
          </p:nvSpPr>
          <p:spPr>
            <a:xfrm>
              <a:off x="3170160" y="2101680"/>
              <a:ext cx="114480" cy="120600"/>
            </a:xfrm>
            <a:custGeom>
              <a:avLst/>
              <a:gdLst/>
              <a:ahLst/>
              <a:rect l="l" t="t" r="r" b="b"/>
              <a:pathLst>
                <a:path w="208" h="209">
                  <a:moveTo>
                    <a:pt x="104" y="208"/>
                  </a:moveTo>
                  <a:lnTo>
                    <a:pt x="109" y="208"/>
                  </a:lnTo>
                  <a:lnTo>
                    <a:pt x="114" y="208"/>
                  </a:lnTo>
                  <a:lnTo>
                    <a:pt x="120" y="207"/>
                  </a:lnTo>
                  <a:lnTo>
                    <a:pt x="124" y="206"/>
                  </a:lnTo>
                  <a:lnTo>
                    <a:pt x="129" y="205"/>
                  </a:lnTo>
                  <a:lnTo>
                    <a:pt x="134" y="204"/>
                  </a:lnTo>
                  <a:lnTo>
                    <a:pt x="139" y="202"/>
                  </a:lnTo>
                  <a:lnTo>
                    <a:pt x="144" y="200"/>
                  </a:lnTo>
                  <a:lnTo>
                    <a:pt x="149" y="197"/>
                  </a:lnTo>
                  <a:lnTo>
                    <a:pt x="153" y="195"/>
                  </a:lnTo>
                  <a:lnTo>
                    <a:pt x="157" y="193"/>
                  </a:lnTo>
                  <a:lnTo>
                    <a:pt x="161" y="190"/>
                  </a:lnTo>
                  <a:lnTo>
                    <a:pt x="165" y="187"/>
                  </a:lnTo>
                  <a:lnTo>
                    <a:pt x="170" y="185"/>
                  </a:lnTo>
                  <a:lnTo>
                    <a:pt x="173" y="181"/>
                  </a:lnTo>
                  <a:lnTo>
                    <a:pt x="177" y="178"/>
                  </a:lnTo>
                  <a:lnTo>
                    <a:pt x="180" y="174"/>
                  </a:lnTo>
                  <a:lnTo>
                    <a:pt x="184" y="170"/>
                  </a:lnTo>
                  <a:lnTo>
                    <a:pt x="187" y="166"/>
                  </a:lnTo>
                  <a:lnTo>
                    <a:pt x="190" y="162"/>
                  </a:lnTo>
                  <a:lnTo>
                    <a:pt x="192" y="158"/>
                  </a:lnTo>
                  <a:lnTo>
                    <a:pt x="194" y="153"/>
                  </a:lnTo>
                  <a:lnTo>
                    <a:pt x="197" y="149"/>
                  </a:lnTo>
                  <a:lnTo>
                    <a:pt x="199" y="145"/>
                  </a:lnTo>
                  <a:lnTo>
                    <a:pt x="201" y="140"/>
                  </a:lnTo>
                  <a:lnTo>
                    <a:pt x="203" y="135"/>
                  </a:lnTo>
                  <a:lnTo>
                    <a:pt x="204" y="130"/>
                  </a:lnTo>
                  <a:lnTo>
                    <a:pt x="205" y="125"/>
                  </a:lnTo>
                  <a:lnTo>
                    <a:pt x="206" y="120"/>
                  </a:lnTo>
                  <a:lnTo>
                    <a:pt x="207" y="114"/>
                  </a:lnTo>
                  <a:lnTo>
                    <a:pt x="207" y="109"/>
                  </a:lnTo>
                  <a:lnTo>
                    <a:pt x="207" y="104"/>
                  </a:lnTo>
                  <a:lnTo>
                    <a:pt x="207" y="99"/>
                  </a:lnTo>
                  <a:lnTo>
                    <a:pt x="207" y="94"/>
                  </a:lnTo>
                  <a:lnTo>
                    <a:pt x="206" y="88"/>
                  </a:lnTo>
                  <a:lnTo>
                    <a:pt x="205" y="83"/>
                  </a:lnTo>
                  <a:lnTo>
                    <a:pt x="204" y="78"/>
                  </a:lnTo>
                  <a:lnTo>
                    <a:pt x="203" y="73"/>
                  </a:lnTo>
                  <a:lnTo>
                    <a:pt x="201" y="68"/>
                  </a:lnTo>
                  <a:lnTo>
                    <a:pt x="199" y="63"/>
                  </a:lnTo>
                  <a:lnTo>
                    <a:pt x="197" y="59"/>
                  </a:lnTo>
                  <a:lnTo>
                    <a:pt x="194" y="55"/>
                  </a:lnTo>
                  <a:lnTo>
                    <a:pt x="192" y="50"/>
                  </a:lnTo>
                  <a:lnTo>
                    <a:pt x="190" y="46"/>
                  </a:lnTo>
                  <a:lnTo>
                    <a:pt x="187" y="42"/>
                  </a:lnTo>
                  <a:lnTo>
                    <a:pt x="184" y="38"/>
                  </a:lnTo>
                  <a:lnTo>
                    <a:pt x="180" y="34"/>
                  </a:lnTo>
                  <a:lnTo>
                    <a:pt x="177" y="30"/>
                  </a:lnTo>
                  <a:lnTo>
                    <a:pt x="173" y="27"/>
                  </a:lnTo>
                  <a:lnTo>
                    <a:pt x="170" y="23"/>
                  </a:lnTo>
                  <a:lnTo>
                    <a:pt x="165" y="21"/>
                  </a:lnTo>
                  <a:lnTo>
                    <a:pt x="161" y="18"/>
                  </a:lnTo>
                  <a:lnTo>
                    <a:pt x="157" y="16"/>
                  </a:lnTo>
                  <a:lnTo>
                    <a:pt x="153" y="13"/>
                  </a:lnTo>
                  <a:lnTo>
                    <a:pt x="149" y="11"/>
                  </a:lnTo>
                  <a:lnTo>
                    <a:pt x="144" y="9"/>
                  </a:lnTo>
                  <a:lnTo>
                    <a:pt x="139" y="6"/>
                  </a:lnTo>
                  <a:lnTo>
                    <a:pt x="134" y="5"/>
                  </a:lnTo>
                  <a:lnTo>
                    <a:pt x="129" y="3"/>
                  </a:lnTo>
                  <a:lnTo>
                    <a:pt x="124" y="2"/>
                  </a:lnTo>
                  <a:lnTo>
                    <a:pt x="120" y="1"/>
                  </a:lnTo>
                  <a:lnTo>
                    <a:pt x="114" y="1"/>
                  </a:lnTo>
                  <a:lnTo>
                    <a:pt x="109" y="0"/>
                  </a:lnTo>
                  <a:lnTo>
                    <a:pt x="104" y="0"/>
                  </a:lnTo>
                  <a:lnTo>
                    <a:pt x="98" y="0"/>
                  </a:lnTo>
                  <a:lnTo>
                    <a:pt x="93" y="1"/>
                  </a:lnTo>
                  <a:lnTo>
                    <a:pt x="87" y="1"/>
                  </a:lnTo>
                  <a:lnTo>
                    <a:pt x="83" y="2"/>
                  </a:lnTo>
                  <a:lnTo>
                    <a:pt x="78" y="3"/>
                  </a:lnTo>
                  <a:lnTo>
                    <a:pt x="73" y="5"/>
                  </a:lnTo>
                  <a:lnTo>
                    <a:pt x="68" y="6"/>
                  </a:lnTo>
                  <a:lnTo>
                    <a:pt x="63" y="9"/>
                  </a:lnTo>
                  <a:lnTo>
                    <a:pt x="58" y="11"/>
                  </a:lnTo>
                  <a:lnTo>
                    <a:pt x="54" y="13"/>
                  </a:lnTo>
                  <a:lnTo>
                    <a:pt x="50" y="16"/>
                  </a:lnTo>
                  <a:lnTo>
                    <a:pt x="46" y="18"/>
                  </a:lnTo>
                  <a:lnTo>
                    <a:pt x="42" y="21"/>
                  </a:lnTo>
                  <a:lnTo>
                    <a:pt x="38" y="23"/>
                  </a:lnTo>
                  <a:lnTo>
                    <a:pt x="34" y="27"/>
                  </a:lnTo>
                  <a:lnTo>
                    <a:pt x="30" y="30"/>
                  </a:lnTo>
                  <a:lnTo>
                    <a:pt x="27" y="34"/>
                  </a:lnTo>
                  <a:lnTo>
                    <a:pt x="23" y="38"/>
                  </a:lnTo>
                  <a:lnTo>
                    <a:pt x="20" y="42"/>
                  </a:lnTo>
                  <a:lnTo>
                    <a:pt x="17" y="46"/>
                  </a:lnTo>
                  <a:lnTo>
                    <a:pt x="15" y="50"/>
                  </a:lnTo>
                  <a:lnTo>
                    <a:pt x="13" y="55"/>
                  </a:lnTo>
                  <a:lnTo>
                    <a:pt x="11" y="59"/>
                  </a:lnTo>
                  <a:lnTo>
                    <a:pt x="9" y="63"/>
                  </a:lnTo>
                  <a:lnTo>
                    <a:pt x="6" y="68"/>
                  </a:lnTo>
                  <a:lnTo>
                    <a:pt x="5" y="73"/>
                  </a:lnTo>
                  <a:lnTo>
                    <a:pt x="4" y="78"/>
                  </a:lnTo>
                  <a:lnTo>
                    <a:pt x="2" y="83"/>
                  </a:lnTo>
                  <a:lnTo>
                    <a:pt x="1" y="88"/>
                  </a:lnTo>
                  <a:lnTo>
                    <a:pt x="0" y="94"/>
                  </a:lnTo>
                  <a:lnTo>
                    <a:pt x="0" y="99"/>
                  </a:lnTo>
                  <a:lnTo>
                    <a:pt x="0" y="104"/>
                  </a:lnTo>
                  <a:lnTo>
                    <a:pt x="0" y="109"/>
                  </a:lnTo>
                  <a:lnTo>
                    <a:pt x="0" y="114"/>
                  </a:lnTo>
                  <a:lnTo>
                    <a:pt x="1" y="120"/>
                  </a:lnTo>
                  <a:lnTo>
                    <a:pt x="2" y="125"/>
                  </a:lnTo>
                  <a:lnTo>
                    <a:pt x="4" y="130"/>
                  </a:lnTo>
                  <a:lnTo>
                    <a:pt x="5" y="135"/>
                  </a:lnTo>
                  <a:lnTo>
                    <a:pt x="6" y="140"/>
                  </a:lnTo>
                  <a:lnTo>
                    <a:pt x="9" y="145"/>
                  </a:lnTo>
                  <a:lnTo>
                    <a:pt x="11" y="149"/>
                  </a:lnTo>
                  <a:lnTo>
                    <a:pt x="13" y="153"/>
                  </a:lnTo>
                  <a:lnTo>
                    <a:pt x="15" y="158"/>
                  </a:lnTo>
                  <a:lnTo>
                    <a:pt x="17" y="162"/>
                  </a:lnTo>
                  <a:lnTo>
                    <a:pt x="20" y="166"/>
                  </a:lnTo>
                  <a:lnTo>
                    <a:pt x="23" y="170"/>
                  </a:lnTo>
                  <a:lnTo>
                    <a:pt x="27" y="174"/>
                  </a:lnTo>
                  <a:lnTo>
                    <a:pt x="30" y="178"/>
                  </a:lnTo>
                  <a:lnTo>
                    <a:pt x="34" y="181"/>
                  </a:lnTo>
                  <a:lnTo>
                    <a:pt x="38" y="185"/>
                  </a:lnTo>
                  <a:lnTo>
                    <a:pt x="42" y="187"/>
                  </a:lnTo>
                  <a:lnTo>
                    <a:pt x="46" y="190"/>
                  </a:lnTo>
                  <a:lnTo>
                    <a:pt x="50" y="193"/>
                  </a:lnTo>
                  <a:lnTo>
                    <a:pt x="54" y="195"/>
                  </a:lnTo>
                  <a:lnTo>
                    <a:pt x="58" y="197"/>
                  </a:lnTo>
                  <a:lnTo>
                    <a:pt x="63" y="200"/>
                  </a:lnTo>
                  <a:lnTo>
                    <a:pt x="68" y="202"/>
                  </a:lnTo>
                  <a:lnTo>
                    <a:pt x="73" y="204"/>
                  </a:lnTo>
                  <a:lnTo>
                    <a:pt x="78" y="205"/>
                  </a:lnTo>
                  <a:lnTo>
                    <a:pt x="83" y="206"/>
                  </a:lnTo>
                  <a:lnTo>
                    <a:pt x="87" y="207"/>
                  </a:lnTo>
                  <a:lnTo>
                    <a:pt x="93" y="208"/>
                  </a:lnTo>
                  <a:lnTo>
                    <a:pt x="98" y="208"/>
                  </a:lnTo>
                  <a:lnTo>
                    <a:pt x="104" y="208"/>
                  </a:lnTo>
                </a:path>
              </a:pathLst>
            </a:custGeom>
            <a:solidFill>
              <a:srgbClr val="990099"/>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048" name=""/>
            <p:cNvSpPr/>
            <p:nvPr/>
          </p:nvSpPr>
          <p:spPr>
            <a:xfrm>
              <a:off x="3174480" y="2153520"/>
              <a:ext cx="0" cy="92520"/>
            </a:xfrm>
            <a:prstGeom prst="line">
              <a:avLst/>
            </a:prstGeom>
            <a:ln w="12600">
              <a:solidFill>
                <a:srgbClr val="000000"/>
              </a:solidFill>
              <a:miter/>
            </a:ln>
          </p:spPr>
          <p:style>
            <a:lnRef idx="0"/>
            <a:fillRef idx="0"/>
            <a:effectRef idx="0"/>
            <a:fontRef idx="minor"/>
          </p:style>
          <p:txBody>
            <a:bodyPr lIns="90000" rIns="90000" anchor="ctr">
              <a:noAutofit/>
            </a:bodyPr>
            <a:p>
              <a:endParaRPr b="0" lang="en-US" sz="2400" strike="noStrike" u="none">
                <a:solidFill>
                  <a:srgbClr val="000000"/>
                </a:solidFill>
                <a:effectLst/>
                <a:uFillTx/>
                <a:latin typeface="Times New Roman"/>
              </a:endParaRPr>
            </a:p>
          </p:txBody>
        </p:sp>
        <p:sp>
          <p:nvSpPr>
            <p:cNvPr id="3049" name=""/>
            <p:cNvSpPr/>
            <p:nvPr/>
          </p:nvSpPr>
          <p:spPr>
            <a:xfrm>
              <a:off x="3282840" y="2153520"/>
              <a:ext cx="0" cy="92520"/>
            </a:xfrm>
            <a:prstGeom prst="line">
              <a:avLst/>
            </a:prstGeom>
            <a:ln w="12600">
              <a:solidFill>
                <a:srgbClr val="000000"/>
              </a:solidFill>
              <a:miter/>
            </a:ln>
          </p:spPr>
          <p:style>
            <a:lnRef idx="0"/>
            <a:fillRef idx="0"/>
            <a:effectRef idx="0"/>
            <a:fontRef idx="minor"/>
          </p:style>
          <p:txBody>
            <a:bodyPr lIns="90000" rIns="90000" anchor="ctr">
              <a:noAutofit/>
            </a:bodyPr>
            <a:p>
              <a:endParaRPr b="0" lang="en-US" sz="2400" strike="noStrike" u="none">
                <a:solidFill>
                  <a:srgbClr val="000000"/>
                </a:solidFill>
                <a:effectLst/>
                <a:uFillTx/>
                <a:latin typeface="Times New Roman"/>
              </a:endParaRPr>
            </a:p>
          </p:txBody>
        </p:sp>
      </p:grpSp>
      <p:sp>
        <p:nvSpPr>
          <p:cNvPr id="3050" name=""/>
          <p:cNvSpPr/>
          <p:nvPr/>
        </p:nvSpPr>
        <p:spPr>
          <a:xfrm>
            <a:off x="1685880" y="3616200"/>
            <a:ext cx="550800" cy="166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1" name=""/>
          <p:cNvSpPr/>
          <p:nvPr/>
        </p:nvSpPr>
        <p:spPr>
          <a:xfrm>
            <a:off x="1398600" y="4454640"/>
            <a:ext cx="498600" cy="573120"/>
          </a:xfrm>
          <a:custGeom>
            <a:avLst/>
            <a:gdLst/>
            <a:ahLst/>
            <a:rect l="l" t="t" r="r" b="b"/>
            <a:pathLst>
              <a:path w="312" h="364">
                <a:moveTo>
                  <a:pt x="312" y="364"/>
                </a:moveTo>
                <a:lnTo>
                  <a:pt x="276" y="348"/>
                </a:lnTo>
                <a:lnTo>
                  <a:pt x="276" y="315"/>
                </a:lnTo>
                <a:lnTo>
                  <a:pt x="285" y="315"/>
                </a:lnTo>
                <a:lnTo>
                  <a:pt x="267" y="299"/>
                </a:lnTo>
                <a:lnTo>
                  <a:pt x="260" y="275"/>
                </a:lnTo>
                <a:lnTo>
                  <a:pt x="224" y="275"/>
                </a:lnTo>
                <a:lnTo>
                  <a:pt x="180" y="234"/>
                </a:lnTo>
                <a:lnTo>
                  <a:pt x="170" y="250"/>
                </a:lnTo>
                <a:lnTo>
                  <a:pt x="152" y="250"/>
                </a:lnTo>
                <a:lnTo>
                  <a:pt x="170" y="275"/>
                </a:lnTo>
                <a:lnTo>
                  <a:pt x="144" y="259"/>
                </a:lnTo>
                <a:lnTo>
                  <a:pt x="135" y="282"/>
                </a:lnTo>
                <a:lnTo>
                  <a:pt x="89" y="291"/>
                </a:lnTo>
                <a:lnTo>
                  <a:pt x="72" y="307"/>
                </a:lnTo>
                <a:lnTo>
                  <a:pt x="81" y="355"/>
                </a:lnTo>
                <a:lnTo>
                  <a:pt x="72" y="355"/>
                </a:lnTo>
                <a:lnTo>
                  <a:pt x="9" y="348"/>
                </a:lnTo>
                <a:lnTo>
                  <a:pt x="0" y="57"/>
                </a:lnTo>
                <a:lnTo>
                  <a:pt x="170" y="0"/>
                </a:lnTo>
                <a:lnTo>
                  <a:pt x="206" y="16"/>
                </a:lnTo>
                <a:lnTo>
                  <a:pt x="312" y="65"/>
                </a:lnTo>
                <a:lnTo>
                  <a:pt x="312" y="364"/>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2" name=""/>
          <p:cNvSpPr/>
          <p:nvPr/>
        </p:nvSpPr>
        <p:spPr>
          <a:xfrm>
            <a:off x="1627200" y="4324320"/>
            <a:ext cx="270000" cy="407880"/>
          </a:xfrm>
          <a:custGeom>
            <a:avLst/>
            <a:gdLst/>
            <a:ahLst/>
            <a:rect l="l" t="t" r="r" b="b"/>
            <a:pathLst>
              <a:path w="169" h="259">
                <a:moveTo>
                  <a:pt x="169" y="16"/>
                </a:moveTo>
                <a:lnTo>
                  <a:pt x="169" y="0"/>
                </a:lnTo>
                <a:lnTo>
                  <a:pt x="150" y="16"/>
                </a:lnTo>
                <a:lnTo>
                  <a:pt x="133" y="0"/>
                </a:lnTo>
                <a:lnTo>
                  <a:pt x="124" y="32"/>
                </a:lnTo>
                <a:lnTo>
                  <a:pt x="169" y="40"/>
                </a:lnTo>
                <a:lnTo>
                  <a:pt x="117" y="49"/>
                </a:lnTo>
                <a:lnTo>
                  <a:pt x="107" y="32"/>
                </a:lnTo>
                <a:lnTo>
                  <a:pt x="98" y="32"/>
                </a:lnTo>
                <a:lnTo>
                  <a:pt x="90" y="72"/>
                </a:lnTo>
                <a:lnTo>
                  <a:pt x="71" y="72"/>
                </a:lnTo>
                <a:lnTo>
                  <a:pt x="80" y="56"/>
                </a:lnTo>
                <a:lnTo>
                  <a:pt x="35" y="72"/>
                </a:lnTo>
                <a:lnTo>
                  <a:pt x="0" y="147"/>
                </a:lnTo>
                <a:lnTo>
                  <a:pt x="8" y="250"/>
                </a:lnTo>
                <a:lnTo>
                  <a:pt x="80" y="243"/>
                </a:lnTo>
                <a:lnTo>
                  <a:pt x="117" y="259"/>
                </a:lnTo>
                <a:lnTo>
                  <a:pt x="169" y="16"/>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3" name=""/>
          <p:cNvSpPr/>
          <p:nvPr/>
        </p:nvSpPr>
        <p:spPr>
          <a:xfrm>
            <a:off x="1398600" y="4454640"/>
            <a:ext cx="498600" cy="573120"/>
          </a:xfrm>
          <a:custGeom>
            <a:avLst/>
            <a:gdLst/>
            <a:ahLst/>
            <a:rect l="l" t="t" r="r" b="b"/>
            <a:pathLst>
              <a:path w="312" h="364">
                <a:moveTo>
                  <a:pt x="312" y="364"/>
                </a:moveTo>
                <a:lnTo>
                  <a:pt x="276" y="348"/>
                </a:lnTo>
                <a:lnTo>
                  <a:pt x="276" y="315"/>
                </a:lnTo>
                <a:lnTo>
                  <a:pt x="285" y="315"/>
                </a:lnTo>
                <a:lnTo>
                  <a:pt x="267" y="299"/>
                </a:lnTo>
                <a:lnTo>
                  <a:pt x="260" y="275"/>
                </a:lnTo>
                <a:lnTo>
                  <a:pt x="224" y="275"/>
                </a:lnTo>
                <a:lnTo>
                  <a:pt x="180" y="234"/>
                </a:lnTo>
                <a:lnTo>
                  <a:pt x="170" y="250"/>
                </a:lnTo>
                <a:lnTo>
                  <a:pt x="152" y="250"/>
                </a:lnTo>
                <a:lnTo>
                  <a:pt x="170" y="275"/>
                </a:lnTo>
                <a:lnTo>
                  <a:pt x="144" y="259"/>
                </a:lnTo>
                <a:lnTo>
                  <a:pt x="135" y="282"/>
                </a:lnTo>
                <a:lnTo>
                  <a:pt x="89" y="291"/>
                </a:lnTo>
                <a:lnTo>
                  <a:pt x="72" y="307"/>
                </a:lnTo>
                <a:lnTo>
                  <a:pt x="81" y="355"/>
                </a:lnTo>
                <a:lnTo>
                  <a:pt x="72" y="355"/>
                </a:lnTo>
                <a:lnTo>
                  <a:pt x="9" y="348"/>
                </a:lnTo>
                <a:lnTo>
                  <a:pt x="0" y="57"/>
                </a:lnTo>
                <a:lnTo>
                  <a:pt x="170" y="0"/>
                </a:lnTo>
                <a:lnTo>
                  <a:pt x="206" y="16"/>
                </a:lnTo>
                <a:lnTo>
                  <a:pt x="312" y="65"/>
                </a:lnTo>
                <a:lnTo>
                  <a:pt x="312" y="364"/>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4" name=""/>
          <p:cNvSpPr/>
          <p:nvPr/>
        </p:nvSpPr>
        <p:spPr>
          <a:xfrm>
            <a:off x="1627200" y="4324320"/>
            <a:ext cx="270000" cy="407880"/>
          </a:xfrm>
          <a:custGeom>
            <a:avLst/>
            <a:gdLst/>
            <a:ahLst/>
            <a:rect l="l" t="t" r="r" b="b"/>
            <a:pathLst>
              <a:path w="169" h="259">
                <a:moveTo>
                  <a:pt x="169" y="16"/>
                </a:moveTo>
                <a:lnTo>
                  <a:pt x="169" y="0"/>
                </a:lnTo>
                <a:lnTo>
                  <a:pt x="150" y="16"/>
                </a:lnTo>
                <a:lnTo>
                  <a:pt x="133" y="0"/>
                </a:lnTo>
                <a:lnTo>
                  <a:pt x="124" y="32"/>
                </a:lnTo>
                <a:lnTo>
                  <a:pt x="169" y="40"/>
                </a:lnTo>
                <a:lnTo>
                  <a:pt x="117" y="49"/>
                </a:lnTo>
                <a:lnTo>
                  <a:pt x="107" y="32"/>
                </a:lnTo>
                <a:lnTo>
                  <a:pt x="98" y="32"/>
                </a:lnTo>
                <a:lnTo>
                  <a:pt x="90" y="72"/>
                </a:lnTo>
                <a:lnTo>
                  <a:pt x="71" y="72"/>
                </a:lnTo>
                <a:lnTo>
                  <a:pt x="80" y="56"/>
                </a:lnTo>
                <a:lnTo>
                  <a:pt x="35" y="72"/>
                </a:lnTo>
                <a:lnTo>
                  <a:pt x="0" y="147"/>
                </a:lnTo>
                <a:lnTo>
                  <a:pt x="8" y="250"/>
                </a:lnTo>
                <a:lnTo>
                  <a:pt x="80" y="243"/>
                </a:lnTo>
                <a:lnTo>
                  <a:pt x="117" y="259"/>
                </a:lnTo>
                <a:lnTo>
                  <a:pt x="169" y="16"/>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5" name=""/>
          <p:cNvSpPr/>
          <p:nvPr/>
        </p:nvSpPr>
        <p:spPr>
          <a:xfrm>
            <a:off x="1398600" y="4454640"/>
            <a:ext cx="498600" cy="573120"/>
          </a:xfrm>
          <a:custGeom>
            <a:avLst/>
            <a:gdLst/>
            <a:ahLst/>
            <a:rect l="l" t="t" r="r" b="b"/>
            <a:pathLst>
              <a:path w="312" h="364">
                <a:moveTo>
                  <a:pt x="312" y="364"/>
                </a:moveTo>
                <a:lnTo>
                  <a:pt x="276" y="348"/>
                </a:lnTo>
                <a:lnTo>
                  <a:pt x="276" y="315"/>
                </a:lnTo>
                <a:lnTo>
                  <a:pt x="285" y="315"/>
                </a:lnTo>
                <a:lnTo>
                  <a:pt x="267" y="299"/>
                </a:lnTo>
                <a:lnTo>
                  <a:pt x="260" y="275"/>
                </a:lnTo>
                <a:lnTo>
                  <a:pt x="224" y="275"/>
                </a:lnTo>
                <a:lnTo>
                  <a:pt x="180" y="234"/>
                </a:lnTo>
                <a:lnTo>
                  <a:pt x="170" y="250"/>
                </a:lnTo>
                <a:lnTo>
                  <a:pt x="152" y="250"/>
                </a:lnTo>
                <a:lnTo>
                  <a:pt x="170" y="275"/>
                </a:lnTo>
                <a:lnTo>
                  <a:pt x="144" y="259"/>
                </a:lnTo>
                <a:lnTo>
                  <a:pt x="135" y="282"/>
                </a:lnTo>
                <a:lnTo>
                  <a:pt x="89" y="291"/>
                </a:lnTo>
                <a:lnTo>
                  <a:pt x="72" y="307"/>
                </a:lnTo>
                <a:lnTo>
                  <a:pt x="81" y="355"/>
                </a:lnTo>
                <a:lnTo>
                  <a:pt x="72" y="355"/>
                </a:lnTo>
                <a:lnTo>
                  <a:pt x="9" y="348"/>
                </a:lnTo>
                <a:lnTo>
                  <a:pt x="0" y="57"/>
                </a:lnTo>
                <a:lnTo>
                  <a:pt x="170" y="0"/>
                </a:lnTo>
                <a:lnTo>
                  <a:pt x="206" y="16"/>
                </a:lnTo>
                <a:lnTo>
                  <a:pt x="312" y="65"/>
                </a:lnTo>
                <a:lnTo>
                  <a:pt x="312" y="364"/>
                </a:lnTo>
                <a:close/>
              </a:path>
            </a:pathLst>
          </a:custGeom>
          <a:solidFill>
            <a:srgbClr val="00f008"/>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6" name=""/>
          <p:cNvSpPr/>
          <p:nvPr/>
        </p:nvSpPr>
        <p:spPr>
          <a:xfrm>
            <a:off x="1627200" y="4324320"/>
            <a:ext cx="270000" cy="407880"/>
          </a:xfrm>
          <a:custGeom>
            <a:avLst/>
            <a:gdLst/>
            <a:ahLst/>
            <a:rect l="l" t="t" r="r" b="b"/>
            <a:pathLst>
              <a:path w="169" h="259">
                <a:moveTo>
                  <a:pt x="169" y="16"/>
                </a:moveTo>
                <a:lnTo>
                  <a:pt x="169" y="0"/>
                </a:lnTo>
                <a:lnTo>
                  <a:pt x="150" y="16"/>
                </a:lnTo>
                <a:lnTo>
                  <a:pt x="133" y="0"/>
                </a:lnTo>
                <a:lnTo>
                  <a:pt x="124" y="32"/>
                </a:lnTo>
                <a:lnTo>
                  <a:pt x="169" y="40"/>
                </a:lnTo>
                <a:lnTo>
                  <a:pt x="117" y="49"/>
                </a:lnTo>
                <a:lnTo>
                  <a:pt x="107" y="32"/>
                </a:lnTo>
                <a:lnTo>
                  <a:pt x="98" y="32"/>
                </a:lnTo>
                <a:lnTo>
                  <a:pt x="90" y="72"/>
                </a:lnTo>
                <a:lnTo>
                  <a:pt x="71" y="72"/>
                </a:lnTo>
                <a:lnTo>
                  <a:pt x="80" y="56"/>
                </a:lnTo>
                <a:lnTo>
                  <a:pt x="35" y="72"/>
                </a:lnTo>
                <a:lnTo>
                  <a:pt x="0" y="147"/>
                </a:lnTo>
                <a:lnTo>
                  <a:pt x="8" y="250"/>
                </a:lnTo>
                <a:lnTo>
                  <a:pt x="80" y="243"/>
                </a:lnTo>
                <a:lnTo>
                  <a:pt x="117" y="259"/>
                </a:lnTo>
                <a:lnTo>
                  <a:pt x="169" y="16"/>
                </a:lnTo>
                <a:close/>
              </a:path>
            </a:pathLst>
          </a:custGeom>
          <a:solidFill>
            <a:srgbClr val="00f008"/>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7" name=""/>
          <p:cNvSpPr/>
          <p:nvPr/>
        </p:nvSpPr>
        <p:spPr>
          <a:xfrm>
            <a:off x="1420920" y="4471920"/>
            <a:ext cx="503280" cy="573120"/>
          </a:xfrm>
          <a:custGeom>
            <a:avLst/>
            <a:gdLst/>
            <a:ahLst/>
            <a:rect l="l" t="t" r="r" b="b"/>
            <a:pathLst>
              <a:path w="312" h="364">
                <a:moveTo>
                  <a:pt x="312" y="364"/>
                </a:moveTo>
                <a:lnTo>
                  <a:pt x="276" y="348"/>
                </a:lnTo>
                <a:lnTo>
                  <a:pt x="276" y="315"/>
                </a:lnTo>
                <a:lnTo>
                  <a:pt x="285" y="315"/>
                </a:lnTo>
                <a:lnTo>
                  <a:pt x="267" y="299"/>
                </a:lnTo>
                <a:lnTo>
                  <a:pt x="260" y="275"/>
                </a:lnTo>
                <a:lnTo>
                  <a:pt x="224" y="275"/>
                </a:lnTo>
                <a:lnTo>
                  <a:pt x="180" y="234"/>
                </a:lnTo>
                <a:lnTo>
                  <a:pt x="170" y="250"/>
                </a:lnTo>
                <a:lnTo>
                  <a:pt x="152" y="250"/>
                </a:lnTo>
                <a:lnTo>
                  <a:pt x="170" y="275"/>
                </a:lnTo>
                <a:lnTo>
                  <a:pt x="144" y="259"/>
                </a:lnTo>
                <a:lnTo>
                  <a:pt x="135" y="282"/>
                </a:lnTo>
                <a:lnTo>
                  <a:pt x="89" y="291"/>
                </a:lnTo>
                <a:lnTo>
                  <a:pt x="72" y="307"/>
                </a:lnTo>
                <a:lnTo>
                  <a:pt x="81" y="355"/>
                </a:lnTo>
                <a:lnTo>
                  <a:pt x="72" y="355"/>
                </a:lnTo>
                <a:lnTo>
                  <a:pt x="9" y="348"/>
                </a:lnTo>
                <a:lnTo>
                  <a:pt x="0" y="57"/>
                </a:lnTo>
                <a:lnTo>
                  <a:pt x="170" y="0"/>
                </a:lnTo>
                <a:lnTo>
                  <a:pt x="206" y="16"/>
                </a:lnTo>
                <a:lnTo>
                  <a:pt x="312" y="65"/>
                </a:lnTo>
                <a:lnTo>
                  <a:pt x="312" y="364"/>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8" name=""/>
          <p:cNvSpPr/>
          <p:nvPr/>
        </p:nvSpPr>
        <p:spPr>
          <a:xfrm>
            <a:off x="1652760" y="4343400"/>
            <a:ext cx="271440" cy="407880"/>
          </a:xfrm>
          <a:custGeom>
            <a:avLst/>
            <a:gdLst/>
            <a:ahLst/>
            <a:rect l="l" t="t" r="r" b="b"/>
            <a:pathLst>
              <a:path w="169" h="259">
                <a:moveTo>
                  <a:pt x="169" y="16"/>
                </a:moveTo>
                <a:lnTo>
                  <a:pt x="169" y="0"/>
                </a:lnTo>
                <a:lnTo>
                  <a:pt x="150" y="16"/>
                </a:lnTo>
                <a:lnTo>
                  <a:pt x="133" y="0"/>
                </a:lnTo>
                <a:lnTo>
                  <a:pt x="124" y="32"/>
                </a:lnTo>
                <a:lnTo>
                  <a:pt x="169" y="40"/>
                </a:lnTo>
                <a:lnTo>
                  <a:pt x="117" y="49"/>
                </a:lnTo>
                <a:lnTo>
                  <a:pt x="107" y="32"/>
                </a:lnTo>
                <a:lnTo>
                  <a:pt x="98" y="32"/>
                </a:lnTo>
                <a:lnTo>
                  <a:pt x="90" y="72"/>
                </a:lnTo>
                <a:lnTo>
                  <a:pt x="71" y="72"/>
                </a:lnTo>
                <a:lnTo>
                  <a:pt x="80" y="56"/>
                </a:lnTo>
                <a:lnTo>
                  <a:pt x="35" y="72"/>
                </a:lnTo>
                <a:lnTo>
                  <a:pt x="0" y="147"/>
                </a:lnTo>
                <a:lnTo>
                  <a:pt x="8" y="250"/>
                </a:lnTo>
                <a:lnTo>
                  <a:pt x="80" y="243"/>
                </a:lnTo>
                <a:lnTo>
                  <a:pt x="117" y="259"/>
                </a:lnTo>
                <a:lnTo>
                  <a:pt x="169" y="16"/>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9" name=""/>
          <p:cNvSpPr/>
          <p:nvPr/>
        </p:nvSpPr>
        <p:spPr>
          <a:xfrm>
            <a:off x="1420920" y="4471920"/>
            <a:ext cx="503280" cy="573120"/>
          </a:xfrm>
          <a:custGeom>
            <a:avLst/>
            <a:gdLst/>
            <a:ahLst/>
            <a:rect l="l" t="t" r="r" b="b"/>
            <a:pathLst>
              <a:path w="312" h="364">
                <a:moveTo>
                  <a:pt x="312" y="364"/>
                </a:moveTo>
                <a:lnTo>
                  <a:pt x="276" y="348"/>
                </a:lnTo>
                <a:lnTo>
                  <a:pt x="276" y="315"/>
                </a:lnTo>
                <a:lnTo>
                  <a:pt x="285" y="315"/>
                </a:lnTo>
                <a:lnTo>
                  <a:pt x="267" y="299"/>
                </a:lnTo>
                <a:lnTo>
                  <a:pt x="260" y="275"/>
                </a:lnTo>
                <a:lnTo>
                  <a:pt x="224" y="275"/>
                </a:lnTo>
                <a:lnTo>
                  <a:pt x="180" y="234"/>
                </a:lnTo>
                <a:lnTo>
                  <a:pt x="170" y="250"/>
                </a:lnTo>
                <a:lnTo>
                  <a:pt x="152" y="250"/>
                </a:lnTo>
                <a:lnTo>
                  <a:pt x="170" y="275"/>
                </a:lnTo>
                <a:lnTo>
                  <a:pt x="144" y="259"/>
                </a:lnTo>
                <a:lnTo>
                  <a:pt x="135" y="282"/>
                </a:lnTo>
                <a:lnTo>
                  <a:pt x="89" y="291"/>
                </a:lnTo>
                <a:lnTo>
                  <a:pt x="72" y="307"/>
                </a:lnTo>
                <a:lnTo>
                  <a:pt x="81" y="355"/>
                </a:lnTo>
                <a:lnTo>
                  <a:pt x="72" y="355"/>
                </a:lnTo>
                <a:lnTo>
                  <a:pt x="9" y="348"/>
                </a:lnTo>
                <a:lnTo>
                  <a:pt x="0" y="57"/>
                </a:lnTo>
                <a:lnTo>
                  <a:pt x="170" y="0"/>
                </a:lnTo>
                <a:lnTo>
                  <a:pt x="206" y="16"/>
                </a:lnTo>
                <a:lnTo>
                  <a:pt x="312" y="65"/>
                </a:lnTo>
                <a:lnTo>
                  <a:pt x="312" y="364"/>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0" name=""/>
          <p:cNvSpPr/>
          <p:nvPr/>
        </p:nvSpPr>
        <p:spPr>
          <a:xfrm>
            <a:off x="1652760" y="4343400"/>
            <a:ext cx="271440" cy="407880"/>
          </a:xfrm>
          <a:custGeom>
            <a:avLst/>
            <a:gdLst/>
            <a:ahLst/>
            <a:rect l="l" t="t" r="r" b="b"/>
            <a:pathLst>
              <a:path w="169" h="259">
                <a:moveTo>
                  <a:pt x="169" y="16"/>
                </a:moveTo>
                <a:lnTo>
                  <a:pt x="169" y="0"/>
                </a:lnTo>
                <a:lnTo>
                  <a:pt x="150" y="16"/>
                </a:lnTo>
                <a:lnTo>
                  <a:pt x="133" y="0"/>
                </a:lnTo>
                <a:lnTo>
                  <a:pt x="124" y="32"/>
                </a:lnTo>
                <a:lnTo>
                  <a:pt x="169" y="40"/>
                </a:lnTo>
                <a:lnTo>
                  <a:pt x="117" y="49"/>
                </a:lnTo>
                <a:lnTo>
                  <a:pt x="107" y="32"/>
                </a:lnTo>
                <a:lnTo>
                  <a:pt x="98" y="32"/>
                </a:lnTo>
                <a:lnTo>
                  <a:pt x="90" y="72"/>
                </a:lnTo>
                <a:lnTo>
                  <a:pt x="71" y="72"/>
                </a:lnTo>
                <a:lnTo>
                  <a:pt x="80" y="56"/>
                </a:lnTo>
                <a:lnTo>
                  <a:pt x="35" y="72"/>
                </a:lnTo>
                <a:lnTo>
                  <a:pt x="0" y="147"/>
                </a:lnTo>
                <a:lnTo>
                  <a:pt x="8" y="250"/>
                </a:lnTo>
                <a:lnTo>
                  <a:pt x="80" y="243"/>
                </a:lnTo>
                <a:lnTo>
                  <a:pt x="117" y="259"/>
                </a:lnTo>
                <a:lnTo>
                  <a:pt x="169" y="16"/>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1" name=""/>
          <p:cNvSpPr/>
          <p:nvPr/>
        </p:nvSpPr>
        <p:spPr>
          <a:xfrm>
            <a:off x="1420920" y="4471920"/>
            <a:ext cx="503280" cy="573120"/>
          </a:xfrm>
          <a:custGeom>
            <a:avLst/>
            <a:gdLst/>
            <a:ahLst/>
            <a:rect l="l" t="t" r="r" b="b"/>
            <a:pathLst>
              <a:path w="312" h="364">
                <a:moveTo>
                  <a:pt x="312" y="364"/>
                </a:moveTo>
                <a:lnTo>
                  <a:pt x="276" y="348"/>
                </a:lnTo>
                <a:lnTo>
                  <a:pt x="276" y="315"/>
                </a:lnTo>
                <a:lnTo>
                  <a:pt x="285" y="315"/>
                </a:lnTo>
                <a:lnTo>
                  <a:pt x="267" y="299"/>
                </a:lnTo>
                <a:lnTo>
                  <a:pt x="260" y="275"/>
                </a:lnTo>
                <a:lnTo>
                  <a:pt x="224" y="275"/>
                </a:lnTo>
                <a:lnTo>
                  <a:pt x="180" y="234"/>
                </a:lnTo>
                <a:lnTo>
                  <a:pt x="170" y="250"/>
                </a:lnTo>
                <a:lnTo>
                  <a:pt x="152" y="250"/>
                </a:lnTo>
                <a:lnTo>
                  <a:pt x="170" y="275"/>
                </a:lnTo>
                <a:lnTo>
                  <a:pt x="144" y="259"/>
                </a:lnTo>
                <a:lnTo>
                  <a:pt x="135" y="282"/>
                </a:lnTo>
                <a:lnTo>
                  <a:pt x="89" y="291"/>
                </a:lnTo>
                <a:lnTo>
                  <a:pt x="72" y="307"/>
                </a:lnTo>
                <a:lnTo>
                  <a:pt x="81" y="355"/>
                </a:lnTo>
                <a:lnTo>
                  <a:pt x="72" y="355"/>
                </a:lnTo>
                <a:lnTo>
                  <a:pt x="9" y="348"/>
                </a:lnTo>
                <a:lnTo>
                  <a:pt x="0" y="57"/>
                </a:lnTo>
                <a:lnTo>
                  <a:pt x="170" y="0"/>
                </a:lnTo>
                <a:lnTo>
                  <a:pt x="206" y="16"/>
                </a:lnTo>
                <a:lnTo>
                  <a:pt x="312" y="65"/>
                </a:lnTo>
                <a:lnTo>
                  <a:pt x="312" y="364"/>
                </a:lnTo>
                <a:close/>
              </a:path>
            </a:pathLst>
          </a:custGeom>
          <a:solidFill>
            <a:srgbClr val="00f008"/>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2" name=""/>
          <p:cNvSpPr/>
          <p:nvPr/>
        </p:nvSpPr>
        <p:spPr>
          <a:xfrm>
            <a:off x="1652760" y="4343400"/>
            <a:ext cx="271440" cy="407880"/>
          </a:xfrm>
          <a:custGeom>
            <a:avLst/>
            <a:gdLst/>
            <a:ahLst/>
            <a:rect l="l" t="t" r="r" b="b"/>
            <a:pathLst>
              <a:path w="169" h="259">
                <a:moveTo>
                  <a:pt x="169" y="16"/>
                </a:moveTo>
                <a:lnTo>
                  <a:pt x="169" y="0"/>
                </a:lnTo>
                <a:lnTo>
                  <a:pt x="150" y="16"/>
                </a:lnTo>
                <a:lnTo>
                  <a:pt x="133" y="0"/>
                </a:lnTo>
                <a:lnTo>
                  <a:pt x="124" y="32"/>
                </a:lnTo>
                <a:lnTo>
                  <a:pt x="169" y="40"/>
                </a:lnTo>
                <a:lnTo>
                  <a:pt x="117" y="49"/>
                </a:lnTo>
                <a:lnTo>
                  <a:pt x="107" y="32"/>
                </a:lnTo>
                <a:lnTo>
                  <a:pt x="98" y="32"/>
                </a:lnTo>
                <a:lnTo>
                  <a:pt x="90" y="72"/>
                </a:lnTo>
                <a:lnTo>
                  <a:pt x="71" y="72"/>
                </a:lnTo>
                <a:lnTo>
                  <a:pt x="80" y="56"/>
                </a:lnTo>
                <a:lnTo>
                  <a:pt x="35" y="72"/>
                </a:lnTo>
                <a:lnTo>
                  <a:pt x="0" y="147"/>
                </a:lnTo>
                <a:lnTo>
                  <a:pt x="8" y="250"/>
                </a:lnTo>
                <a:lnTo>
                  <a:pt x="80" y="243"/>
                </a:lnTo>
                <a:lnTo>
                  <a:pt x="117" y="259"/>
                </a:lnTo>
                <a:lnTo>
                  <a:pt x="169" y="16"/>
                </a:lnTo>
                <a:close/>
              </a:path>
            </a:pathLst>
          </a:custGeom>
          <a:solidFill>
            <a:srgbClr val="00f008"/>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3" name=""/>
          <p:cNvSpPr/>
          <p:nvPr/>
        </p:nvSpPr>
        <p:spPr>
          <a:xfrm>
            <a:off x="1052640" y="2397240"/>
            <a:ext cx="1409400" cy="330660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064" name=""/>
          <p:cNvSpPr/>
          <p:nvPr/>
        </p:nvSpPr>
        <p:spPr>
          <a:xfrm>
            <a:off x="1389240" y="2448000"/>
            <a:ext cx="1252440" cy="1662480"/>
          </a:xfrm>
          <a:prstGeom prst="rect">
            <a:avLst/>
          </a:prstGeom>
          <a:noFill/>
          <a:ln w="0">
            <a:noFill/>
          </a:ln>
        </p:spPr>
        <p:style>
          <a:lnRef idx="0"/>
          <a:fillRef idx="0"/>
          <a:effectRef idx="0"/>
          <a:fontRef idx="minor"/>
        </p:style>
        <p:txBody>
          <a:bodyPr lIns="0" rIns="0" tIns="0" bIns="0" anchor="t">
            <a:spAutoFit/>
          </a:bodyPr>
          <a:p>
            <a:pPr>
              <a:lnSpc>
                <a:spcPct val="130000"/>
              </a:lnSpc>
              <a:spcBef>
                <a:spcPts val="561"/>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Offices</a:t>
            </a:r>
            <a:endParaRPr b="0" lang="en-US" sz="900" strike="noStrike" u="none">
              <a:solidFill>
                <a:srgbClr val="000000"/>
              </a:solidFill>
              <a:effectLst/>
              <a:uFillTx/>
              <a:latin typeface="Times New Roman"/>
            </a:endParaRPr>
          </a:p>
          <a:p>
            <a:pPr>
              <a:lnSpc>
                <a:spcPct val="130000"/>
              </a:lnSpc>
              <a:spcBef>
                <a:spcPts val="561"/>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Energy Exchange</a:t>
            </a:r>
            <a:endParaRPr b="0" lang="en-US" sz="900" strike="noStrike" u="none">
              <a:solidFill>
                <a:srgbClr val="000000"/>
              </a:solidFill>
              <a:effectLst/>
              <a:uFillTx/>
              <a:latin typeface="Times New Roman"/>
            </a:endParaRPr>
          </a:p>
          <a:p>
            <a:pPr>
              <a:lnSpc>
                <a:spcPct val="130000"/>
              </a:lnSpc>
              <a:spcBef>
                <a:spcPts val="561"/>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LNG Project Under Development</a:t>
            </a:r>
            <a:endParaRPr b="0" lang="en-US" sz="900" strike="noStrike" u="none">
              <a:solidFill>
                <a:srgbClr val="000000"/>
              </a:solidFill>
              <a:effectLst/>
              <a:uFillTx/>
              <a:latin typeface="Times New Roman"/>
            </a:endParaRPr>
          </a:p>
          <a:p>
            <a:pPr>
              <a:lnSpc>
                <a:spcPct val="80000"/>
              </a:lnSpc>
              <a:spcBef>
                <a:spcPts val="561"/>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Energy Services</a:t>
            </a:r>
            <a:endParaRPr b="0" lang="en-US" sz="900" strike="noStrike" u="none">
              <a:solidFill>
                <a:srgbClr val="000000"/>
              </a:solidFill>
              <a:effectLst/>
              <a:uFillTx/>
              <a:latin typeface="Times New Roman"/>
            </a:endParaRPr>
          </a:p>
          <a:p>
            <a:pPr>
              <a:lnSpc>
                <a:spcPct val="190000"/>
              </a:lnSpc>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Energy Partnerships</a:t>
            </a:r>
            <a:endParaRPr b="0" lang="en-US" sz="900" strike="noStrike" u="none">
              <a:solidFill>
                <a:srgbClr val="000000"/>
              </a:solidFill>
              <a:effectLst/>
              <a:uFillTx/>
              <a:latin typeface="Times New Roman"/>
            </a:endParaRPr>
          </a:p>
          <a:p>
            <a:pPr>
              <a:lnSpc>
                <a:spcPct val="80000"/>
              </a:lnSpc>
              <a:spcBef>
                <a:spcPts val="561"/>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Leased Capacity</a:t>
            </a:r>
            <a:endParaRPr b="0" lang="en-US" sz="900" strike="noStrike" u="none">
              <a:solidFill>
                <a:srgbClr val="000000"/>
              </a:solidFill>
              <a:effectLst/>
              <a:uFillTx/>
              <a:latin typeface="Times New Roman"/>
            </a:endParaRPr>
          </a:p>
          <a:p>
            <a:pPr>
              <a:lnSpc>
                <a:spcPct val="80000"/>
              </a:lnSpc>
              <a:spcBef>
                <a:spcPts val="561"/>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Utility Services </a:t>
            </a:r>
            <a:endParaRPr b="0" lang="en-US" sz="900" strike="noStrike" u="none">
              <a:solidFill>
                <a:srgbClr val="000000"/>
              </a:solidFill>
              <a:effectLst/>
              <a:uFillTx/>
              <a:latin typeface="Times New Roman"/>
            </a:endParaRPr>
          </a:p>
        </p:txBody>
      </p:sp>
      <p:sp>
        <p:nvSpPr>
          <p:cNvPr id="3065" name=""/>
          <p:cNvSpPr/>
          <p:nvPr/>
        </p:nvSpPr>
        <p:spPr>
          <a:xfrm>
            <a:off x="1187280" y="3255840"/>
            <a:ext cx="114480" cy="122400"/>
          </a:xfrm>
          <a:custGeom>
            <a:avLst/>
            <a:gdLst/>
            <a:ahLst/>
            <a:rect l="l" t="t" r="r" b="b"/>
            <a:pathLst>
              <a:path w="208" h="209">
                <a:moveTo>
                  <a:pt x="104" y="208"/>
                </a:moveTo>
                <a:lnTo>
                  <a:pt x="109" y="208"/>
                </a:lnTo>
                <a:lnTo>
                  <a:pt x="114" y="208"/>
                </a:lnTo>
                <a:lnTo>
                  <a:pt x="120" y="207"/>
                </a:lnTo>
                <a:lnTo>
                  <a:pt x="124" y="206"/>
                </a:lnTo>
                <a:lnTo>
                  <a:pt x="129" y="205"/>
                </a:lnTo>
                <a:lnTo>
                  <a:pt x="134" y="204"/>
                </a:lnTo>
                <a:lnTo>
                  <a:pt x="139" y="202"/>
                </a:lnTo>
                <a:lnTo>
                  <a:pt x="144" y="200"/>
                </a:lnTo>
                <a:lnTo>
                  <a:pt x="149" y="197"/>
                </a:lnTo>
                <a:lnTo>
                  <a:pt x="153" y="195"/>
                </a:lnTo>
                <a:lnTo>
                  <a:pt x="157" y="193"/>
                </a:lnTo>
                <a:lnTo>
                  <a:pt x="161" y="190"/>
                </a:lnTo>
                <a:lnTo>
                  <a:pt x="165" y="187"/>
                </a:lnTo>
                <a:lnTo>
                  <a:pt x="170" y="185"/>
                </a:lnTo>
                <a:lnTo>
                  <a:pt x="173" y="181"/>
                </a:lnTo>
                <a:lnTo>
                  <a:pt x="177" y="178"/>
                </a:lnTo>
                <a:lnTo>
                  <a:pt x="180" y="174"/>
                </a:lnTo>
                <a:lnTo>
                  <a:pt x="184" y="170"/>
                </a:lnTo>
                <a:lnTo>
                  <a:pt x="187" y="166"/>
                </a:lnTo>
                <a:lnTo>
                  <a:pt x="190" y="162"/>
                </a:lnTo>
                <a:lnTo>
                  <a:pt x="192" y="158"/>
                </a:lnTo>
                <a:lnTo>
                  <a:pt x="194" y="153"/>
                </a:lnTo>
                <a:lnTo>
                  <a:pt x="197" y="149"/>
                </a:lnTo>
                <a:lnTo>
                  <a:pt x="199" y="145"/>
                </a:lnTo>
                <a:lnTo>
                  <a:pt x="201" y="140"/>
                </a:lnTo>
                <a:lnTo>
                  <a:pt x="203" y="135"/>
                </a:lnTo>
                <a:lnTo>
                  <a:pt x="204" y="130"/>
                </a:lnTo>
                <a:lnTo>
                  <a:pt x="205" y="125"/>
                </a:lnTo>
                <a:lnTo>
                  <a:pt x="206" y="120"/>
                </a:lnTo>
                <a:lnTo>
                  <a:pt x="207" y="114"/>
                </a:lnTo>
                <a:lnTo>
                  <a:pt x="207" y="109"/>
                </a:lnTo>
                <a:lnTo>
                  <a:pt x="207" y="104"/>
                </a:lnTo>
                <a:lnTo>
                  <a:pt x="207" y="99"/>
                </a:lnTo>
                <a:lnTo>
                  <a:pt x="207" y="94"/>
                </a:lnTo>
                <a:lnTo>
                  <a:pt x="206" y="88"/>
                </a:lnTo>
                <a:lnTo>
                  <a:pt x="205" y="83"/>
                </a:lnTo>
                <a:lnTo>
                  <a:pt x="204" y="78"/>
                </a:lnTo>
                <a:lnTo>
                  <a:pt x="203" y="73"/>
                </a:lnTo>
                <a:lnTo>
                  <a:pt x="201" y="68"/>
                </a:lnTo>
                <a:lnTo>
                  <a:pt x="199" y="63"/>
                </a:lnTo>
                <a:lnTo>
                  <a:pt x="197" y="59"/>
                </a:lnTo>
                <a:lnTo>
                  <a:pt x="194" y="55"/>
                </a:lnTo>
                <a:lnTo>
                  <a:pt x="192" y="50"/>
                </a:lnTo>
                <a:lnTo>
                  <a:pt x="190" y="46"/>
                </a:lnTo>
                <a:lnTo>
                  <a:pt x="187" y="42"/>
                </a:lnTo>
                <a:lnTo>
                  <a:pt x="184" y="38"/>
                </a:lnTo>
                <a:lnTo>
                  <a:pt x="180" y="34"/>
                </a:lnTo>
                <a:lnTo>
                  <a:pt x="177" y="30"/>
                </a:lnTo>
                <a:lnTo>
                  <a:pt x="173" y="27"/>
                </a:lnTo>
                <a:lnTo>
                  <a:pt x="170" y="23"/>
                </a:lnTo>
                <a:lnTo>
                  <a:pt x="165" y="21"/>
                </a:lnTo>
                <a:lnTo>
                  <a:pt x="161" y="18"/>
                </a:lnTo>
                <a:lnTo>
                  <a:pt x="157" y="16"/>
                </a:lnTo>
                <a:lnTo>
                  <a:pt x="153" y="13"/>
                </a:lnTo>
                <a:lnTo>
                  <a:pt x="149" y="11"/>
                </a:lnTo>
                <a:lnTo>
                  <a:pt x="144" y="9"/>
                </a:lnTo>
                <a:lnTo>
                  <a:pt x="139" y="6"/>
                </a:lnTo>
                <a:lnTo>
                  <a:pt x="134" y="5"/>
                </a:lnTo>
                <a:lnTo>
                  <a:pt x="129" y="3"/>
                </a:lnTo>
                <a:lnTo>
                  <a:pt x="124" y="2"/>
                </a:lnTo>
                <a:lnTo>
                  <a:pt x="120" y="1"/>
                </a:lnTo>
                <a:lnTo>
                  <a:pt x="114" y="1"/>
                </a:lnTo>
                <a:lnTo>
                  <a:pt x="109" y="0"/>
                </a:lnTo>
                <a:lnTo>
                  <a:pt x="104" y="0"/>
                </a:lnTo>
                <a:lnTo>
                  <a:pt x="98" y="0"/>
                </a:lnTo>
                <a:lnTo>
                  <a:pt x="93" y="1"/>
                </a:lnTo>
                <a:lnTo>
                  <a:pt x="87" y="1"/>
                </a:lnTo>
                <a:lnTo>
                  <a:pt x="83" y="2"/>
                </a:lnTo>
                <a:lnTo>
                  <a:pt x="78" y="3"/>
                </a:lnTo>
                <a:lnTo>
                  <a:pt x="73" y="5"/>
                </a:lnTo>
                <a:lnTo>
                  <a:pt x="68" y="6"/>
                </a:lnTo>
                <a:lnTo>
                  <a:pt x="63" y="9"/>
                </a:lnTo>
                <a:lnTo>
                  <a:pt x="58" y="11"/>
                </a:lnTo>
                <a:lnTo>
                  <a:pt x="54" y="13"/>
                </a:lnTo>
                <a:lnTo>
                  <a:pt x="50" y="16"/>
                </a:lnTo>
                <a:lnTo>
                  <a:pt x="46" y="18"/>
                </a:lnTo>
                <a:lnTo>
                  <a:pt x="42" y="21"/>
                </a:lnTo>
                <a:lnTo>
                  <a:pt x="38" y="23"/>
                </a:lnTo>
                <a:lnTo>
                  <a:pt x="34" y="27"/>
                </a:lnTo>
                <a:lnTo>
                  <a:pt x="30" y="30"/>
                </a:lnTo>
                <a:lnTo>
                  <a:pt x="27" y="34"/>
                </a:lnTo>
                <a:lnTo>
                  <a:pt x="23" y="38"/>
                </a:lnTo>
                <a:lnTo>
                  <a:pt x="20" y="42"/>
                </a:lnTo>
                <a:lnTo>
                  <a:pt x="17" y="46"/>
                </a:lnTo>
                <a:lnTo>
                  <a:pt x="15" y="50"/>
                </a:lnTo>
                <a:lnTo>
                  <a:pt x="13" y="55"/>
                </a:lnTo>
                <a:lnTo>
                  <a:pt x="11" y="59"/>
                </a:lnTo>
                <a:lnTo>
                  <a:pt x="9" y="63"/>
                </a:lnTo>
                <a:lnTo>
                  <a:pt x="6" y="68"/>
                </a:lnTo>
                <a:lnTo>
                  <a:pt x="5" y="73"/>
                </a:lnTo>
                <a:lnTo>
                  <a:pt x="4" y="78"/>
                </a:lnTo>
                <a:lnTo>
                  <a:pt x="2" y="83"/>
                </a:lnTo>
                <a:lnTo>
                  <a:pt x="1" y="88"/>
                </a:lnTo>
                <a:lnTo>
                  <a:pt x="0" y="94"/>
                </a:lnTo>
                <a:lnTo>
                  <a:pt x="0" y="99"/>
                </a:lnTo>
                <a:lnTo>
                  <a:pt x="0" y="104"/>
                </a:lnTo>
                <a:lnTo>
                  <a:pt x="0" y="109"/>
                </a:lnTo>
                <a:lnTo>
                  <a:pt x="0" y="114"/>
                </a:lnTo>
                <a:lnTo>
                  <a:pt x="1" y="120"/>
                </a:lnTo>
                <a:lnTo>
                  <a:pt x="2" y="125"/>
                </a:lnTo>
                <a:lnTo>
                  <a:pt x="4" y="130"/>
                </a:lnTo>
                <a:lnTo>
                  <a:pt x="5" y="135"/>
                </a:lnTo>
                <a:lnTo>
                  <a:pt x="6" y="140"/>
                </a:lnTo>
                <a:lnTo>
                  <a:pt x="9" y="145"/>
                </a:lnTo>
                <a:lnTo>
                  <a:pt x="11" y="149"/>
                </a:lnTo>
                <a:lnTo>
                  <a:pt x="13" y="153"/>
                </a:lnTo>
                <a:lnTo>
                  <a:pt x="15" y="158"/>
                </a:lnTo>
                <a:lnTo>
                  <a:pt x="17" y="162"/>
                </a:lnTo>
                <a:lnTo>
                  <a:pt x="20" y="166"/>
                </a:lnTo>
                <a:lnTo>
                  <a:pt x="23" y="170"/>
                </a:lnTo>
                <a:lnTo>
                  <a:pt x="27" y="174"/>
                </a:lnTo>
                <a:lnTo>
                  <a:pt x="30" y="178"/>
                </a:lnTo>
                <a:lnTo>
                  <a:pt x="34" y="181"/>
                </a:lnTo>
                <a:lnTo>
                  <a:pt x="38" y="185"/>
                </a:lnTo>
                <a:lnTo>
                  <a:pt x="42" y="187"/>
                </a:lnTo>
                <a:lnTo>
                  <a:pt x="46" y="190"/>
                </a:lnTo>
                <a:lnTo>
                  <a:pt x="50" y="193"/>
                </a:lnTo>
                <a:lnTo>
                  <a:pt x="54" y="195"/>
                </a:lnTo>
                <a:lnTo>
                  <a:pt x="58" y="197"/>
                </a:lnTo>
                <a:lnTo>
                  <a:pt x="63" y="200"/>
                </a:lnTo>
                <a:lnTo>
                  <a:pt x="68" y="202"/>
                </a:lnTo>
                <a:lnTo>
                  <a:pt x="73" y="204"/>
                </a:lnTo>
                <a:lnTo>
                  <a:pt x="78" y="205"/>
                </a:lnTo>
                <a:lnTo>
                  <a:pt x="83" y="206"/>
                </a:lnTo>
                <a:lnTo>
                  <a:pt x="87" y="207"/>
                </a:lnTo>
                <a:lnTo>
                  <a:pt x="93" y="208"/>
                </a:lnTo>
                <a:lnTo>
                  <a:pt x="98" y="208"/>
                </a:lnTo>
                <a:lnTo>
                  <a:pt x="104" y="208"/>
                </a:lnTo>
              </a:path>
            </a:pathLst>
          </a:custGeom>
          <a:solidFill>
            <a:srgbClr val="ff6600"/>
          </a:solidFill>
          <a:ln cap="rnd"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066" name=""/>
          <p:cNvGrpSpPr/>
          <p:nvPr/>
        </p:nvGrpSpPr>
        <p:grpSpPr>
          <a:xfrm>
            <a:off x="1187280" y="2936880"/>
            <a:ext cx="114480" cy="144360"/>
            <a:chOff x="1187280" y="2936880"/>
            <a:chExt cx="114480" cy="144360"/>
          </a:xfrm>
        </p:grpSpPr>
        <p:sp>
          <p:nvSpPr>
            <p:cNvPr id="3067" name=""/>
            <p:cNvSpPr/>
            <p:nvPr/>
          </p:nvSpPr>
          <p:spPr>
            <a:xfrm>
              <a:off x="1187280" y="2936880"/>
              <a:ext cx="114480" cy="120240"/>
            </a:xfrm>
            <a:custGeom>
              <a:avLst/>
              <a:gdLst/>
              <a:ahLst/>
              <a:rect l="l" t="t" r="r" b="b"/>
              <a:pathLst>
                <a:path w="208" h="209">
                  <a:moveTo>
                    <a:pt x="104" y="208"/>
                  </a:moveTo>
                  <a:lnTo>
                    <a:pt x="109" y="208"/>
                  </a:lnTo>
                  <a:lnTo>
                    <a:pt x="114" y="208"/>
                  </a:lnTo>
                  <a:lnTo>
                    <a:pt x="120" y="207"/>
                  </a:lnTo>
                  <a:lnTo>
                    <a:pt x="124" y="206"/>
                  </a:lnTo>
                  <a:lnTo>
                    <a:pt x="129" y="205"/>
                  </a:lnTo>
                  <a:lnTo>
                    <a:pt x="134" y="204"/>
                  </a:lnTo>
                  <a:lnTo>
                    <a:pt x="139" y="202"/>
                  </a:lnTo>
                  <a:lnTo>
                    <a:pt x="144" y="200"/>
                  </a:lnTo>
                  <a:lnTo>
                    <a:pt x="149" y="197"/>
                  </a:lnTo>
                  <a:lnTo>
                    <a:pt x="153" y="195"/>
                  </a:lnTo>
                  <a:lnTo>
                    <a:pt x="157" y="193"/>
                  </a:lnTo>
                  <a:lnTo>
                    <a:pt x="161" y="190"/>
                  </a:lnTo>
                  <a:lnTo>
                    <a:pt x="165" y="187"/>
                  </a:lnTo>
                  <a:lnTo>
                    <a:pt x="170" y="185"/>
                  </a:lnTo>
                  <a:lnTo>
                    <a:pt x="173" y="181"/>
                  </a:lnTo>
                  <a:lnTo>
                    <a:pt x="177" y="178"/>
                  </a:lnTo>
                  <a:lnTo>
                    <a:pt x="180" y="174"/>
                  </a:lnTo>
                  <a:lnTo>
                    <a:pt x="184" y="170"/>
                  </a:lnTo>
                  <a:lnTo>
                    <a:pt x="187" y="166"/>
                  </a:lnTo>
                  <a:lnTo>
                    <a:pt x="190" y="162"/>
                  </a:lnTo>
                  <a:lnTo>
                    <a:pt x="192" y="158"/>
                  </a:lnTo>
                  <a:lnTo>
                    <a:pt x="194" y="153"/>
                  </a:lnTo>
                  <a:lnTo>
                    <a:pt x="197" y="149"/>
                  </a:lnTo>
                  <a:lnTo>
                    <a:pt x="199" y="145"/>
                  </a:lnTo>
                  <a:lnTo>
                    <a:pt x="201" y="140"/>
                  </a:lnTo>
                  <a:lnTo>
                    <a:pt x="203" y="135"/>
                  </a:lnTo>
                  <a:lnTo>
                    <a:pt x="204" y="130"/>
                  </a:lnTo>
                  <a:lnTo>
                    <a:pt x="205" y="125"/>
                  </a:lnTo>
                  <a:lnTo>
                    <a:pt x="206" y="120"/>
                  </a:lnTo>
                  <a:lnTo>
                    <a:pt x="207" y="114"/>
                  </a:lnTo>
                  <a:lnTo>
                    <a:pt x="207" y="109"/>
                  </a:lnTo>
                  <a:lnTo>
                    <a:pt x="207" y="104"/>
                  </a:lnTo>
                  <a:lnTo>
                    <a:pt x="207" y="99"/>
                  </a:lnTo>
                  <a:lnTo>
                    <a:pt x="207" y="94"/>
                  </a:lnTo>
                  <a:lnTo>
                    <a:pt x="206" y="88"/>
                  </a:lnTo>
                  <a:lnTo>
                    <a:pt x="205" y="83"/>
                  </a:lnTo>
                  <a:lnTo>
                    <a:pt x="204" y="78"/>
                  </a:lnTo>
                  <a:lnTo>
                    <a:pt x="203" y="73"/>
                  </a:lnTo>
                  <a:lnTo>
                    <a:pt x="201" y="68"/>
                  </a:lnTo>
                  <a:lnTo>
                    <a:pt x="199" y="63"/>
                  </a:lnTo>
                  <a:lnTo>
                    <a:pt x="197" y="59"/>
                  </a:lnTo>
                  <a:lnTo>
                    <a:pt x="194" y="55"/>
                  </a:lnTo>
                  <a:lnTo>
                    <a:pt x="192" y="50"/>
                  </a:lnTo>
                  <a:lnTo>
                    <a:pt x="190" y="46"/>
                  </a:lnTo>
                  <a:lnTo>
                    <a:pt x="187" y="42"/>
                  </a:lnTo>
                  <a:lnTo>
                    <a:pt x="184" y="38"/>
                  </a:lnTo>
                  <a:lnTo>
                    <a:pt x="180" y="34"/>
                  </a:lnTo>
                  <a:lnTo>
                    <a:pt x="177" y="30"/>
                  </a:lnTo>
                  <a:lnTo>
                    <a:pt x="173" y="27"/>
                  </a:lnTo>
                  <a:lnTo>
                    <a:pt x="170" y="23"/>
                  </a:lnTo>
                  <a:lnTo>
                    <a:pt x="165" y="21"/>
                  </a:lnTo>
                  <a:lnTo>
                    <a:pt x="161" y="18"/>
                  </a:lnTo>
                  <a:lnTo>
                    <a:pt x="157" y="16"/>
                  </a:lnTo>
                  <a:lnTo>
                    <a:pt x="153" y="13"/>
                  </a:lnTo>
                  <a:lnTo>
                    <a:pt x="149" y="11"/>
                  </a:lnTo>
                  <a:lnTo>
                    <a:pt x="144" y="9"/>
                  </a:lnTo>
                  <a:lnTo>
                    <a:pt x="139" y="6"/>
                  </a:lnTo>
                  <a:lnTo>
                    <a:pt x="134" y="5"/>
                  </a:lnTo>
                  <a:lnTo>
                    <a:pt x="129" y="3"/>
                  </a:lnTo>
                  <a:lnTo>
                    <a:pt x="124" y="2"/>
                  </a:lnTo>
                  <a:lnTo>
                    <a:pt x="120" y="1"/>
                  </a:lnTo>
                  <a:lnTo>
                    <a:pt x="114" y="1"/>
                  </a:lnTo>
                  <a:lnTo>
                    <a:pt x="109" y="0"/>
                  </a:lnTo>
                  <a:lnTo>
                    <a:pt x="104" y="0"/>
                  </a:lnTo>
                  <a:lnTo>
                    <a:pt x="98" y="0"/>
                  </a:lnTo>
                  <a:lnTo>
                    <a:pt x="93" y="1"/>
                  </a:lnTo>
                  <a:lnTo>
                    <a:pt x="87" y="1"/>
                  </a:lnTo>
                  <a:lnTo>
                    <a:pt x="83" y="2"/>
                  </a:lnTo>
                  <a:lnTo>
                    <a:pt x="78" y="3"/>
                  </a:lnTo>
                  <a:lnTo>
                    <a:pt x="73" y="5"/>
                  </a:lnTo>
                  <a:lnTo>
                    <a:pt x="68" y="6"/>
                  </a:lnTo>
                  <a:lnTo>
                    <a:pt x="63" y="9"/>
                  </a:lnTo>
                  <a:lnTo>
                    <a:pt x="58" y="11"/>
                  </a:lnTo>
                  <a:lnTo>
                    <a:pt x="54" y="13"/>
                  </a:lnTo>
                  <a:lnTo>
                    <a:pt x="50" y="16"/>
                  </a:lnTo>
                  <a:lnTo>
                    <a:pt x="46" y="18"/>
                  </a:lnTo>
                  <a:lnTo>
                    <a:pt x="42" y="21"/>
                  </a:lnTo>
                  <a:lnTo>
                    <a:pt x="38" y="23"/>
                  </a:lnTo>
                  <a:lnTo>
                    <a:pt x="34" y="27"/>
                  </a:lnTo>
                  <a:lnTo>
                    <a:pt x="30" y="30"/>
                  </a:lnTo>
                  <a:lnTo>
                    <a:pt x="27" y="34"/>
                  </a:lnTo>
                  <a:lnTo>
                    <a:pt x="23" y="38"/>
                  </a:lnTo>
                  <a:lnTo>
                    <a:pt x="20" y="42"/>
                  </a:lnTo>
                  <a:lnTo>
                    <a:pt x="17" y="46"/>
                  </a:lnTo>
                  <a:lnTo>
                    <a:pt x="15" y="50"/>
                  </a:lnTo>
                  <a:lnTo>
                    <a:pt x="13" y="55"/>
                  </a:lnTo>
                  <a:lnTo>
                    <a:pt x="11" y="59"/>
                  </a:lnTo>
                  <a:lnTo>
                    <a:pt x="9" y="63"/>
                  </a:lnTo>
                  <a:lnTo>
                    <a:pt x="6" y="68"/>
                  </a:lnTo>
                  <a:lnTo>
                    <a:pt x="5" y="73"/>
                  </a:lnTo>
                  <a:lnTo>
                    <a:pt x="4" y="78"/>
                  </a:lnTo>
                  <a:lnTo>
                    <a:pt x="2" y="83"/>
                  </a:lnTo>
                  <a:lnTo>
                    <a:pt x="1" y="88"/>
                  </a:lnTo>
                  <a:lnTo>
                    <a:pt x="0" y="94"/>
                  </a:lnTo>
                  <a:lnTo>
                    <a:pt x="0" y="99"/>
                  </a:lnTo>
                  <a:lnTo>
                    <a:pt x="0" y="104"/>
                  </a:lnTo>
                  <a:lnTo>
                    <a:pt x="0" y="109"/>
                  </a:lnTo>
                  <a:lnTo>
                    <a:pt x="0" y="114"/>
                  </a:lnTo>
                  <a:lnTo>
                    <a:pt x="1" y="120"/>
                  </a:lnTo>
                  <a:lnTo>
                    <a:pt x="2" y="125"/>
                  </a:lnTo>
                  <a:lnTo>
                    <a:pt x="4" y="130"/>
                  </a:lnTo>
                  <a:lnTo>
                    <a:pt x="5" y="135"/>
                  </a:lnTo>
                  <a:lnTo>
                    <a:pt x="6" y="140"/>
                  </a:lnTo>
                  <a:lnTo>
                    <a:pt x="9" y="145"/>
                  </a:lnTo>
                  <a:lnTo>
                    <a:pt x="11" y="149"/>
                  </a:lnTo>
                  <a:lnTo>
                    <a:pt x="13" y="153"/>
                  </a:lnTo>
                  <a:lnTo>
                    <a:pt x="15" y="158"/>
                  </a:lnTo>
                  <a:lnTo>
                    <a:pt x="17" y="162"/>
                  </a:lnTo>
                  <a:lnTo>
                    <a:pt x="20" y="166"/>
                  </a:lnTo>
                  <a:lnTo>
                    <a:pt x="23" y="170"/>
                  </a:lnTo>
                  <a:lnTo>
                    <a:pt x="27" y="174"/>
                  </a:lnTo>
                  <a:lnTo>
                    <a:pt x="30" y="178"/>
                  </a:lnTo>
                  <a:lnTo>
                    <a:pt x="34" y="181"/>
                  </a:lnTo>
                  <a:lnTo>
                    <a:pt x="38" y="185"/>
                  </a:lnTo>
                  <a:lnTo>
                    <a:pt x="42" y="187"/>
                  </a:lnTo>
                  <a:lnTo>
                    <a:pt x="46" y="190"/>
                  </a:lnTo>
                  <a:lnTo>
                    <a:pt x="50" y="193"/>
                  </a:lnTo>
                  <a:lnTo>
                    <a:pt x="54" y="195"/>
                  </a:lnTo>
                  <a:lnTo>
                    <a:pt x="58" y="197"/>
                  </a:lnTo>
                  <a:lnTo>
                    <a:pt x="63" y="200"/>
                  </a:lnTo>
                  <a:lnTo>
                    <a:pt x="68" y="202"/>
                  </a:lnTo>
                  <a:lnTo>
                    <a:pt x="73" y="204"/>
                  </a:lnTo>
                  <a:lnTo>
                    <a:pt x="78" y="205"/>
                  </a:lnTo>
                  <a:lnTo>
                    <a:pt x="83" y="206"/>
                  </a:lnTo>
                  <a:lnTo>
                    <a:pt x="87" y="207"/>
                  </a:lnTo>
                  <a:lnTo>
                    <a:pt x="93" y="208"/>
                  </a:lnTo>
                  <a:lnTo>
                    <a:pt x="98" y="208"/>
                  </a:lnTo>
                  <a:lnTo>
                    <a:pt x="104" y="208"/>
                  </a:lnTo>
                </a:path>
              </a:pathLst>
            </a:custGeom>
            <a:solidFill>
              <a:srgbClr val="990099"/>
            </a:solidFill>
            <a:ln cap="rnd" w="648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068" name=""/>
            <p:cNvSpPr/>
            <p:nvPr/>
          </p:nvSpPr>
          <p:spPr>
            <a:xfrm>
              <a:off x="1191600" y="2988720"/>
              <a:ext cx="0" cy="92520"/>
            </a:xfrm>
            <a:prstGeom prst="line">
              <a:avLst/>
            </a:prstGeom>
            <a:ln w="6480">
              <a:solidFill>
                <a:srgbClr val="000000"/>
              </a:solidFill>
              <a:miter/>
            </a:ln>
          </p:spPr>
          <p:style>
            <a:lnRef idx="0"/>
            <a:fillRef idx="0"/>
            <a:effectRef idx="0"/>
            <a:fontRef idx="minor"/>
          </p:style>
          <p:txBody>
            <a:bodyPr lIns="90000" rIns="90000" anchor="ctr">
              <a:noAutofit/>
            </a:bodyPr>
            <a:p>
              <a:endParaRPr b="0" lang="en-US" sz="2400" strike="noStrike" u="none">
                <a:solidFill>
                  <a:srgbClr val="000000"/>
                </a:solidFill>
                <a:effectLst/>
                <a:uFillTx/>
                <a:latin typeface="Times New Roman"/>
              </a:endParaRPr>
            </a:p>
          </p:txBody>
        </p:sp>
        <p:sp>
          <p:nvSpPr>
            <p:cNvPr id="3069" name=""/>
            <p:cNvSpPr/>
            <p:nvPr/>
          </p:nvSpPr>
          <p:spPr>
            <a:xfrm>
              <a:off x="1299960" y="2988720"/>
              <a:ext cx="0" cy="92520"/>
            </a:xfrm>
            <a:prstGeom prst="line">
              <a:avLst/>
            </a:prstGeom>
            <a:ln w="6480">
              <a:solidFill>
                <a:srgbClr val="000000"/>
              </a:solidFill>
              <a:miter/>
            </a:ln>
          </p:spPr>
          <p:style>
            <a:lnRef idx="0"/>
            <a:fillRef idx="0"/>
            <a:effectRef idx="0"/>
            <a:fontRef idx="minor"/>
          </p:style>
          <p:txBody>
            <a:bodyPr lIns="90000" rIns="90000" anchor="ctr">
              <a:noAutofit/>
            </a:bodyPr>
            <a:p>
              <a:endParaRPr b="0" lang="en-US" sz="2400" strike="noStrike" u="none">
                <a:solidFill>
                  <a:srgbClr val="000000"/>
                </a:solidFill>
                <a:effectLst/>
                <a:uFillTx/>
                <a:latin typeface="Times New Roman"/>
              </a:endParaRPr>
            </a:p>
          </p:txBody>
        </p:sp>
      </p:grpSp>
      <p:sp>
        <p:nvSpPr>
          <p:cNvPr id="3070" name=""/>
          <p:cNvSpPr/>
          <p:nvPr/>
        </p:nvSpPr>
        <p:spPr>
          <a:xfrm>
            <a:off x="1187280" y="2482920"/>
            <a:ext cx="114480" cy="110880"/>
          </a:xfrm>
          <a:custGeom>
            <a:avLst/>
            <a:gdLst/>
            <a:ahLst/>
            <a:rect l="l" t="t" r="r" b="b"/>
            <a:pathLst>
              <a:path w="202" h="189">
                <a:moveTo>
                  <a:pt x="99" y="0"/>
                </a:moveTo>
                <a:lnTo>
                  <a:pt x="122" y="75"/>
                </a:lnTo>
                <a:lnTo>
                  <a:pt x="201" y="73"/>
                </a:lnTo>
                <a:lnTo>
                  <a:pt x="135" y="115"/>
                </a:lnTo>
                <a:lnTo>
                  <a:pt x="163" y="188"/>
                </a:lnTo>
                <a:lnTo>
                  <a:pt x="99" y="138"/>
                </a:lnTo>
                <a:lnTo>
                  <a:pt x="38" y="188"/>
                </a:lnTo>
                <a:lnTo>
                  <a:pt x="66" y="115"/>
                </a:lnTo>
                <a:lnTo>
                  <a:pt x="0" y="73"/>
                </a:lnTo>
                <a:lnTo>
                  <a:pt x="79" y="75"/>
                </a:lnTo>
                <a:lnTo>
                  <a:pt x="99" y="0"/>
                </a:lnTo>
              </a:path>
            </a:pathLst>
          </a:custGeom>
          <a:solidFill>
            <a:srgbClr val="ff0000"/>
          </a:solidFill>
          <a:ln cap="rnd"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71" name=""/>
          <p:cNvSpPr/>
          <p:nvPr/>
        </p:nvSpPr>
        <p:spPr>
          <a:xfrm>
            <a:off x="1388880" y="4030560"/>
            <a:ext cx="645120" cy="137880"/>
          </a:xfrm>
          <a:prstGeom prst="rect">
            <a:avLst/>
          </a:prstGeom>
          <a:noFill/>
          <a:ln w="0">
            <a:noFill/>
          </a:ln>
        </p:spPr>
        <p:style>
          <a:lnRef idx="0"/>
          <a:fillRef idx="0"/>
          <a:effectRef idx="0"/>
          <a:fontRef idx="minor"/>
        </p:style>
        <p:txBody>
          <a:bodyPr wrap="none" lIns="0" rIns="0" tIns="0" bIns="0" anchor="t">
            <a:spAutoFit/>
          </a:bodyPr>
          <a:p>
            <a:pPr>
              <a:spcBef>
                <a:spcPts val="726"/>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sng">
                <a:solidFill>
                  <a:srgbClr val="000000"/>
                </a:solidFill>
                <a:effectLst/>
                <a:uFillTx/>
                <a:latin typeface="Times New Roman"/>
              </a:rPr>
              <a:t>Power Plants</a:t>
            </a:r>
            <a:endParaRPr b="0" lang="en-US" sz="900" strike="noStrike" u="none">
              <a:solidFill>
                <a:srgbClr val="000000"/>
              </a:solidFill>
              <a:effectLst/>
              <a:uFillTx/>
              <a:latin typeface="Times New Roman"/>
            </a:endParaRPr>
          </a:p>
        </p:txBody>
      </p:sp>
      <p:sp>
        <p:nvSpPr>
          <p:cNvPr id="3072" name=""/>
          <p:cNvSpPr/>
          <p:nvPr/>
        </p:nvSpPr>
        <p:spPr>
          <a:xfrm>
            <a:off x="1389240" y="4146480"/>
            <a:ext cx="1214280" cy="819360"/>
          </a:xfrm>
          <a:prstGeom prst="rect">
            <a:avLst/>
          </a:prstGeom>
          <a:noFill/>
          <a:ln w="0">
            <a:noFill/>
          </a:ln>
        </p:spPr>
        <p:style>
          <a:lnRef idx="0"/>
          <a:fillRef idx="0"/>
          <a:effectRef idx="0"/>
          <a:fontRef idx="minor"/>
        </p:style>
        <p:txBody>
          <a:bodyPr lIns="0" rIns="0" tIns="0" bIns="0" anchor="t">
            <a:spAutoFit/>
          </a:bodyPr>
          <a:p>
            <a:pPr>
              <a:lnSpc>
                <a:spcPct val="130000"/>
              </a:lnSpc>
              <a:spcBef>
                <a:spcPts val="275"/>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In Operation</a:t>
            </a:r>
            <a:endParaRPr b="0" lang="en-US" sz="900" strike="noStrike" u="none">
              <a:solidFill>
                <a:srgbClr val="000000"/>
              </a:solidFill>
              <a:effectLst/>
              <a:uFillTx/>
              <a:latin typeface="Times New Roman"/>
            </a:endParaRPr>
          </a:p>
          <a:p>
            <a:pPr>
              <a:lnSpc>
                <a:spcPct val="130000"/>
              </a:lnSpc>
              <a:spcBef>
                <a:spcPts val="275"/>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In Construction</a:t>
            </a:r>
            <a:endParaRPr b="0" lang="en-US" sz="900" strike="noStrike" u="none">
              <a:solidFill>
                <a:srgbClr val="000000"/>
              </a:solidFill>
              <a:effectLst/>
              <a:uFillTx/>
              <a:latin typeface="Times New Roman"/>
            </a:endParaRPr>
          </a:p>
          <a:p>
            <a:pPr>
              <a:lnSpc>
                <a:spcPct val="130000"/>
              </a:lnSpc>
              <a:spcBef>
                <a:spcPts val="275"/>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Under Development</a:t>
            </a:r>
            <a:endParaRPr b="0" lang="en-US" sz="900" strike="noStrike" u="none">
              <a:solidFill>
                <a:srgbClr val="000000"/>
              </a:solidFill>
              <a:effectLst/>
              <a:uFillTx/>
              <a:latin typeface="Times New Roman"/>
            </a:endParaRPr>
          </a:p>
          <a:p>
            <a:pPr>
              <a:lnSpc>
                <a:spcPct val="130000"/>
              </a:lnSpc>
              <a:spcBef>
                <a:spcPts val="275"/>
              </a:spcBef>
              <a:tabLst>
                <a:tab algn="l" pos="0"/>
                <a:tab algn="l" pos="1106640"/>
                <a:tab algn="l" pos="2212920"/>
                <a:tab algn="l" pos="3319560"/>
                <a:tab algn="l" pos="4425840"/>
                <a:tab algn="l" pos="5532480"/>
                <a:tab algn="l" pos="6638760"/>
                <a:tab algn="l" pos="7745400"/>
                <a:tab algn="l" pos="8852040"/>
                <a:tab algn="l" pos="9958320"/>
              </a:tabLst>
            </a:pPr>
            <a:endParaRPr b="0" lang="en-US" sz="900" strike="noStrike" u="none">
              <a:solidFill>
                <a:srgbClr val="000000"/>
              </a:solidFill>
              <a:effectLst/>
              <a:uFillTx/>
              <a:latin typeface="Times New Roman"/>
            </a:endParaRPr>
          </a:p>
        </p:txBody>
      </p:sp>
      <p:grpSp>
        <p:nvGrpSpPr>
          <p:cNvPr id="3073" name=""/>
          <p:cNvGrpSpPr/>
          <p:nvPr/>
        </p:nvGrpSpPr>
        <p:grpSpPr>
          <a:xfrm>
            <a:off x="1184400" y="4361040"/>
            <a:ext cx="126720" cy="129960"/>
            <a:chOff x="1184400" y="4361040"/>
            <a:chExt cx="126720" cy="129960"/>
          </a:xfrm>
        </p:grpSpPr>
        <p:sp>
          <p:nvSpPr>
            <p:cNvPr id="3074" name=""/>
            <p:cNvSpPr/>
            <p:nvPr/>
          </p:nvSpPr>
          <p:spPr>
            <a:xfrm>
              <a:off x="1197360" y="4361040"/>
              <a:ext cx="55800" cy="56880"/>
            </a:xfrm>
            <a:prstGeom prst="rect">
              <a:avLst/>
            </a:prstGeom>
            <a:solidFill>
              <a:srgbClr val="919191"/>
            </a:solidFill>
            <a:ln w="6480">
              <a:solidFill>
                <a:srgbClr val="000000"/>
              </a:solidFill>
              <a:miter/>
            </a:ln>
          </p:spPr>
          <p:style>
            <a:lnRef idx="0"/>
            <a:fillRef idx="0"/>
            <a:effectRef idx="0"/>
            <a:fontRef idx="minor"/>
          </p:style>
          <p:txBody>
            <a:bodyPr wrap="none" lIns="90000" rIns="90000" tIns="10080" bIns="10080" anchor="ctr">
              <a:noAutofit/>
            </a:bodyPr>
            <a:p>
              <a:endParaRPr b="0" lang="en-US" sz="2400" strike="noStrike" u="none">
                <a:solidFill>
                  <a:srgbClr val="000000"/>
                </a:solidFill>
                <a:effectLst/>
                <a:uFillTx/>
                <a:latin typeface="Times New Roman"/>
              </a:endParaRPr>
            </a:p>
          </p:txBody>
        </p:sp>
        <p:sp>
          <p:nvSpPr>
            <p:cNvPr id="3075" name=""/>
            <p:cNvSpPr/>
            <p:nvPr/>
          </p:nvSpPr>
          <p:spPr>
            <a:xfrm>
              <a:off x="1184400" y="4403160"/>
              <a:ext cx="126720" cy="87840"/>
            </a:xfrm>
            <a:prstGeom prst="rect">
              <a:avLst/>
            </a:prstGeom>
            <a:solidFill>
              <a:srgbClr val="919191"/>
            </a:solidFill>
            <a:ln w="6480">
              <a:solidFill>
                <a:srgbClr val="000000"/>
              </a:solidFill>
              <a:miter/>
            </a:ln>
          </p:spPr>
          <p:style>
            <a:lnRef idx="0"/>
            <a:fillRef idx="0"/>
            <a:effectRef idx="0"/>
            <a:fontRef idx="minor"/>
          </p:style>
          <p:txBody>
            <a:bodyPr wrap="none" lIns="90000" rIns="90000" tIns="41040" bIns="41040" anchor="ctr">
              <a:noAutofit/>
            </a:bodyPr>
            <a:p>
              <a:endParaRPr b="0" lang="en-US" sz="2400" strike="noStrike" u="none">
                <a:solidFill>
                  <a:srgbClr val="000000"/>
                </a:solidFill>
                <a:effectLst/>
                <a:uFillTx/>
                <a:latin typeface="Times New Roman"/>
              </a:endParaRPr>
            </a:p>
          </p:txBody>
        </p:sp>
      </p:grpSp>
      <p:grpSp>
        <p:nvGrpSpPr>
          <p:cNvPr id="3076" name=""/>
          <p:cNvGrpSpPr/>
          <p:nvPr/>
        </p:nvGrpSpPr>
        <p:grpSpPr>
          <a:xfrm>
            <a:off x="1184400" y="4176720"/>
            <a:ext cx="126720" cy="128160"/>
            <a:chOff x="1184400" y="4176720"/>
            <a:chExt cx="126720" cy="128160"/>
          </a:xfrm>
        </p:grpSpPr>
        <p:sp>
          <p:nvSpPr>
            <p:cNvPr id="3077" name=""/>
            <p:cNvSpPr/>
            <p:nvPr/>
          </p:nvSpPr>
          <p:spPr>
            <a:xfrm>
              <a:off x="1197360" y="4176720"/>
              <a:ext cx="55800" cy="56160"/>
            </a:xfrm>
            <a:prstGeom prst="rect">
              <a:avLst/>
            </a:prstGeom>
            <a:solidFill>
              <a:srgbClr val="ffe80f"/>
            </a:solidFill>
            <a:ln w="6480">
              <a:solidFill>
                <a:srgbClr val="000000"/>
              </a:solidFill>
              <a:miter/>
            </a:ln>
          </p:spPr>
          <p:style>
            <a:lnRef idx="0"/>
            <a:fillRef idx="0"/>
            <a:effectRef idx="0"/>
            <a:fontRef idx="minor"/>
          </p:style>
          <p:txBody>
            <a:bodyPr wrap="none" lIns="90000" rIns="90000" tIns="9360" bIns="9360" anchor="ctr">
              <a:noAutofit/>
            </a:bodyPr>
            <a:p>
              <a:endParaRPr b="0" lang="en-US" sz="2400" strike="noStrike" u="none">
                <a:solidFill>
                  <a:srgbClr val="000000"/>
                </a:solidFill>
                <a:effectLst/>
                <a:uFillTx/>
                <a:latin typeface="Times New Roman"/>
              </a:endParaRPr>
            </a:p>
          </p:txBody>
        </p:sp>
        <p:sp>
          <p:nvSpPr>
            <p:cNvPr id="3078" name=""/>
            <p:cNvSpPr/>
            <p:nvPr/>
          </p:nvSpPr>
          <p:spPr>
            <a:xfrm>
              <a:off x="1184400" y="4218120"/>
              <a:ext cx="126720" cy="86760"/>
            </a:xfrm>
            <a:prstGeom prst="rect">
              <a:avLst/>
            </a:prstGeom>
            <a:solidFill>
              <a:srgbClr val="ffe80f"/>
            </a:solidFill>
            <a:ln w="6480">
              <a:solidFill>
                <a:srgbClr val="000000"/>
              </a:solidFill>
              <a:miter/>
            </a:ln>
          </p:spPr>
          <p:style>
            <a:lnRef idx="0"/>
            <a:fillRef idx="0"/>
            <a:effectRef idx="0"/>
            <a:fontRef idx="minor"/>
          </p:style>
          <p:txBody>
            <a:bodyPr wrap="none" lIns="90000" rIns="90000" tIns="39960" bIns="39960" anchor="ctr">
              <a:noAutofit/>
            </a:bodyPr>
            <a:p>
              <a:endParaRPr b="0" lang="en-US" sz="2400" strike="noStrike" u="none">
                <a:solidFill>
                  <a:srgbClr val="000000"/>
                </a:solidFill>
                <a:effectLst/>
                <a:uFillTx/>
                <a:latin typeface="Times New Roman"/>
              </a:endParaRPr>
            </a:p>
          </p:txBody>
        </p:sp>
      </p:grpSp>
      <p:sp>
        <p:nvSpPr>
          <p:cNvPr id="3079" name=""/>
          <p:cNvSpPr/>
          <p:nvPr/>
        </p:nvSpPr>
        <p:spPr>
          <a:xfrm>
            <a:off x="1388880" y="4743360"/>
            <a:ext cx="934200" cy="2754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Times New Roman"/>
              </a:rPr>
              <a:t>Energy Marketing </a:t>
            </a:r>
            <a:endParaRPr b="0" lang="en-US" sz="9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Times New Roman"/>
              </a:rPr>
              <a:t>Activity</a:t>
            </a:r>
            <a:endParaRPr b="0" lang="en-US" sz="900" strike="noStrike" u="none">
              <a:solidFill>
                <a:srgbClr val="000000"/>
              </a:solidFill>
              <a:effectLst/>
              <a:uFillTx/>
              <a:latin typeface="Times New Roman"/>
            </a:endParaRPr>
          </a:p>
        </p:txBody>
      </p:sp>
      <p:sp>
        <p:nvSpPr>
          <p:cNvPr id="3080" name=""/>
          <p:cNvSpPr/>
          <p:nvPr/>
        </p:nvSpPr>
        <p:spPr>
          <a:xfrm>
            <a:off x="1184400" y="2717640"/>
            <a:ext cx="126720" cy="87480"/>
          </a:xfrm>
          <a:prstGeom prst="rect">
            <a:avLst/>
          </a:prstGeom>
          <a:solidFill>
            <a:srgbClr val="919191"/>
          </a:solidFill>
          <a:ln w="6480">
            <a:solidFill>
              <a:srgbClr val="000000"/>
            </a:solidFill>
            <a:miter/>
          </a:ln>
        </p:spPr>
        <p:style>
          <a:lnRef idx="0"/>
          <a:fillRef idx="0"/>
          <a:effectRef idx="0"/>
          <a:fontRef idx="minor"/>
        </p:style>
        <p:txBody>
          <a:bodyPr wrap="none" lIns="90000" rIns="90000" tIns="40680" bIns="40680" anchor="ctr">
            <a:noAutofit/>
          </a:bodyPr>
          <a:p>
            <a:endParaRPr b="0" lang="en-US" sz="2400" strike="noStrike" u="none">
              <a:solidFill>
                <a:srgbClr val="000000"/>
              </a:solidFill>
              <a:effectLst/>
              <a:uFillTx/>
              <a:latin typeface="Times New Roman"/>
            </a:endParaRPr>
          </a:p>
        </p:txBody>
      </p:sp>
      <p:grpSp>
        <p:nvGrpSpPr>
          <p:cNvPr id="3081" name=""/>
          <p:cNvGrpSpPr/>
          <p:nvPr/>
        </p:nvGrpSpPr>
        <p:grpSpPr>
          <a:xfrm>
            <a:off x="1184400" y="4533840"/>
            <a:ext cx="126720" cy="130320"/>
            <a:chOff x="1184400" y="4533840"/>
            <a:chExt cx="126720" cy="130320"/>
          </a:xfrm>
        </p:grpSpPr>
        <p:sp>
          <p:nvSpPr>
            <p:cNvPr id="3082" name=""/>
            <p:cNvSpPr/>
            <p:nvPr/>
          </p:nvSpPr>
          <p:spPr>
            <a:xfrm>
              <a:off x="1197360" y="4533840"/>
              <a:ext cx="55800" cy="57240"/>
            </a:xfrm>
            <a:prstGeom prst="rect">
              <a:avLst/>
            </a:prstGeom>
            <a:solidFill>
              <a:srgbClr val="ffffff"/>
            </a:solidFill>
            <a:ln w="6480">
              <a:solidFill>
                <a:srgbClr val="000000"/>
              </a:solidFill>
              <a:miter/>
            </a:ln>
          </p:spPr>
          <p:style>
            <a:lnRef idx="0"/>
            <a:fillRef idx="0"/>
            <a:effectRef idx="0"/>
            <a:fontRef idx="minor"/>
          </p:style>
          <p:txBody>
            <a:bodyPr wrap="none" lIns="90000" rIns="90000" tIns="10440" bIns="10440" anchor="ctr">
              <a:noAutofit/>
            </a:bodyPr>
            <a:p>
              <a:endParaRPr b="0" lang="en-US" sz="2400" strike="noStrike" u="none">
                <a:solidFill>
                  <a:srgbClr val="000000"/>
                </a:solidFill>
                <a:effectLst/>
                <a:uFillTx/>
                <a:latin typeface="Times New Roman"/>
              </a:endParaRPr>
            </a:p>
          </p:txBody>
        </p:sp>
        <p:sp>
          <p:nvSpPr>
            <p:cNvPr id="3083" name=""/>
            <p:cNvSpPr/>
            <p:nvPr/>
          </p:nvSpPr>
          <p:spPr>
            <a:xfrm>
              <a:off x="1184400" y="4575960"/>
              <a:ext cx="126720" cy="88200"/>
            </a:xfrm>
            <a:prstGeom prst="rect">
              <a:avLst/>
            </a:prstGeom>
            <a:solidFill>
              <a:srgbClr val="ffffff"/>
            </a:solidFill>
            <a:ln w="6480">
              <a:solidFill>
                <a:srgbClr val="000000"/>
              </a:solidFill>
              <a:miter/>
            </a:ln>
          </p:spPr>
          <p:style>
            <a:lnRef idx="0"/>
            <a:fillRef idx="0"/>
            <a:effectRef idx="0"/>
            <a:fontRef idx="minor"/>
          </p:style>
          <p:txBody>
            <a:bodyPr wrap="none" lIns="90000" rIns="90000" tIns="41400" bIns="41400" anchor="ctr">
              <a:noAutofit/>
            </a:bodyPr>
            <a:p>
              <a:endParaRPr b="0" lang="en-US" sz="2400" strike="noStrike" u="none">
                <a:solidFill>
                  <a:srgbClr val="000000"/>
                </a:solidFill>
                <a:effectLst/>
                <a:uFillTx/>
                <a:latin typeface="Times New Roman"/>
              </a:endParaRPr>
            </a:p>
          </p:txBody>
        </p:sp>
      </p:grpSp>
      <p:sp>
        <p:nvSpPr>
          <p:cNvPr id="3084" name=""/>
          <p:cNvSpPr/>
          <p:nvPr/>
        </p:nvSpPr>
        <p:spPr>
          <a:xfrm>
            <a:off x="1380960" y="5062680"/>
            <a:ext cx="311760" cy="65988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Gas</a:t>
            </a:r>
            <a:endParaRPr b="0" lang="en-US" sz="900" strike="noStrike" u="none">
              <a:solidFill>
                <a:srgbClr val="000000"/>
              </a:solidFill>
              <a:effectLst/>
              <a:uFillTx/>
              <a:latin typeface="Times New Roman"/>
            </a:endParaRPr>
          </a:p>
          <a:p>
            <a:pPr>
              <a:lnSpc>
                <a:spcPct val="1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Power</a:t>
            </a:r>
            <a:endParaRPr b="0" lang="en-US" sz="900" strike="noStrike" u="none">
              <a:solidFill>
                <a:srgbClr val="000000"/>
              </a:solidFill>
              <a:effectLst/>
              <a:uFillTx/>
              <a:latin typeface="Times New Roman"/>
            </a:endParaRPr>
          </a:p>
          <a:p>
            <a:pPr>
              <a:lnSpc>
                <a:spcPct val="1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Coal</a:t>
            </a:r>
            <a:endParaRPr b="0" lang="en-US" sz="900" strike="noStrike" u="none">
              <a:solidFill>
                <a:srgbClr val="000000"/>
              </a:solidFill>
              <a:effectLst/>
              <a:uFillTx/>
              <a:latin typeface="Times New Roman"/>
            </a:endParaRPr>
          </a:p>
        </p:txBody>
      </p:sp>
      <p:sp>
        <p:nvSpPr>
          <p:cNvPr id="3085" name=""/>
          <p:cNvSpPr/>
          <p:nvPr/>
        </p:nvSpPr>
        <p:spPr>
          <a:xfrm>
            <a:off x="1174680" y="5051520"/>
            <a:ext cx="135000" cy="135000"/>
          </a:xfrm>
          <a:prstGeom prst="ellipse">
            <a:avLst/>
          </a:prstGeom>
          <a:solidFill>
            <a:srgbClr val="41ae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86" name=""/>
          <p:cNvSpPr/>
          <p:nvPr/>
        </p:nvSpPr>
        <p:spPr>
          <a:xfrm>
            <a:off x="1174680" y="5259240"/>
            <a:ext cx="135000" cy="1335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87" name=""/>
          <p:cNvSpPr/>
          <p:nvPr/>
        </p:nvSpPr>
        <p:spPr>
          <a:xfrm>
            <a:off x="1166760" y="3797280"/>
            <a:ext cx="144360" cy="125280"/>
          </a:xfrm>
          <a:prstGeom prst="plus">
            <a:avLst>
              <a:gd name="adj" fmla="val 27343"/>
            </a:avLst>
          </a:prstGeom>
          <a:solidFill>
            <a:srgbClr val="00ccff"/>
          </a:solidFill>
          <a:ln w="6480">
            <a:solidFill>
              <a:srgbClr val="000000"/>
            </a:solidFill>
            <a:miter/>
          </a:ln>
        </p:spPr>
        <p:style>
          <a:lnRef idx="0"/>
          <a:fillRef idx="0"/>
          <a:effectRef idx="0"/>
          <a:fontRef idx="minor"/>
        </p:style>
        <p:txBody>
          <a:bodyPr wrap="none" lIns="90000" rIns="90000" tIns="10080" bIns="10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088" name=""/>
          <p:cNvSpPr/>
          <p:nvPr/>
        </p:nvSpPr>
        <p:spPr>
          <a:xfrm>
            <a:off x="1185840" y="3718080"/>
            <a:ext cx="150840" cy="0"/>
          </a:xfrm>
          <a:prstGeom prst="line">
            <a:avLst/>
          </a:prstGeom>
          <a:ln w="6480">
            <a:solidFill>
              <a:srgbClr val="ffcc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89" name=""/>
          <p:cNvSpPr/>
          <p:nvPr/>
        </p:nvSpPr>
        <p:spPr>
          <a:xfrm>
            <a:off x="5103720" y="2201760"/>
            <a:ext cx="211320" cy="20808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2680" bIns="22680" anchor="ctr">
            <a:spAutoFit/>
          </a:bodyPr>
          <a:p>
            <a:endParaRPr b="0" lang="en-US" sz="2400" strike="noStrike" u="none">
              <a:solidFill>
                <a:srgbClr val="000000"/>
              </a:solidFill>
              <a:effectLst/>
              <a:uFillTx/>
              <a:latin typeface="Times New Roman"/>
            </a:endParaRPr>
          </a:p>
        </p:txBody>
      </p:sp>
      <p:sp>
        <p:nvSpPr>
          <p:cNvPr id="3090" name=""/>
          <p:cNvSpPr/>
          <p:nvPr/>
        </p:nvSpPr>
        <p:spPr>
          <a:xfrm>
            <a:off x="4268880" y="3792600"/>
            <a:ext cx="210960" cy="208080"/>
          </a:xfrm>
          <a:prstGeom prst="triangle">
            <a:avLst>
              <a:gd name="adj" fmla="val 50000"/>
            </a:avLst>
          </a:prstGeom>
          <a:solidFill>
            <a:srgbClr val="6600cc"/>
          </a:solidFill>
          <a:ln w="12600">
            <a:solidFill>
              <a:srgbClr val="000000"/>
            </a:solidFill>
            <a:miter/>
          </a:ln>
        </p:spPr>
        <p:style>
          <a:lnRef idx="0"/>
          <a:fillRef idx="0"/>
          <a:effectRef idx="0"/>
          <a:fontRef idx="minor"/>
        </p:style>
        <p:txBody>
          <a:bodyPr lIns="90000" rIns="90000" tIns="22680" bIns="22680" anchor="ctr">
            <a:spAutoFit/>
          </a:bodyPr>
          <a:p>
            <a:endParaRPr b="0" lang="en-US" sz="2400" strike="noStrike" u="none">
              <a:solidFill>
                <a:srgbClr val="000000"/>
              </a:solidFill>
              <a:effectLst/>
              <a:uFillTx/>
              <a:latin typeface="Times New Roman"/>
            </a:endParaRPr>
          </a:p>
        </p:txBody>
      </p:sp>
      <p:sp>
        <p:nvSpPr>
          <p:cNvPr id="3091" name=""/>
          <p:cNvSpPr/>
          <p:nvPr/>
        </p:nvSpPr>
        <p:spPr>
          <a:xfrm>
            <a:off x="1149480" y="3432240"/>
            <a:ext cx="168120" cy="16668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9000" bIns="9000" anchor="ctr">
            <a:spAutoFit/>
          </a:bodyPr>
          <a:p>
            <a:endParaRPr b="0" lang="en-US" sz="2400" strike="noStrike" u="none">
              <a:solidFill>
                <a:srgbClr val="000000"/>
              </a:solidFill>
              <a:effectLst/>
              <a:uFillTx/>
              <a:latin typeface="Times New Roman"/>
            </a:endParaRPr>
          </a:p>
        </p:txBody>
      </p:sp>
      <p:grpSp>
        <p:nvGrpSpPr>
          <p:cNvPr id="3092" name=""/>
          <p:cNvGrpSpPr/>
          <p:nvPr/>
        </p:nvGrpSpPr>
        <p:grpSpPr>
          <a:xfrm>
            <a:off x="4222800" y="3730680"/>
            <a:ext cx="215640" cy="191520"/>
            <a:chOff x="4222800" y="3730680"/>
            <a:chExt cx="215640" cy="191520"/>
          </a:xfrm>
        </p:grpSpPr>
        <p:sp>
          <p:nvSpPr>
            <p:cNvPr id="3093" name=""/>
            <p:cNvSpPr/>
            <p:nvPr/>
          </p:nvSpPr>
          <p:spPr>
            <a:xfrm>
              <a:off x="4222800" y="3730680"/>
              <a:ext cx="215640" cy="19152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94" name=""/>
            <p:cNvSpPr/>
            <p:nvPr/>
          </p:nvSpPr>
          <p:spPr>
            <a:xfrm>
              <a:off x="4222800" y="3730680"/>
              <a:ext cx="215640" cy="19152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95" name=""/>
          <p:cNvSpPr/>
          <p:nvPr/>
        </p:nvSpPr>
        <p:spPr>
          <a:xfrm>
            <a:off x="1170000" y="5472000"/>
            <a:ext cx="168120" cy="165240"/>
          </a:xfrm>
          <a:prstGeom prst="pentagon">
            <a:avLst/>
          </a:prstGeom>
          <a:solidFill>
            <a:srgbClr val="c0c0c0"/>
          </a:solidFill>
          <a:ln w="648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096" name=""/>
          <p:cNvSpPr/>
          <p:nvPr/>
        </p:nvSpPr>
        <p:spPr>
          <a:xfrm>
            <a:off x="3100320" y="2540160"/>
            <a:ext cx="196920" cy="185400"/>
          </a:xfrm>
          <a:prstGeom prst="pentagon">
            <a:avLst/>
          </a:prstGeom>
          <a:solidFill>
            <a:srgbClr val="c0c0c0"/>
          </a:solidFill>
          <a:ln w="1440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097" name=""/>
          <p:cNvSpPr/>
          <p:nvPr/>
        </p:nvSpPr>
        <p:spPr>
          <a:xfrm>
            <a:off x="2976480" y="2567160"/>
            <a:ext cx="198360" cy="183960"/>
          </a:xfrm>
          <a:prstGeom prst="pentagon">
            <a:avLst/>
          </a:prstGeom>
          <a:solidFill>
            <a:srgbClr val="c0c0c0"/>
          </a:solidFill>
          <a:ln w="1440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098" name=""/>
          <p:cNvSpPr/>
          <p:nvPr/>
        </p:nvSpPr>
        <p:spPr>
          <a:xfrm>
            <a:off x="5483160" y="2394000"/>
            <a:ext cx="196920" cy="183960"/>
          </a:xfrm>
          <a:prstGeom prst="pentagon">
            <a:avLst/>
          </a:prstGeom>
          <a:solidFill>
            <a:srgbClr val="c0c0c0"/>
          </a:solidFill>
          <a:ln w="648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grpSp>
        <p:nvGrpSpPr>
          <p:cNvPr id="3099" name=""/>
          <p:cNvGrpSpPr/>
          <p:nvPr/>
        </p:nvGrpSpPr>
        <p:grpSpPr>
          <a:xfrm>
            <a:off x="6762600" y="2556000"/>
            <a:ext cx="218880" cy="190080"/>
            <a:chOff x="6762600" y="2556000"/>
            <a:chExt cx="218880" cy="190080"/>
          </a:xfrm>
        </p:grpSpPr>
        <p:sp>
          <p:nvSpPr>
            <p:cNvPr id="3100" name=""/>
            <p:cNvSpPr/>
            <p:nvPr/>
          </p:nvSpPr>
          <p:spPr>
            <a:xfrm>
              <a:off x="6762600" y="2556000"/>
              <a:ext cx="218880" cy="1900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1" name=""/>
            <p:cNvSpPr/>
            <p:nvPr/>
          </p:nvSpPr>
          <p:spPr>
            <a:xfrm>
              <a:off x="6762600" y="2556000"/>
              <a:ext cx="218880" cy="1900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path>
              </a:pathLst>
            </a:custGeom>
            <a:solidFill>
              <a:srgbClr val="ff0000"/>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102" name=""/>
          <p:cNvSpPr/>
          <p:nvPr/>
        </p:nvSpPr>
        <p:spPr>
          <a:xfrm>
            <a:off x="6700680" y="2765520"/>
            <a:ext cx="3578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Moscow</a:t>
            </a:r>
            <a:endParaRPr b="0" lang="en-US" sz="800" strike="noStrike" u="none">
              <a:solidFill>
                <a:srgbClr val="000000"/>
              </a:solidFill>
              <a:effectLst/>
              <a:uFillTx/>
              <a:latin typeface="Times New Roman"/>
            </a:endParaRPr>
          </a:p>
        </p:txBody>
      </p:sp>
      <p:sp>
        <p:nvSpPr>
          <p:cNvPr id="3103" name=""/>
          <p:cNvSpPr/>
          <p:nvPr/>
        </p:nvSpPr>
        <p:spPr>
          <a:xfrm>
            <a:off x="6070680" y="1289160"/>
            <a:ext cx="210960" cy="20628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1960" bIns="21960" anchor="ctr">
            <a:spAutoFit/>
          </a:bodyPr>
          <a:p>
            <a:endParaRPr b="0" lang="en-US" sz="2400" strike="noStrike" u="none">
              <a:solidFill>
                <a:srgbClr val="000000"/>
              </a:solidFill>
              <a:effectLst/>
              <a:uFillTx/>
              <a:latin typeface="Times New Roman"/>
            </a:endParaRPr>
          </a:p>
        </p:txBody>
      </p:sp>
      <p:grpSp>
        <p:nvGrpSpPr>
          <p:cNvPr id="3104" name=""/>
          <p:cNvGrpSpPr/>
          <p:nvPr/>
        </p:nvGrpSpPr>
        <p:grpSpPr>
          <a:xfrm>
            <a:off x="3387600" y="4584600"/>
            <a:ext cx="312480" cy="301320"/>
            <a:chOff x="3387600" y="4584600"/>
            <a:chExt cx="312480" cy="301320"/>
          </a:xfrm>
        </p:grpSpPr>
        <p:sp>
          <p:nvSpPr>
            <p:cNvPr id="3105" name=""/>
            <p:cNvSpPr/>
            <p:nvPr/>
          </p:nvSpPr>
          <p:spPr>
            <a:xfrm>
              <a:off x="3419640" y="4584600"/>
              <a:ext cx="138960" cy="13428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6" name=""/>
            <p:cNvSpPr/>
            <p:nvPr/>
          </p:nvSpPr>
          <p:spPr>
            <a:xfrm>
              <a:off x="3387600" y="4681800"/>
              <a:ext cx="312480" cy="20412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107" name=""/>
          <p:cNvSpPr/>
          <p:nvPr/>
        </p:nvSpPr>
        <p:spPr>
          <a:xfrm>
            <a:off x="3227400" y="4299120"/>
            <a:ext cx="878040" cy="3373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Mora la Nova</a:t>
            </a:r>
            <a:endParaRPr b="0" lang="en-US" sz="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1,600 MW</a:t>
            </a:r>
            <a:endParaRPr b="0" lang="en-US" sz="800" strike="noStrike" u="none">
              <a:solidFill>
                <a:srgbClr val="000000"/>
              </a:solidFill>
              <a:effectLst/>
              <a:uFillTx/>
              <a:latin typeface="Times New Roman"/>
            </a:endParaRPr>
          </a:p>
        </p:txBody>
      </p:sp>
      <p:sp>
        <p:nvSpPr>
          <p:cNvPr id="3108" name=""/>
          <p:cNvSpPr/>
          <p:nvPr/>
        </p:nvSpPr>
        <p:spPr>
          <a:xfrm>
            <a:off x="3016800" y="4722840"/>
            <a:ext cx="33552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Madrid</a:t>
            </a:r>
            <a:endParaRPr b="0" lang="en-US" sz="800" strike="noStrike" u="none">
              <a:solidFill>
                <a:srgbClr val="000000"/>
              </a:solidFill>
              <a:effectLst/>
              <a:uFillTx/>
              <a:latin typeface="Times New Roman"/>
            </a:endParaRPr>
          </a:p>
        </p:txBody>
      </p:sp>
      <p:sp>
        <p:nvSpPr>
          <p:cNvPr id="3109" name=""/>
          <p:cNvSpPr/>
          <p:nvPr/>
        </p:nvSpPr>
        <p:spPr>
          <a:xfrm>
            <a:off x="7245360" y="903240"/>
            <a:ext cx="1809720" cy="1344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3110" name=""/>
          <p:cNvGraphicFramePr/>
          <p:nvPr/>
        </p:nvGraphicFramePr>
        <p:xfrm>
          <a:off x="7458120" y="1278000"/>
          <a:ext cx="1409760" cy="868320"/>
        </p:xfrm>
        <a:graphic>
          <a:graphicData uri="http://schemas.openxmlformats.org/presentationml/2006/ole">
            <p:oleObj r:id="rId1" spid="">
              <p:embed/>
              <p:pic>
                <p:nvPicPr>
                  <p:cNvPr id="3111" name="" descr=""/>
                  <p:cNvPicPr/>
                  <p:nvPr/>
                </p:nvPicPr>
                <p:blipFill>
                  <a:blip r:embed="rId2"/>
                  <a:stretch/>
                </p:blipFill>
                <p:spPr>
                  <a:xfrm>
                    <a:off x="7458120" y="1278000"/>
                    <a:ext cx="1409760" cy="868320"/>
                  </a:xfrm>
                  <a:prstGeom prst="rect">
                    <a:avLst/>
                  </a:prstGeom>
                  <a:noFill/>
                  <a:ln w="0">
                    <a:noFill/>
                  </a:ln>
                </p:spPr>
              </p:pic>
            </p:oleObj>
          </a:graphicData>
        </a:graphic>
      </p:graphicFrame>
      <p:sp>
        <p:nvSpPr>
          <p:cNvPr id="3112" name=""/>
          <p:cNvSpPr/>
          <p:nvPr/>
        </p:nvSpPr>
        <p:spPr>
          <a:xfrm>
            <a:off x="7627680" y="2073240"/>
            <a:ext cx="4132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1H99</a:t>
            </a:r>
            <a:endParaRPr b="0" lang="en-US" sz="800" strike="noStrike" u="none">
              <a:solidFill>
                <a:srgbClr val="000000"/>
              </a:solidFill>
              <a:effectLst/>
              <a:uFillTx/>
              <a:latin typeface="Times New Roman"/>
            </a:endParaRPr>
          </a:p>
        </p:txBody>
      </p:sp>
      <p:sp>
        <p:nvSpPr>
          <p:cNvPr id="3113" name=""/>
          <p:cNvSpPr/>
          <p:nvPr/>
        </p:nvSpPr>
        <p:spPr>
          <a:xfrm>
            <a:off x="7683840" y="1668600"/>
            <a:ext cx="33876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0.7</a:t>
            </a:r>
            <a:endParaRPr b="0" lang="en-US" sz="1000" strike="noStrike" u="none">
              <a:solidFill>
                <a:srgbClr val="000000"/>
              </a:solidFill>
              <a:effectLst/>
              <a:uFillTx/>
              <a:latin typeface="Times New Roman"/>
            </a:endParaRPr>
          </a:p>
        </p:txBody>
      </p:sp>
      <p:sp>
        <p:nvSpPr>
          <p:cNvPr id="3114" name=""/>
          <p:cNvSpPr/>
          <p:nvPr/>
        </p:nvSpPr>
        <p:spPr>
          <a:xfrm>
            <a:off x="7793280" y="906480"/>
            <a:ext cx="667440" cy="55116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Nordic </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Volumes</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(Bcfe/d)</a:t>
            </a:r>
            <a:endParaRPr b="0" lang="en-US" sz="800" strike="noStrike" u="none">
              <a:solidFill>
                <a:srgbClr val="000000"/>
              </a:solidFill>
              <a:effectLst/>
              <a:uFillTx/>
              <a:latin typeface="Times New Roman"/>
            </a:endParaRPr>
          </a:p>
        </p:txBody>
      </p:sp>
      <p:sp>
        <p:nvSpPr>
          <p:cNvPr id="3115" name=""/>
          <p:cNvSpPr/>
          <p:nvPr/>
        </p:nvSpPr>
        <p:spPr>
          <a:xfrm>
            <a:off x="8294400" y="2055960"/>
            <a:ext cx="4132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1H00</a:t>
            </a:r>
            <a:endParaRPr b="0" lang="en-US" sz="800" strike="noStrike" u="none">
              <a:solidFill>
                <a:srgbClr val="000000"/>
              </a:solidFill>
              <a:effectLst/>
              <a:uFillTx/>
              <a:latin typeface="Times New Roman"/>
            </a:endParaRPr>
          </a:p>
        </p:txBody>
      </p:sp>
      <p:sp>
        <p:nvSpPr>
          <p:cNvPr id="3116" name=""/>
          <p:cNvSpPr/>
          <p:nvPr/>
        </p:nvSpPr>
        <p:spPr>
          <a:xfrm>
            <a:off x="8309520" y="1274760"/>
            <a:ext cx="33876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1.6</a:t>
            </a:r>
            <a:endParaRPr b="0" lang="en-US" sz="1000" strike="noStrike" u="none">
              <a:solidFill>
                <a:srgbClr val="000000"/>
              </a:solidFill>
              <a:effectLst/>
              <a:uFillTx/>
              <a:latin typeface="Times New Roman"/>
            </a:endParaRPr>
          </a:p>
        </p:txBody>
      </p:sp>
      <p:sp>
        <p:nvSpPr>
          <p:cNvPr id="3117" name=""/>
          <p:cNvSpPr/>
          <p:nvPr/>
        </p:nvSpPr>
        <p:spPr>
          <a:xfrm>
            <a:off x="2608200" y="2071800"/>
            <a:ext cx="112680" cy="118800"/>
          </a:xfrm>
          <a:custGeom>
            <a:avLst/>
            <a:gdLst/>
            <a:ahLst/>
            <a:rect l="l" t="t" r="r" b="b"/>
            <a:pathLst>
              <a:path w="42" h="48">
                <a:moveTo>
                  <a:pt x="18" y="0"/>
                </a:moveTo>
                <a:lnTo>
                  <a:pt x="0" y="24"/>
                </a:lnTo>
                <a:lnTo>
                  <a:pt x="36" y="48"/>
                </a:lnTo>
                <a:lnTo>
                  <a:pt x="42" y="36"/>
                </a:lnTo>
                <a:lnTo>
                  <a:pt x="30" y="36"/>
                </a:lnTo>
                <a:lnTo>
                  <a:pt x="18"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118" name=""/>
          <p:cNvSpPr/>
          <p:nvPr/>
        </p:nvSpPr>
        <p:spPr>
          <a:xfrm>
            <a:off x="1060560" y="896760"/>
            <a:ext cx="1849320" cy="13528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3119" name=""/>
          <p:cNvGraphicFramePr/>
          <p:nvPr/>
        </p:nvGraphicFramePr>
        <p:xfrm>
          <a:off x="1278000" y="936720"/>
          <a:ext cx="1439640" cy="1174680"/>
        </p:xfrm>
        <a:graphic>
          <a:graphicData uri="http://schemas.openxmlformats.org/presentationml/2006/ole">
            <p:oleObj r:id="rId3" spid="">
              <p:embed/>
              <p:pic>
                <p:nvPicPr>
                  <p:cNvPr id="3120" name="" descr=""/>
                  <p:cNvPicPr/>
                  <p:nvPr/>
                </p:nvPicPr>
                <p:blipFill>
                  <a:blip r:embed="rId4"/>
                  <a:stretch/>
                </p:blipFill>
                <p:spPr>
                  <a:xfrm>
                    <a:off x="1278000" y="936720"/>
                    <a:ext cx="1439640" cy="1174680"/>
                  </a:xfrm>
                  <a:prstGeom prst="rect">
                    <a:avLst/>
                  </a:prstGeom>
                  <a:noFill/>
                  <a:ln w="0">
                    <a:noFill/>
                  </a:ln>
                </p:spPr>
              </p:pic>
            </p:oleObj>
          </a:graphicData>
        </a:graphic>
      </p:graphicFrame>
      <p:sp>
        <p:nvSpPr>
          <p:cNvPr id="3121" name=""/>
          <p:cNvSpPr/>
          <p:nvPr/>
        </p:nvSpPr>
        <p:spPr>
          <a:xfrm>
            <a:off x="1453680" y="2022480"/>
            <a:ext cx="4132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1H99</a:t>
            </a:r>
            <a:endParaRPr b="0" lang="en-US" sz="800" strike="noStrike" u="none">
              <a:solidFill>
                <a:srgbClr val="000000"/>
              </a:solidFill>
              <a:effectLst/>
              <a:uFillTx/>
              <a:latin typeface="Times New Roman"/>
            </a:endParaRPr>
          </a:p>
        </p:txBody>
      </p:sp>
      <p:sp>
        <p:nvSpPr>
          <p:cNvPr id="3122" name=""/>
          <p:cNvSpPr/>
          <p:nvPr/>
        </p:nvSpPr>
        <p:spPr>
          <a:xfrm>
            <a:off x="1506960" y="1620720"/>
            <a:ext cx="33876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2.5</a:t>
            </a:r>
            <a:endParaRPr b="0" lang="en-US" sz="1000" strike="noStrike" u="none">
              <a:solidFill>
                <a:srgbClr val="000000"/>
              </a:solidFill>
              <a:effectLst/>
              <a:uFillTx/>
              <a:latin typeface="Times New Roman"/>
            </a:endParaRPr>
          </a:p>
        </p:txBody>
      </p:sp>
      <p:sp>
        <p:nvSpPr>
          <p:cNvPr id="3123" name=""/>
          <p:cNvSpPr/>
          <p:nvPr/>
        </p:nvSpPr>
        <p:spPr>
          <a:xfrm>
            <a:off x="2122200" y="2022480"/>
            <a:ext cx="4132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1H00</a:t>
            </a:r>
            <a:endParaRPr b="0" lang="en-US" sz="800" strike="noStrike" u="none">
              <a:solidFill>
                <a:srgbClr val="000000"/>
              </a:solidFill>
              <a:effectLst/>
              <a:uFillTx/>
              <a:latin typeface="Times New Roman"/>
            </a:endParaRPr>
          </a:p>
        </p:txBody>
      </p:sp>
      <p:sp>
        <p:nvSpPr>
          <p:cNvPr id="3124" name=""/>
          <p:cNvSpPr/>
          <p:nvPr/>
        </p:nvSpPr>
        <p:spPr>
          <a:xfrm>
            <a:off x="2164320" y="1287360"/>
            <a:ext cx="33876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5.4</a:t>
            </a:r>
            <a:endParaRPr b="0" lang="en-US" sz="1000" strike="noStrike" u="none">
              <a:solidFill>
                <a:srgbClr val="000000"/>
              </a:solidFill>
              <a:effectLst/>
              <a:uFillTx/>
              <a:latin typeface="Times New Roman"/>
            </a:endParaRPr>
          </a:p>
        </p:txBody>
      </p:sp>
      <p:sp>
        <p:nvSpPr>
          <p:cNvPr id="3125" name=""/>
          <p:cNvSpPr/>
          <p:nvPr/>
        </p:nvSpPr>
        <p:spPr>
          <a:xfrm>
            <a:off x="1631520" y="912960"/>
            <a:ext cx="689760" cy="532440"/>
          </a:xfrm>
          <a:prstGeom prst="rect">
            <a:avLst/>
          </a:prstGeom>
          <a:noFill/>
          <a:ln w="0">
            <a:noFill/>
          </a:ln>
        </p:spPr>
        <p:style>
          <a:lnRef idx="0"/>
          <a:fillRef idx="0"/>
          <a:effectRef idx="0"/>
          <a:fontRef idx="minor"/>
        </p:style>
        <p:txBody>
          <a:bodyPr wrap="none" lIns="90000" rIns="90000" tIns="46800" bIns="4680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U.K.</a:t>
            </a:r>
            <a:endParaRPr b="0" lang="en-US" sz="12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r>
              <a:rPr b="1" lang="en-US" sz="1000" strike="noStrike" u="none">
                <a:solidFill>
                  <a:srgbClr val="000000"/>
                </a:solidFill>
                <a:effectLst/>
                <a:uFillTx/>
                <a:latin typeface="Times New Roman"/>
              </a:rPr>
              <a:t>Volumes</a:t>
            </a:r>
            <a:endParaRPr b="0" lang="en-US" sz="10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r>
              <a:rPr b="1" lang="en-US" sz="800" strike="noStrike" u="none">
                <a:solidFill>
                  <a:srgbClr val="000000"/>
                </a:solidFill>
                <a:effectLst/>
                <a:uFillTx/>
                <a:latin typeface="Times New Roman"/>
              </a:rPr>
              <a:t>(Bcfe/d)</a:t>
            </a:r>
            <a:endParaRPr b="0" lang="en-US" sz="800" strike="noStrike" u="none">
              <a:solidFill>
                <a:srgbClr val="000000"/>
              </a:solidFill>
              <a:effectLst/>
              <a:uFillTx/>
              <a:latin typeface="Times New Roman"/>
            </a:endParaRPr>
          </a:p>
        </p:txBody>
      </p:sp>
      <p:sp>
        <p:nvSpPr>
          <p:cNvPr id="3126" name=""/>
          <p:cNvSpPr/>
          <p:nvPr/>
        </p:nvSpPr>
        <p:spPr>
          <a:xfrm>
            <a:off x="7265880" y="3359160"/>
            <a:ext cx="1849680" cy="13240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3127" name=""/>
          <p:cNvGraphicFramePr/>
          <p:nvPr/>
        </p:nvGraphicFramePr>
        <p:xfrm>
          <a:off x="7483320" y="3581280"/>
          <a:ext cx="1438560" cy="1013040"/>
        </p:xfrm>
        <a:graphic>
          <a:graphicData uri="http://schemas.openxmlformats.org/presentationml/2006/ole">
            <p:oleObj r:id="rId5" spid="">
              <p:embed/>
              <p:pic>
                <p:nvPicPr>
                  <p:cNvPr id="3128" name="" descr=""/>
                  <p:cNvPicPr/>
                  <p:nvPr/>
                </p:nvPicPr>
                <p:blipFill>
                  <a:blip r:embed="rId6"/>
                  <a:stretch/>
                </p:blipFill>
                <p:spPr>
                  <a:xfrm>
                    <a:off x="7483320" y="3581280"/>
                    <a:ext cx="1438560" cy="1013040"/>
                  </a:xfrm>
                  <a:prstGeom prst="rect">
                    <a:avLst/>
                  </a:prstGeom>
                  <a:noFill/>
                  <a:ln w="0">
                    <a:noFill/>
                  </a:ln>
                </p:spPr>
              </p:pic>
            </p:oleObj>
          </a:graphicData>
        </a:graphic>
      </p:graphicFrame>
      <p:sp>
        <p:nvSpPr>
          <p:cNvPr id="3129" name=""/>
          <p:cNvSpPr/>
          <p:nvPr/>
        </p:nvSpPr>
        <p:spPr>
          <a:xfrm>
            <a:off x="7720560" y="4292640"/>
            <a:ext cx="33876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0.1</a:t>
            </a:r>
            <a:endParaRPr b="0" lang="en-US" sz="1000" strike="noStrike" u="none">
              <a:solidFill>
                <a:srgbClr val="000000"/>
              </a:solidFill>
              <a:effectLst/>
              <a:uFillTx/>
              <a:latin typeface="Times New Roman"/>
            </a:endParaRPr>
          </a:p>
        </p:txBody>
      </p:sp>
      <p:sp>
        <p:nvSpPr>
          <p:cNvPr id="3130" name=""/>
          <p:cNvSpPr/>
          <p:nvPr/>
        </p:nvSpPr>
        <p:spPr>
          <a:xfrm>
            <a:off x="8360280" y="3724200"/>
            <a:ext cx="33876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1.3</a:t>
            </a:r>
            <a:endParaRPr b="0" lang="en-US" sz="1000" strike="noStrike" u="none">
              <a:solidFill>
                <a:srgbClr val="000000"/>
              </a:solidFill>
              <a:effectLst/>
              <a:uFillTx/>
              <a:latin typeface="Times New Roman"/>
            </a:endParaRPr>
          </a:p>
        </p:txBody>
      </p:sp>
      <p:sp>
        <p:nvSpPr>
          <p:cNvPr id="3131" name=""/>
          <p:cNvSpPr/>
          <p:nvPr/>
        </p:nvSpPr>
        <p:spPr>
          <a:xfrm>
            <a:off x="7446600" y="3349800"/>
            <a:ext cx="1510200" cy="459360"/>
          </a:xfrm>
          <a:prstGeom prst="rect">
            <a:avLst/>
          </a:prstGeom>
          <a:noFill/>
          <a:ln w="0">
            <a:noFill/>
          </a:ln>
        </p:spPr>
        <p:style>
          <a:lnRef idx="0"/>
          <a:fillRef idx="0"/>
          <a:effectRef idx="0"/>
          <a:fontRef idx="minor"/>
        </p:style>
        <p:txBody>
          <a:bodyPr wrap="none" lIns="90000" rIns="90000" tIns="46800" bIns="4680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Continental Europe </a:t>
            </a:r>
            <a:endParaRPr b="0" lang="en-US" sz="12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Volumes</a:t>
            </a:r>
            <a:endParaRPr b="0" lang="en-US" sz="10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(Bcfe/d)</a:t>
            </a:r>
            <a:endParaRPr b="0" lang="en-US" sz="800" strike="noStrike" u="none">
              <a:solidFill>
                <a:srgbClr val="000000"/>
              </a:solidFill>
              <a:effectLst/>
              <a:uFillTx/>
              <a:latin typeface="Times New Roman"/>
            </a:endParaRPr>
          </a:p>
        </p:txBody>
      </p:sp>
      <p:sp>
        <p:nvSpPr>
          <p:cNvPr id="3132" name=""/>
          <p:cNvSpPr/>
          <p:nvPr/>
        </p:nvSpPr>
        <p:spPr>
          <a:xfrm>
            <a:off x="7676640" y="4513320"/>
            <a:ext cx="4132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1H99</a:t>
            </a:r>
            <a:endParaRPr b="0" lang="en-US" sz="800" strike="noStrike" u="none">
              <a:solidFill>
                <a:srgbClr val="000000"/>
              </a:solidFill>
              <a:effectLst/>
              <a:uFillTx/>
              <a:latin typeface="Times New Roman"/>
            </a:endParaRPr>
          </a:p>
        </p:txBody>
      </p:sp>
      <p:sp>
        <p:nvSpPr>
          <p:cNvPr id="3133" name=""/>
          <p:cNvSpPr/>
          <p:nvPr/>
        </p:nvSpPr>
        <p:spPr>
          <a:xfrm>
            <a:off x="8345160" y="4513320"/>
            <a:ext cx="4132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1H00</a:t>
            </a:r>
            <a:endParaRPr b="0" lang="en-US" sz="800" strike="noStrike" u="none">
              <a:solidFill>
                <a:srgbClr val="000000"/>
              </a:solidFill>
              <a:effectLst/>
              <a:uFillTx/>
              <a:latin typeface="Times New Roman"/>
            </a:endParaRPr>
          </a:p>
        </p:txBody>
      </p:sp>
      <p:sp>
        <p:nvSpPr>
          <p:cNvPr id="3134" name=""/>
          <p:cNvSpPr/>
          <p:nvPr/>
        </p:nvSpPr>
        <p:spPr>
          <a:xfrm>
            <a:off x="4162320" y="1062000"/>
            <a:ext cx="909720" cy="811080"/>
          </a:xfrm>
          <a:custGeom>
            <a:avLst/>
            <a:gdLst/>
            <a:ahLst/>
            <a:rect l="l" t="t" r="r" b="b"/>
            <a:pathLst>
              <a:path w="541" h="523">
                <a:moveTo>
                  <a:pt x="16" y="0"/>
                </a:moveTo>
                <a:lnTo>
                  <a:pt x="19" y="0"/>
                </a:lnTo>
                <a:lnTo>
                  <a:pt x="9" y="28"/>
                </a:lnTo>
                <a:lnTo>
                  <a:pt x="19" y="38"/>
                </a:lnTo>
                <a:lnTo>
                  <a:pt x="9" y="75"/>
                </a:lnTo>
                <a:lnTo>
                  <a:pt x="9" y="112"/>
                </a:lnTo>
                <a:lnTo>
                  <a:pt x="95" y="112"/>
                </a:lnTo>
                <a:lnTo>
                  <a:pt x="104" y="75"/>
                </a:lnTo>
                <a:lnTo>
                  <a:pt x="104" y="103"/>
                </a:lnTo>
                <a:lnTo>
                  <a:pt x="142" y="103"/>
                </a:lnTo>
                <a:lnTo>
                  <a:pt x="180" y="56"/>
                </a:lnTo>
                <a:lnTo>
                  <a:pt x="161" y="103"/>
                </a:lnTo>
                <a:lnTo>
                  <a:pt x="190" y="94"/>
                </a:lnTo>
                <a:lnTo>
                  <a:pt x="152" y="112"/>
                </a:lnTo>
                <a:lnTo>
                  <a:pt x="152" y="140"/>
                </a:lnTo>
                <a:lnTo>
                  <a:pt x="133" y="150"/>
                </a:lnTo>
                <a:lnTo>
                  <a:pt x="123" y="112"/>
                </a:lnTo>
                <a:lnTo>
                  <a:pt x="9" y="140"/>
                </a:lnTo>
                <a:lnTo>
                  <a:pt x="19" y="150"/>
                </a:lnTo>
                <a:lnTo>
                  <a:pt x="19" y="168"/>
                </a:lnTo>
                <a:lnTo>
                  <a:pt x="0" y="159"/>
                </a:lnTo>
                <a:lnTo>
                  <a:pt x="19" y="187"/>
                </a:lnTo>
                <a:lnTo>
                  <a:pt x="47" y="178"/>
                </a:lnTo>
                <a:lnTo>
                  <a:pt x="19" y="224"/>
                </a:lnTo>
                <a:lnTo>
                  <a:pt x="19" y="252"/>
                </a:lnTo>
                <a:lnTo>
                  <a:pt x="38" y="234"/>
                </a:lnTo>
                <a:lnTo>
                  <a:pt x="47" y="252"/>
                </a:lnTo>
                <a:lnTo>
                  <a:pt x="38" y="271"/>
                </a:lnTo>
                <a:lnTo>
                  <a:pt x="38" y="280"/>
                </a:lnTo>
                <a:lnTo>
                  <a:pt x="95" y="196"/>
                </a:lnTo>
                <a:lnTo>
                  <a:pt x="142" y="196"/>
                </a:lnTo>
                <a:lnTo>
                  <a:pt x="114" y="224"/>
                </a:lnTo>
                <a:lnTo>
                  <a:pt x="104" y="206"/>
                </a:lnTo>
                <a:lnTo>
                  <a:pt x="57" y="290"/>
                </a:lnTo>
                <a:lnTo>
                  <a:pt x="95" y="299"/>
                </a:lnTo>
                <a:lnTo>
                  <a:pt x="19" y="346"/>
                </a:lnTo>
                <a:lnTo>
                  <a:pt x="19" y="355"/>
                </a:lnTo>
                <a:lnTo>
                  <a:pt x="95" y="336"/>
                </a:lnTo>
                <a:lnTo>
                  <a:pt x="66" y="411"/>
                </a:lnTo>
                <a:lnTo>
                  <a:pt x="47" y="402"/>
                </a:lnTo>
                <a:lnTo>
                  <a:pt x="38" y="439"/>
                </a:lnTo>
                <a:lnTo>
                  <a:pt x="95" y="495"/>
                </a:lnTo>
                <a:lnTo>
                  <a:pt x="123" y="486"/>
                </a:lnTo>
                <a:lnTo>
                  <a:pt x="114" y="523"/>
                </a:lnTo>
                <a:lnTo>
                  <a:pt x="190" y="523"/>
                </a:lnTo>
                <a:lnTo>
                  <a:pt x="285" y="458"/>
                </a:lnTo>
                <a:lnTo>
                  <a:pt x="323" y="392"/>
                </a:lnTo>
                <a:lnTo>
                  <a:pt x="361" y="402"/>
                </a:lnTo>
                <a:lnTo>
                  <a:pt x="380" y="364"/>
                </a:lnTo>
                <a:lnTo>
                  <a:pt x="361" y="308"/>
                </a:lnTo>
                <a:lnTo>
                  <a:pt x="389" y="327"/>
                </a:lnTo>
                <a:lnTo>
                  <a:pt x="380" y="290"/>
                </a:lnTo>
                <a:lnTo>
                  <a:pt x="389" y="280"/>
                </a:lnTo>
                <a:lnTo>
                  <a:pt x="398" y="374"/>
                </a:lnTo>
                <a:lnTo>
                  <a:pt x="427" y="392"/>
                </a:lnTo>
                <a:lnTo>
                  <a:pt x="436" y="430"/>
                </a:lnTo>
                <a:lnTo>
                  <a:pt x="455" y="411"/>
                </a:lnTo>
                <a:lnTo>
                  <a:pt x="465" y="364"/>
                </a:lnTo>
                <a:lnTo>
                  <a:pt x="455" y="327"/>
                </a:lnTo>
                <a:lnTo>
                  <a:pt x="474" y="280"/>
                </a:lnTo>
                <a:lnTo>
                  <a:pt x="512" y="252"/>
                </a:lnTo>
                <a:lnTo>
                  <a:pt x="522" y="196"/>
                </a:lnTo>
                <a:lnTo>
                  <a:pt x="493" y="140"/>
                </a:lnTo>
                <a:lnTo>
                  <a:pt x="541" y="84"/>
                </a:lnTo>
                <a:lnTo>
                  <a:pt x="514" y="0"/>
                </a:lnTo>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135" name=""/>
          <p:cNvSpPr/>
          <p:nvPr/>
        </p:nvSpPr>
        <p:spPr>
          <a:xfrm>
            <a:off x="4376520" y="1539720"/>
            <a:ext cx="1994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Oslo</a:t>
            </a:r>
            <a:endParaRPr b="0" lang="en-US" sz="800" strike="noStrike" u="none">
              <a:solidFill>
                <a:srgbClr val="000000"/>
              </a:solidFill>
              <a:effectLst/>
              <a:uFillTx/>
              <a:latin typeface="Times New Roman"/>
            </a:endParaRPr>
          </a:p>
        </p:txBody>
      </p:sp>
      <p:grpSp>
        <p:nvGrpSpPr>
          <p:cNvPr id="3136" name=""/>
          <p:cNvGrpSpPr/>
          <p:nvPr/>
        </p:nvGrpSpPr>
        <p:grpSpPr>
          <a:xfrm>
            <a:off x="4649760" y="1495440"/>
            <a:ext cx="207720" cy="185400"/>
            <a:chOff x="4649760" y="1495440"/>
            <a:chExt cx="207720" cy="185400"/>
          </a:xfrm>
        </p:grpSpPr>
        <p:sp>
          <p:nvSpPr>
            <p:cNvPr id="3137" name=""/>
            <p:cNvSpPr/>
            <p:nvPr/>
          </p:nvSpPr>
          <p:spPr>
            <a:xfrm>
              <a:off x="4649760" y="1495440"/>
              <a:ext cx="207720" cy="185400"/>
            </a:xfrm>
            <a:custGeom>
              <a:avLst/>
              <a:gdLst/>
              <a:ahLst/>
              <a:rect l="l" t="t" r="r" b="b"/>
              <a:pathLst>
                <a:path w="117" h="113">
                  <a:moveTo>
                    <a:pt x="58" y="0"/>
                  </a:moveTo>
                  <a:lnTo>
                    <a:pt x="70" y="45"/>
                  </a:lnTo>
                  <a:lnTo>
                    <a:pt x="117" y="43"/>
                  </a:lnTo>
                  <a:lnTo>
                    <a:pt x="78" y="68"/>
                  </a:lnTo>
                  <a:lnTo>
                    <a:pt x="95" y="113"/>
                  </a:lnTo>
                  <a:lnTo>
                    <a:pt x="58" y="82"/>
                  </a:lnTo>
                  <a:lnTo>
                    <a:pt x="22" y="113"/>
                  </a:lnTo>
                  <a:lnTo>
                    <a:pt x="38" y="68"/>
                  </a:lnTo>
                  <a:lnTo>
                    <a:pt x="0" y="43"/>
                  </a:lnTo>
                  <a:lnTo>
                    <a:pt x="46"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38" name=""/>
            <p:cNvSpPr/>
            <p:nvPr/>
          </p:nvSpPr>
          <p:spPr>
            <a:xfrm>
              <a:off x="4649760" y="1495440"/>
              <a:ext cx="207720" cy="185400"/>
            </a:xfrm>
            <a:custGeom>
              <a:avLst/>
              <a:gdLst/>
              <a:ahLst/>
              <a:rect l="l" t="t" r="r" b="b"/>
              <a:pathLst>
                <a:path w="117" h="113">
                  <a:moveTo>
                    <a:pt x="58" y="0"/>
                  </a:moveTo>
                  <a:lnTo>
                    <a:pt x="70" y="45"/>
                  </a:lnTo>
                  <a:lnTo>
                    <a:pt x="117" y="43"/>
                  </a:lnTo>
                  <a:lnTo>
                    <a:pt x="78" y="68"/>
                  </a:lnTo>
                  <a:lnTo>
                    <a:pt x="95" y="113"/>
                  </a:lnTo>
                  <a:lnTo>
                    <a:pt x="58" y="82"/>
                  </a:lnTo>
                  <a:lnTo>
                    <a:pt x="22" y="113"/>
                  </a:lnTo>
                  <a:lnTo>
                    <a:pt x="38" y="68"/>
                  </a:lnTo>
                  <a:lnTo>
                    <a:pt x="0" y="43"/>
                  </a:lnTo>
                  <a:lnTo>
                    <a:pt x="46" y="45"/>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139" name=""/>
          <p:cNvSpPr/>
          <p:nvPr/>
        </p:nvSpPr>
        <p:spPr>
          <a:xfrm>
            <a:off x="4381560" y="1144440"/>
            <a:ext cx="420480" cy="3891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0" name=""/>
          <p:cNvSpPr/>
          <p:nvPr/>
        </p:nvSpPr>
        <p:spPr>
          <a:xfrm>
            <a:off x="5030640" y="1494000"/>
            <a:ext cx="223920" cy="20628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1" name=""/>
          <p:cNvSpPr/>
          <p:nvPr/>
        </p:nvSpPr>
        <p:spPr>
          <a:xfrm>
            <a:off x="4199040" y="1200240"/>
            <a:ext cx="203040" cy="20160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0520" bIns="20520" anchor="ctr">
            <a:spAutoFit/>
          </a:bodyPr>
          <a:p>
            <a:endParaRPr b="0" lang="en-US" sz="2400" strike="noStrike" u="none">
              <a:solidFill>
                <a:srgbClr val="000000"/>
              </a:solidFill>
              <a:effectLst/>
              <a:uFillTx/>
              <a:latin typeface="Times New Roman"/>
            </a:endParaRPr>
          </a:p>
        </p:txBody>
      </p:sp>
      <p:sp>
        <p:nvSpPr>
          <p:cNvPr id="3142" name=""/>
          <p:cNvSpPr/>
          <p:nvPr/>
        </p:nvSpPr>
        <p:spPr>
          <a:xfrm>
            <a:off x="4591080" y="1962000"/>
            <a:ext cx="204840" cy="20160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0520" bIns="20520" anchor="ctr">
            <a:spAutoFit/>
          </a:bodyPr>
          <a:p>
            <a:endParaRPr b="0" lang="en-US" sz="2400" strike="noStrike" u="none">
              <a:solidFill>
                <a:srgbClr val="000000"/>
              </a:solidFill>
              <a:effectLst/>
              <a:uFillTx/>
              <a:latin typeface="Times New Roman"/>
            </a:endParaRPr>
          </a:p>
        </p:txBody>
      </p:sp>
      <p:sp>
        <p:nvSpPr>
          <p:cNvPr id="3143" name=""/>
          <p:cNvSpPr/>
          <p:nvPr/>
        </p:nvSpPr>
        <p:spPr>
          <a:xfrm>
            <a:off x="4108320" y="1430280"/>
            <a:ext cx="204840" cy="20160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0520" bIns="20520" anchor="ctr">
            <a:spAutoFit/>
          </a:bodyPr>
          <a:p>
            <a:endParaRPr b="0" lang="en-US" sz="2400" strike="noStrike" u="none">
              <a:solidFill>
                <a:srgbClr val="000000"/>
              </a:solidFill>
              <a:effectLst/>
              <a:uFillTx/>
              <a:latin typeface="Times New Roman"/>
            </a:endParaRPr>
          </a:p>
        </p:txBody>
      </p:sp>
      <p:sp>
        <p:nvSpPr>
          <p:cNvPr id="3144" name=""/>
          <p:cNvSpPr/>
          <p:nvPr/>
        </p:nvSpPr>
        <p:spPr>
          <a:xfrm>
            <a:off x="4824360" y="1306440"/>
            <a:ext cx="212760" cy="169920"/>
          </a:xfrm>
          <a:prstGeom prst="rect">
            <a:avLst/>
          </a:prstGeom>
          <a:solidFill>
            <a:srgbClr val="919191"/>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5" name=""/>
          <p:cNvSpPr/>
          <p:nvPr/>
        </p:nvSpPr>
        <p:spPr>
          <a:xfrm>
            <a:off x="4780440" y="1271520"/>
            <a:ext cx="34992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ffffff"/>
                </a:solidFill>
                <a:effectLst/>
                <a:uFillTx/>
                <a:latin typeface="Times New Roman"/>
              </a:rPr>
              <a:t>Nord</a:t>
            </a:r>
            <a:endParaRPr b="0" lang="en-US" sz="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ffffff"/>
                </a:solidFill>
                <a:effectLst/>
                <a:uFillTx/>
                <a:latin typeface="Times New Roman"/>
              </a:rPr>
              <a:t>Pool</a:t>
            </a:r>
            <a:endParaRPr b="0" lang="en-US" sz="600" strike="noStrike" u="none">
              <a:solidFill>
                <a:srgbClr val="000000"/>
              </a:solidFill>
              <a:effectLst/>
              <a:uFillTx/>
              <a:latin typeface="Times New Roman"/>
            </a:endParaRPr>
          </a:p>
        </p:txBody>
      </p:sp>
      <p:sp>
        <p:nvSpPr>
          <p:cNvPr id="3146" name=""/>
          <p:cNvSpPr/>
          <p:nvPr/>
        </p:nvSpPr>
        <p:spPr>
          <a:xfrm>
            <a:off x="4597560" y="3740040"/>
            <a:ext cx="288720" cy="29052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7" name=""/>
          <p:cNvSpPr/>
          <p:nvPr/>
        </p:nvSpPr>
        <p:spPr>
          <a:xfrm>
            <a:off x="4979880" y="1909800"/>
            <a:ext cx="211320" cy="20808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2680" bIns="22680" anchor="ctr">
            <a:spAutoFit/>
          </a:bodyPr>
          <a:p>
            <a:endParaRPr b="0" lang="en-US" sz="2400" strike="noStrike" u="none">
              <a:solidFill>
                <a:srgbClr val="000000"/>
              </a:solidFill>
              <a:effectLst/>
              <a:uFillTx/>
              <a:latin typeface="Times New Roman"/>
            </a:endParaRPr>
          </a:p>
        </p:txBody>
      </p:sp>
      <p:sp>
        <p:nvSpPr>
          <p:cNvPr id="3148" name=""/>
          <p:cNvSpPr/>
          <p:nvPr/>
        </p:nvSpPr>
        <p:spPr>
          <a:xfrm>
            <a:off x="4761000" y="3894120"/>
            <a:ext cx="234720" cy="21420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9" name=""/>
          <p:cNvSpPr/>
          <p:nvPr/>
        </p:nvSpPr>
        <p:spPr>
          <a:xfrm>
            <a:off x="4680000" y="3887640"/>
            <a:ext cx="210960" cy="206640"/>
          </a:xfrm>
          <a:prstGeom prst="triangle">
            <a:avLst>
              <a:gd name="adj" fmla="val 50000"/>
            </a:avLst>
          </a:prstGeom>
          <a:solidFill>
            <a:srgbClr val="6600cc"/>
          </a:solidFill>
          <a:ln w="12600">
            <a:solidFill>
              <a:srgbClr val="000000"/>
            </a:solidFill>
            <a:miter/>
          </a:ln>
        </p:spPr>
        <p:style>
          <a:lnRef idx="0"/>
          <a:fillRef idx="0"/>
          <a:effectRef idx="0"/>
          <a:fontRef idx="minor"/>
        </p:style>
        <p:txBody>
          <a:bodyPr lIns="90000" rIns="90000" tIns="22320" bIns="22320" anchor="ctr">
            <a:spAutoFit/>
          </a:bodyPr>
          <a:p>
            <a:endParaRPr b="0" lang="en-US" sz="2400" strike="noStrike" u="none">
              <a:solidFill>
                <a:srgbClr val="000000"/>
              </a:solidFill>
              <a:effectLst/>
              <a:uFillTx/>
              <a:latin typeface="Times New Roman"/>
            </a:endParaRPr>
          </a:p>
        </p:txBody>
      </p:sp>
      <p:grpSp>
        <p:nvGrpSpPr>
          <p:cNvPr id="3150" name=""/>
          <p:cNvGrpSpPr/>
          <p:nvPr/>
        </p:nvGrpSpPr>
        <p:grpSpPr>
          <a:xfrm>
            <a:off x="4611600" y="3968640"/>
            <a:ext cx="215640" cy="191880"/>
            <a:chOff x="4611600" y="3968640"/>
            <a:chExt cx="215640" cy="191880"/>
          </a:xfrm>
        </p:grpSpPr>
        <p:sp>
          <p:nvSpPr>
            <p:cNvPr id="3151" name=""/>
            <p:cNvSpPr/>
            <p:nvPr/>
          </p:nvSpPr>
          <p:spPr>
            <a:xfrm>
              <a:off x="4611600" y="3968640"/>
              <a:ext cx="215640" cy="19188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2" name=""/>
            <p:cNvSpPr/>
            <p:nvPr/>
          </p:nvSpPr>
          <p:spPr>
            <a:xfrm>
              <a:off x="4611600" y="3968640"/>
              <a:ext cx="215640" cy="19188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153" name=""/>
          <p:cNvGrpSpPr/>
          <p:nvPr/>
        </p:nvGrpSpPr>
        <p:grpSpPr>
          <a:xfrm>
            <a:off x="5473800" y="1492200"/>
            <a:ext cx="215280" cy="190080"/>
            <a:chOff x="5473800" y="1492200"/>
            <a:chExt cx="215280" cy="190080"/>
          </a:xfrm>
        </p:grpSpPr>
        <p:sp>
          <p:nvSpPr>
            <p:cNvPr id="3154" name=""/>
            <p:cNvSpPr/>
            <p:nvPr/>
          </p:nvSpPr>
          <p:spPr>
            <a:xfrm>
              <a:off x="5473800" y="1492200"/>
              <a:ext cx="215280" cy="190080"/>
            </a:xfrm>
            <a:custGeom>
              <a:avLst/>
              <a:gdLst/>
              <a:ahLst/>
              <a:rect l="l" t="t" r="r" b="b"/>
              <a:pathLst>
                <a:path w="118" h="111">
                  <a:moveTo>
                    <a:pt x="58" y="0"/>
                  </a:moveTo>
                  <a:lnTo>
                    <a:pt x="71" y="45"/>
                  </a:lnTo>
                  <a:lnTo>
                    <a:pt x="118" y="43"/>
                  </a:lnTo>
                  <a:lnTo>
                    <a:pt x="78" y="68"/>
                  </a:lnTo>
                  <a:lnTo>
                    <a:pt x="95" y="111"/>
                  </a:lnTo>
                  <a:lnTo>
                    <a:pt x="58" y="82"/>
                  </a:lnTo>
                  <a:lnTo>
                    <a:pt x="23" y="111"/>
                  </a:lnTo>
                  <a:lnTo>
                    <a:pt x="39" y="68"/>
                  </a:lnTo>
                  <a:lnTo>
                    <a:pt x="0" y="43"/>
                  </a:lnTo>
                  <a:lnTo>
                    <a:pt x="46"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5" name=""/>
            <p:cNvSpPr/>
            <p:nvPr/>
          </p:nvSpPr>
          <p:spPr>
            <a:xfrm>
              <a:off x="5473800" y="1492200"/>
              <a:ext cx="215280" cy="190080"/>
            </a:xfrm>
            <a:custGeom>
              <a:avLst/>
              <a:gdLst/>
              <a:ahLst/>
              <a:rect l="l" t="t" r="r" b="b"/>
              <a:pathLst>
                <a:path w="118" h="111">
                  <a:moveTo>
                    <a:pt x="58" y="0"/>
                  </a:moveTo>
                  <a:lnTo>
                    <a:pt x="71" y="45"/>
                  </a:lnTo>
                  <a:lnTo>
                    <a:pt x="118" y="43"/>
                  </a:lnTo>
                  <a:lnTo>
                    <a:pt x="78" y="68"/>
                  </a:lnTo>
                  <a:lnTo>
                    <a:pt x="95" y="111"/>
                  </a:lnTo>
                  <a:lnTo>
                    <a:pt x="58" y="82"/>
                  </a:lnTo>
                  <a:lnTo>
                    <a:pt x="23" y="111"/>
                  </a:lnTo>
                  <a:lnTo>
                    <a:pt x="39" y="68"/>
                  </a:lnTo>
                  <a:lnTo>
                    <a:pt x="0" y="43"/>
                  </a:lnTo>
                  <a:lnTo>
                    <a:pt x="46" y="45"/>
                  </a:lnTo>
                  <a:lnTo>
                    <a:pt x="58" y="0"/>
                  </a:lnTo>
                </a:path>
              </a:pathLst>
            </a:custGeom>
            <a:solidFill>
              <a:srgbClr val="ff0000"/>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156" name=""/>
          <p:cNvGrpSpPr/>
          <p:nvPr/>
        </p:nvGrpSpPr>
        <p:grpSpPr>
          <a:xfrm>
            <a:off x="4575240" y="2589120"/>
            <a:ext cx="221760" cy="193320"/>
            <a:chOff x="4575240" y="2589120"/>
            <a:chExt cx="221760" cy="193320"/>
          </a:xfrm>
        </p:grpSpPr>
        <p:sp>
          <p:nvSpPr>
            <p:cNvPr id="3157" name=""/>
            <p:cNvSpPr/>
            <p:nvPr/>
          </p:nvSpPr>
          <p:spPr>
            <a:xfrm>
              <a:off x="4575240" y="2589120"/>
              <a:ext cx="221760" cy="19332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8" name=""/>
            <p:cNvSpPr/>
            <p:nvPr/>
          </p:nvSpPr>
          <p:spPr>
            <a:xfrm>
              <a:off x="4575240" y="2589120"/>
              <a:ext cx="221760" cy="19332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159" name=""/>
          <p:cNvSpPr/>
          <p:nvPr/>
        </p:nvSpPr>
        <p:spPr>
          <a:xfrm>
            <a:off x="4788360" y="2668680"/>
            <a:ext cx="4262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Hamburg</a:t>
            </a:r>
            <a:endParaRPr b="0" lang="en-US" sz="800" strike="noStrike" u="none">
              <a:solidFill>
                <a:srgbClr val="000000"/>
              </a:solidFill>
              <a:effectLst/>
              <a:uFillTx/>
              <a:latin typeface="Times New Roman"/>
            </a:endParaRPr>
          </a:p>
        </p:txBody>
      </p:sp>
      <p:sp>
        <p:nvSpPr>
          <p:cNvPr id="3160" name=""/>
          <p:cNvSpPr/>
          <p:nvPr/>
        </p:nvSpPr>
        <p:spPr>
          <a:xfrm>
            <a:off x="3056040" y="3049560"/>
            <a:ext cx="237960" cy="115920"/>
          </a:xfrm>
          <a:prstGeom prst="rect">
            <a:avLst/>
          </a:prstGeom>
          <a:solidFill>
            <a:srgbClr val="919191"/>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161" name=""/>
          <p:cNvSpPr/>
          <p:nvPr/>
        </p:nvSpPr>
        <p:spPr>
          <a:xfrm>
            <a:off x="3146040" y="3063960"/>
            <a:ext cx="127800" cy="918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ffffff"/>
                </a:solidFill>
                <a:effectLst/>
                <a:uFillTx/>
                <a:latin typeface="Times New Roman"/>
              </a:rPr>
              <a:t>IPE</a:t>
            </a:r>
            <a:endParaRPr b="0" lang="en-US" sz="600" strike="noStrike" u="none">
              <a:solidFill>
                <a:srgbClr val="000000"/>
              </a:solidFill>
              <a:effectLst/>
              <a:uFillTx/>
              <a:latin typeface="Times New Roman"/>
            </a:endParaRPr>
          </a:p>
        </p:txBody>
      </p:sp>
      <p:sp>
        <p:nvSpPr>
          <p:cNvPr id="3162" name=""/>
          <p:cNvSpPr/>
          <p:nvPr/>
        </p:nvSpPr>
        <p:spPr>
          <a:xfrm>
            <a:off x="1073160" y="114480"/>
            <a:ext cx="7961400" cy="68076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Enron’s European Wholesale Network</a:t>
            </a:r>
            <a:endParaRPr b="0" lang="en-US" sz="3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grpSp>
        <p:nvGrpSpPr>
          <p:cNvPr id="3163" name=""/>
          <p:cNvGrpSpPr/>
          <p:nvPr/>
        </p:nvGrpSpPr>
        <p:grpSpPr>
          <a:xfrm>
            <a:off x="485640" y="1619280"/>
            <a:ext cx="8566920" cy="4055760"/>
            <a:chOff x="485640" y="1619280"/>
            <a:chExt cx="8566920" cy="4055760"/>
          </a:xfrm>
        </p:grpSpPr>
        <p:graphicFrame>
          <p:nvGraphicFramePr>
            <p:cNvPr id="3164" name=""/>
            <p:cNvGraphicFramePr/>
            <p:nvPr/>
          </p:nvGraphicFramePr>
          <p:xfrm>
            <a:off x="485640" y="1732680"/>
            <a:ext cx="8566560" cy="3831480"/>
          </p:xfrm>
          <a:graphic>
            <a:graphicData uri="http://schemas.openxmlformats.org/presentationml/2006/ole">
              <p:oleObj r:id="rId1" spid="">
                <p:embed/>
                <p:pic>
                  <p:nvPicPr>
                    <p:cNvPr id="3165" name="" descr=""/>
                    <p:cNvPicPr/>
                    <p:nvPr/>
                  </p:nvPicPr>
                  <p:blipFill>
                    <a:blip r:embed="rId2"/>
                    <a:stretch/>
                  </p:blipFill>
                  <p:spPr>
                    <a:xfrm>
                      <a:off x="485640" y="1732680"/>
                      <a:ext cx="8566560" cy="3831480"/>
                    </a:xfrm>
                    <a:prstGeom prst="rect">
                      <a:avLst/>
                    </a:prstGeom>
                    <a:noFill/>
                    <a:ln w="0">
                      <a:noFill/>
                    </a:ln>
                  </p:spPr>
                </p:pic>
              </p:oleObj>
            </a:graphicData>
          </a:graphic>
        </p:graphicFrame>
        <p:sp>
          <p:nvSpPr>
            <p:cNvPr id="3166" name=""/>
            <p:cNvSpPr/>
            <p:nvPr/>
          </p:nvSpPr>
          <p:spPr>
            <a:xfrm>
              <a:off x="1156680" y="5367600"/>
              <a:ext cx="66636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Enron</a:t>
              </a:r>
              <a:endParaRPr b="0" lang="en-US" sz="1400" strike="noStrike" u="none">
                <a:solidFill>
                  <a:srgbClr val="000000"/>
                </a:solidFill>
                <a:effectLst/>
                <a:uFillTx/>
                <a:latin typeface="Times New Roman"/>
              </a:endParaRPr>
            </a:p>
          </p:txBody>
        </p:sp>
        <p:sp>
          <p:nvSpPr>
            <p:cNvPr id="3167" name=""/>
            <p:cNvSpPr/>
            <p:nvPr/>
          </p:nvSpPr>
          <p:spPr>
            <a:xfrm>
              <a:off x="5071320" y="5351400"/>
              <a:ext cx="75528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Dynegy</a:t>
              </a:r>
              <a:endParaRPr b="0" lang="en-US" sz="1400" strike="noStrike" u="none">
                <a:solidFill>
                  <a:srgbClr val="000000"/>
                </a:solidFill>
                <a:effectLst/>
                <a:uFillTx/>
                <a:latin typeface="Times New Roman"/>
              </a:endParaRPr>
            </a:p>
          </p:txBody>
        </p:sp>
        <p:sp>
          <p:nvSpPr>
            <p:cNvPr id="3168" name=""/>
            <p:cNvSpPr/>
            <p:nvPr/>
          </p:nvSpPr>
          <p:spPr>
            <a:xfrm>
              <a:off x="8302320" y="5351400"/>
              <a:ext cx="75024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El Paso</a:t>
              </a:r>
              <a:endParaRPr b="0" lang="en-US" sz="1400" strike="noStrike" u="none">
                <a:solidFill>
                  <a:srgbClr val="000000"/>
                </a:solidFill>
                <a:effectLst/>
                <a:uFillTx/>
                <a:latin typeface="Times New Roman"/>
              </a:endParaRPr>
            </a:p>
          </p:txBody>
        </p:sp>
        <p:sp>
          <p:nvSpPr>
            <p:cNvPr id="3169" name=""/>
            <p:cNvSpPr/>
            <p:nvPr/>
          </p:nvSpPr>
          <p:spPr>
            <a:xfrm>
              <a:off x="1253520" y="1619280"/>
              <a:ext cx="44748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41.7</a:t>
              </a:r>
              <a:endParaRPr b="0" lang="en-US" sz="1200" strike="noStrike" u="none">
                <a:solidFill>
                  <a:srgbClr val="000000"/>
                </a:solidFill>
                <a:effectLst/>
                <a:uFillTx/>
                <a:latin typeface="Times New Roman"/>
              </a:endParaRPr>
            </a:p>
          </p:txBody>
        </p:sp>
        <p:sp>
          <p:nvSpPr>
            <p:cNvPr id="3170" name=""/>
            <p:cNvSpPr/>
            <p:nvPr/>
          </p:nvSpPr>
          <p:spPr>
            <a:xfrm>
              <a:off x="2047320" y="3643560"/>
              <a:ext cx="44748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17.6</a:t>
              </a:r>
              <a:endParaRPr b="0" lang="en-US" sz="1200" strike="noStrike" u="none">
                <a:solidFill>
                  <a:srgbClr val="000000"/>
                </a:solidFill>
                <a:effectLst/>
                <a:uFillTx/>
                <a:latin typeface="Times New Roman"/>
              </a:endParaRPr>
            </a:p>
          </p:txBody>
        </p:sp>
        <p:sp>
          <p:nvSpPr>
            <p:cNvPr id="3171" name=""/>
            <p:cNvSpPr/>
            <p:nvPr/>
          </p:nvSpPr>
          <p:spPr>
            <a:xfrm>
              <a:off x="5219640" y="4094280"/>
              <a:ext cx="44748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12.3</a:t>
              </a:r>
              <a:endParaRPr b="0" lang="en-US" sz="1200" strike="noStrike" u="none">
                <a:solidFill>
                  <a:srgbClr val="000000"/>
                </a:solidFill>
                <a:effectLst/>
                <a:uFillTx/>
                <a:latin typeface="Times New Roman"/>
              </a:endParaRPr>
            </a:p>
          </p:txBody>
        </p:sp>
        <p:sp>
          <p:nvSpPr>
            <p:cNvPr id="3172" name=""/>
            <p:cNvSpPr/>
            <p:nvPr/>
          </p:nvSpPr>
          <p:spPr>
            <a:xfrm>
              <a:off x="6008400" y="4187880"/>
              <a:ext cx="44748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11.2</a:t>
              </a:r>
              <a:endParaRPr b="0" lang="en-US" sz="1200" strike="noStrike" u="none">
                <a:solidFill>
                  <a:srgbClr val="000000"/>
                </a:solidFill>
                <a:effectLst/>
                <a:uFillTx/>
                <a:latin typeface="Times New Roman"/>
              </a:endParaRPr>
            </a:p>
          </p:txBody>
        </p:sp>
        <p:sp>
          <p:nvSpPr>
            <p:cNvPr id="3173" name=""/>
            <p:cNvSpPr/>
            <p:nvPr/>
          </p:nvSpPr>
          <p:spPr>
            <a:xfrm>
              <a:off x="2839680" y="5367600"/>
              <a:ext cx="53748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AEP</a:t>
              </a:r>
              <a:endParaRPr b="0" lang="en-US" sz="1400" strike="noStrike" u="none">
                <a:solidFill>
                  <a:srgbClr val="000000"/>
                </a:solidFill>
                <a:effectLst/>
                <a:uFillTx/>
                <a:latin typeface="Times New Roman"/>
              </a:endParaRPr>
            </a:p>
          </p:txBody>
        </p:sp>
        <p:sp>
          <p:nvSpPr>
            <p:cNvPr id="3174" name=""/>
            <p:cNvSpPr/>
            <p:nvPr/>
          </p:nvSpPr>
          <p:spPr>
            <a:xfrm>
              <a:off x="7655400" y="1923480"/>
              <a:ext cx="173880" cy="138240"/>
            </a:xfrm>
            <a:prstGeom prst="rect">
              <a:avLst/>
            </a:prstGeom>
            <a:solidFill>
              <a:srgbClr val="ff00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175" name=""/>
            <p:cNvSpPr/>
            <p:nvPr/>
          </p:nvSpPr>
          <p:spPr>
            <a:xfrm>
              <a:off x="7798320" y="1837440"/>
              <a:ext cx="732240" cy="33768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Power</a:t>
              </a:r>
              <a:endParaRPr b="0" lang="en-US" sz="1600" strike="noStrike" u="none">
                <a:solidFill>
                  <a:srgbClr val="000000"/>
                </a:solidFill>
                <a:effectLst/>
                <a:uFillTx/>
                <a:latin typeface="Times New Roman"/>
              </a:endParaRPr>
            </a:p>
          </p:txBody>
        </p:sp>
        <p:sp>
          <p:nvSpPr>
            <p:cNvPr id="3176" name=""/>
            <p:cNvSpPr/>
            <p:nvPr/>
          </p:nvSpPr>
          <p:spPr>
            <a:xfrm>
              <a:off x="7655400" y="2176920"/>
              <a:ext cx="173880" cy="138240"/>
            </a:xfrm>
            <a:prstGeom prst="rect">
              <a:avLst/>
            </a:prstGeom>
            <a:solidFill>
              <a:srgbClr val="0091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177" name=""/>
            <p:cNvSpPr/>
            <p:nvPr/>
          </p:nvSpPr>
          <p:spPr>
            <a:xfrm>
              <a:off x="7799040" y="2093400"/>
              <a:ext cx="518760" cy="33768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Gas</a:t>
              </a:r>
              <a:endParaRPr b="0" lang="en-US" sz="1600" strike="noStrike" u="none">
                <a:solidFill>
                  <a:srgbClr val="000000"/>
                </a:solidFill>
                <a:effectLst/>
                <a:uFillTx/>
                <a:latin typeface="Times New Roman"/>
              </a:endParaRPr>
            </a:p>
          </p:txBody>
        </p:sp>
        <p:sp>
          <p:nvSpPr>
            <p:cNvPr id="3178" name=""/>
            <p:cNvSpPr/>
            <p:nvPr/>
          </p:nvSpPr>
          <p:spPr>
            <a:xfrm>
              <a:off x="2019600" y="5367600"/>
              <a:ext cx="58680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Duke</a:t>
              </a:r>
              <a:endParaRPr b="0" lang="en-US" sz="1400" strike="noStrike" u="none">
                <a:solidFill>
                  <a:srgbClr val="000000"/>
                </a:solidFill>
                <a:effectLst/>
                <a:uFillTx/>
                <a:latin typeface="Times New Roman"/>
              </a:endParaRPr>
            </a:p>
          </p:txBody>
        </p:sp>
        <p:sp>
          <p:nvSpPr>
            <p:cNvPr id="3179" name=""/>
            <p:cNvSpPr/>
            <p:nvPr/>
          </p:nvSpPr>
          <p:spPr>
            <a:xfrm>
              <a:off x="2828880" y="3808440"/>
              <a:ext cx="44748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15.8</a:t>
              </a:r>
              <a:endParaRPr b="0" lang="en-US" sz="1200" strike="noStrike" u="none">
                <a:solidFill>
                  <a:srgbClr val="000000"/>
                </a:solidFill>
                <a:effectLst/>
                <a:uFillTx/>
                <a:latin typeface="Times New Roman"/>
              </a:endParaRPr>
            </a:p>
          </p:txBody>
        </p:sp>
        <p:sp>
          <p:nvSpPr>
            <p:cNvPr id="3180" name=""/>
            <p:cNvSpPr/>
            <p:nvPr/>
          </p:nvSpPr>
          <p:spPr>
            <a:xfrm>
              <a:off x="8445240" y="4486680"/>
              <a:ext cx="37116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8.0</a:t>
              </a:r>
              <a:endParaRPr b="0" lang="en-US" sz="1200" strike="noStrike" u="none">
                <a:solidFill>
                  <a:srgbClr val="000000"/>
                </a:solidFill>
                <a:effectLst/>
                <a:uFillTx/>
                <a:latin typeface="Times New Roman"/>
              </a:endParaRPr>
            </a:p>
          </p:txBody>
        </p:sp>
        <p:sp>
          <p:nvSpPr>
            <p:cNvPr id="3181" name=""/>
            <p:cNvSpPr/>
            <p:nvPr/>
          </p:nvSpPr>
          <p:spPr>
            <a:xfrm>
              <a:off x="3620520" y="3915000"/>
              <a:ext cx="44748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14.4</a:t>
              </a:r>
              <a:endParaRPr b="0" lang="en-US" sz="1200" strike="noStrike" u="none">
                <a:solidFill>
                  <a:srgbClr val="000000"/>
                </a:solidFill>
                <a:effectLst/>
                <a:uFillTx/>
                <a:latin typeface="Times New Roman"/>
              </a:endParaRPr>
            </a:p>
          </p:txBody>
        </p:sp>
        <p:sp>
          <p:nvSpPr>
            <p:cNvPr id="3182" name=""/>
            <p:cNvSpPr/>
            <p:nvPr/>
          </p:nvSpPr>
          <p:spPr>
            <a:xfrm>
              <a:off x="3519720" y="5356080"/>
              <a:ext cx="69588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Aquila</a:t>
              </a:r>
              <a:endParaRPr b="0" lang="en-US" sz="1400" strike="noStrike" u="none">
                <a:solidFill>
                  <a:srgbClr val="000000"/>
                </a:solidFill>
                <a:effectLst/>
                <a:uFillTx/>
                <a:latin typeface="Times New Roman"/>
              </a:endParaRPr>
            </a:p>
          </p:txBody>
        </p:sp>
        <p:sp>
          <p:nvSpPr>
            <p:cNvPr id="3183" name=""/>
            <p:cNvSpPr/>
            <p:nvPr/>
          </p:nvSpPr>
          <p:spPr>
            <a:xfrm>
              <a:off x="4337640" y="5356080"/>
              <a:ext cx="73548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Reliant</a:t>
              </a:r>
              <a:endParaRPr b="0" lang="en-US" sz="1400" strike="noStrike" u="none">
                <a:solidFill>
                  <a:srgbClr val="000000"/>
                </a:solidFill>
                <a:effectLst/>
                <a:uFillTx/>
                <a:latin typeface="Times New Roman"/>
              </a:endParaRPr>
            </a:p>
          </p:txBody>
        </p:sp>
        <p:sp>
          <p:nvSpPr>
            <p:cNvPr id="3184" name=""/>
            <p:cNvSpPr/>
            <p:nvPr/>
          </p:nvSpPr>
          <p:spPr>
            <a:xfrm>
              <a:off x="5949000" y="5356080"/>
              <a:ext cx="69588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PG&amp;E</a:t>
              </a:r>
              <a:endParaRPr b="0" lang="en-US" sz="1400" strike="noStrike" u="none">
                <a:solidFill>
                  <a:srgbClr val="000000"/>
                </a:solidFill>
                <a:effectLst/>
                <a:uFillTx/>
                <a:latin typeface="Times New Roman"/>
              </a:endParaRPr>
            </a:p>
          </p:txBody>
        </p:sp>
        <p:sp>
          <p:nvSpPr>
            <p:cNvPr id="3185" name=""/>
            <p:cNvSpPr/>
            <p:nvPr/>
          </p:nvSpPr>
          <p:spPr>
            <a:xfrm>
              <a:off x="6600960" y="5356080"/>
              <a:ext cx="88416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Southern</a:t>
              </a:r>
              <a:endParaRPr b="0" lang="en-US" sz="1400" strike="noStrike" u="none">
                <a:solidFill>
                  <a:srgbClr val="000000"/>
                </a:solidFill>
                <a:effectLst/>
                <a:uFillTx/>
                <a:latin typeface="Times New Roman"/>
              </a:endParaRPr>
            </a:p>
          </p:txBody>
        </p:sp>
        <p:sp>
          <p:nvSpPr>
            <p:cNvPr id="3186" name=""/>
            <p:cNvSpPr/>
            <p:nvPr/>
          </p:nvSpPr>
          <p:spPr>
            <a:xfrm>
              <a:off x="7612560" y="4241880"/>
              <a:ext cx="44748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10.7</a:t>
              </a:r>
              <a:endParaRPr b="0" lang="en-US" sz="1200" strike="noStrike" u="none">
                <a:solidFill>
                  <a:srgbClr val="000000"/>
                </a:solidFill>
                <a:effectLst/>
                <a:uFillTx/>
                <a:latin typeface="Times New Roman"/>
              </a:endParaRPr>
            </a:p>
          </p:txBody>
        </p:sp>
        <p:sp>
          <p:nvSpPr>
            <p:cNvPr id="3187" name=""/>
            <p:cNvSpPr/>
            <p:nvPr/>
          </p:nvSpPr>
          <p:spPr>
            <a:xfrm>
              <a:off x="4425840" y="4002120"/>
              <a:ext cx="44748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13.4</a:t>
              </a:r>
              <a:endParaRPr b="0" lang="en-US" sz="1200" strike="noStrike" u="none">
                <a:solidFill>
                  <a:srgbClr val="000000"/>
                </a:solidFill>
                <a:effectLst/>
                <a:uFillTx/>
                <a:latin typeface="Times New Roman"/>
              </a:endParaRPr>
            </a:p>
          </p:txBody>
        </p:sp>
        <p:sp>
          <p:nvSpPr>
            <p:cNvPr id="3188" name=""/>
            <p:cNvSpPr/>
            <p:nvPr/>
          </p:nvSpPr>
          <p:spPr>
            <a:xfrm>
              <a:off x="6806880" y="4202280"/>
              <a:ext cx="44748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11.1</a:t>
              </a:r>
              <a:endParaRPr b="0" lang="en-US" sz="1200" strike="noStrike" u="none">
                <a:solidFill>
                  <a:srgbClr val="000000"/>
                </a:solidFill>
                <a:effectLst/>
                <a:uFillTx/>
                <a:latin typeface="Times New Roman"/>
              </a:endParaRPr>
            </a:p>
          </p:txBody>
        </p:sp>
        <p:sp>
          <p:nvSpPr>
            <p:cNvPr id="3189" name=""/>
            <p:cNvSpPr/>
            <p:nvPr/>
          </p:nvSpPr>
          <p:spPr>
            <a:xfrm>
              <a:off x="7472880" y="5356080"/>
              <a:ext cx="77508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Sempra</a:t>
              </a:r>
              <a:endParaRPr b="0" lang="en-US" sz="1400" strike="noStrike" u="none">
                <a:solidFill>
                  <a:srgbClr val="000000"/>
                </a:solidFill>
                <a:effectLst/>
                <a:uFillTx/>
                <a:latin typeface="Times New Roman"/>
              </a:endParaRPr>
            </a:p>
          </p:txBody>
        </p:sp>
      </p:grpSp>
      <p:sp>
        <p:nvSpPr>
          <p:cNvPr id="3190" name=""/>
          <p:cNvSpPr/>
          <p:nvPr/>
        </p:nvSpPr>
        <p:spPr>
          <a:xfrm>
            <a:off x="1233360" y="243000"/>
            <a:ext cx="7715520" cy="127296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Frutiger 55 Roman"/>
              </a:rPr>
              <a:t>Leading Energy Marketers </a:t>
            </a:r>
            <a:br>
              <a:rPr sz="2800"/>
            </a:br>
            <a:r>
              <a:rPr b="0" lang="en-US" sz="2800" strike="noStrike" u="none">
                <a:solidFill>
                  <a:srgbClr val="ffffff"/>
                </a:solidFill>
                <a:effectLst/>
                <a:uFillTx/>
                <a:latin typeface="Frutiger 55 Roman"/>
              </a:rPr>
              <a:t>Second Quarter 2000</a:t>
            </a:r>
            <a:br>
              <a:rPr sz="2800"/>
            </a:br>
            <a:r>
              <a:rPr b="0" lang="en-US" sz="2800" strike="noStrike" u="none">
                <a:solidFill>
                  <a:srgbClr val="ffffff"/>
                </a:solidFill>
                <a:effectLst/>
                <a:uFillTx/>
                <a:latin typeface="Frutiger 55 Roman"/>
              </a:rPr>
              <a:t>(TBtue/d)</a:t>
            </a:r>
            <a:br>
              <a:rPr sz="2800"/>
            </a:br>
            <a:endParaRPr b="0" lang="en-US" sz="2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191" name=""/>
          <p:cNvSpPr/>
          <p:nvPr/>
        </p:nvSpPr>
        <p:spPr>
          <a:xfrm>
            <a:off x="2746440" y="2833560"/>
            <a:ext cx="140796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Wholesale</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pic>
        <p:nvPicPr>
          <p:cNvPr id="3192" name="LogoWh" descr=""/>
          <p:cNvPicPr/>
          <p:nvPr/>
        </p:nvPicPr>
        <p:blipFill>
          <a:blip r:embed="rId1"/>
          <a:stretch/>
        </p:blipFill>
        <p:spPr>
          <a:xfrm>
            <a:off x="4176720" y="260280"/>
            <a:ext cx="1847880" cy="1857600"/>
          </a:xfrm>
          <a:prstGeom prst="rect">
            <a:avLst/>
          </a:prstGeom>
          <a:noFill/>
          <a:ln w="0">
            <a:noFill/>
          </a:ln>
        </p:spPr>
      </p:pic>
      <p:sp>
        <p:nvSpPr>
          <p:cNvPr id="3193" name=""/>
          <p:cNvSpPr/>
          <p:nvPr/>
        </p:nvSpPr>
        <p:spPr>
          <a:xfrm>
            <a:off x="1120680" y="283356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Transportation</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&amp;</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Distribution</a:t>
            </a:r>
            <a:endParaRPr b="0" lang="en-US" sz="1600" strike="noStrike" u="none">
              <a:solidFill>
                <a:srgbClr val="000000"/>
              </a:solidFill>
              <a:effectLst/>
              <a:uFillTx/>
              <a:latin typeface="Times New Roman"/>
            </a:endParaRPr>
          </a:p>
        </p:txBody>
      </p:sp>
      <p:sp>
        <p:nvSpPr>
          <p:cNvPr id="3194" name=""/>
          <p:cNvSpPr/>
          <p:nvPr/>
        </p:nvSpPr>
        <p:spPr>
          <a:xfrm>
            <a:off x="4383000" y="2828880"/>
            <a:ext cx="1408320" cy="1300320"/>
          </a:xfrm>
          <a:prstGeom prst="rect">
            <a:avLst/>
          </a:prstGeom>
          <a:solidFill>
            <a:srgbClr val="009a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Net Works</a:t>
            </a:r>
            <a:endParaRPr b="0" lang="en-US" sz="1600" strike="noStrike" u="none">
              <a:solidFill>
                <a:srgbClr val="000000"/>
              </a:solidFill>
              <a:effectLst/>
              <a:uFillTx/>
              <a:latin typeface="Times New Roman"/>
            </a:endParaRPr>
          </a:p>
        </p:txBody>
      </p:sp>
      <p:sp>
        <p:nvSpPr>
          <p:cNvPr id="3195" name=""/>
          <p:cNvSpPr/>
          <p:nvPr/>
        </p:nvSpPr>
        <p:spPr>
          <a:xfrm>
            <a:off x="4300560" y="4159080"/>
            <a:ext cx="1893960" cy="7344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Expansion Vehicle </a:t>
            </a:r>
            <a:br>
              <a:rPr sz="1400"/>
            </a:br>
            <a:r>
              <a:rPr b="1" lang="en-US" sz="1400" strike="noStrike" u="none">
                <a:solidFill>
                  <a:srgbClr val="000000"/>
                </a:solidFill>
                <a:effectLst/>
                <a:uFillTx/>
                <a:latin typeface="Times New Roman"/>
              </a:rPr>
              <a:t>for New Commodity</a:t>
            </a:r>
            <a:br>
              <a:rPr sz="1400"/>
            </a:br>
            <a:r>
              <a:rPr b="1" lang="en-US" sz="1400" strike="noStrike" u="none">
                <a:solidFill>
                  <a:srgbClr val="000000"/>
                </a:solidFill>
                <a:effectLst/>
                <a:uFillTx/>
                <a:latin typeface="Times New Roman"/>
              </a:rPr>
              <a:t>Market Penetration</a:t>
            </a:r>
            <a:endParaRPr b="0" lang="en-US" sz="1400" strike="noStrike" u="none">
              <a:solidFill>
                <a:srgbClr val="000000"/>
              </a:solidFill>
              <a:effectLst/>
              <a:uFillTx/>
              <a:latin typeface="Times New Roman"/>
            </a:endParaRPr>
          </a:p>
        </p:txBody>
      </p:sp>
      <p:sp>
        <p:nvSpPr>
          <p:cNvPr id="3196" name=""/>
          <p:cNvSpPr/>
          <p:nvPr/>
        </p:nvSpPr>
        <p:spPr>
          <a:xfrm>
            <a:off x="6013440" y="2832120"/>
            <a:ext cx="14065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Retail</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sp>
        <p:nvSpPr>
          <p:cNvPr id="3197" name=""/>
          <p:cNvSpPr/>
          <p:nvPr/>
        </p:nvSpPr>
        <p:spPr>
          <a:xfrm>
            <a:off x="7642080" y="2825640"/>
            <a:ext cx="1408320" cy="130176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Broadband</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Services</a:t>
            </a:r>
            <a:endParaRPr b="0" lang="en-US" sz="1600" strike="noStrike" u="none">
              <a:solidFill>
                <a:srgbClr val="000000"/>
              </a:solidFill>
              <a:effectLst/>
              <a:uFillTx/>
              <a:latin typeface="Times New Roman"/>
            </a:endParaRPr>
          </a:p>
        </p:txBody>
      </p:sp>
      <p:cxnSp>
        <p:nvCxnSpPr>
          <p:cNvPr id="3198" name=""/>
          <p:cNvCxnSpPr>
            <a:stCxn id="3193" idx="0"/>
            <a:endCxn id="3192" idx="2"/>
          </p:cNvCxnSpPr>
          <p:nvPr/>
        </p:nvCxnSpPr>
        <p:spPr>
          <a:xfrm flipH="1" flipV="1" rot="5400000">
            <a:off x="3104640" y="837720"/>
            <a:ext cx="716400" cy="3275640"/>
          </a:xfrm>
          <a:prstGeom prst="bentConnector3">
            <a:avLst>
              <a:gd name="adj1" fmla="val 49874"/>
            </a:avLst>
          </a:prstGeom>
          <a:ln w="9360">
            <a:solidFill>
              <a:srgbClr val="000000"/>
            </a:solidFill>
            <a:miter/>
          </a:ln>
        </p:spPr>
      </p:cxnSp>
      <p:cxnSp>
        <p:nvCxnSpPr>
          <p:cNvPr id="3199" name=""/>
          <p:cNvCxnSpPr>
            <a:stCxn id="3191" idx="0"/>
            <a:endCxn id="3192" idx="2"/>
          </p:cNvCxnSpPr>
          <p:nvPr/>
        </p:nvCxnSpPr>
        <p:spPr>
          <a:xfrm flipH="1" flipV="1" rot="5400000">
            <a:off x="3917520" y="1650600"/>
            <a:ext cx="716400" cy="1649880"/>
          </a:xfrm>
          <a:prstGeom prst="bentConnector3">
            <a:avLst>
              <a:gd name="adj1" fmla="val 49874"/>
            </a:avLst>
          </a:prstGeom>
          <a:ln w="9360">
            <a:solidFill>
              <a:srgbClr val="000000"/>
            </a:solidFill>
            <a:miter/>
          </a:ln>
        </p:spPr>
      </p:cxnSp>
      <p:cxnSp>
        <p:nvCxnSpPr>
          <p:cNvPr id="3200" name=""/>
          <p:cNvCxnSpPr>
            <a:stCxn id="3194" idx="0"/>
            <a:endCxn id="3192" idx="2"/>
          </p:cNvCxnSpPr>
          <p:nvPr/>
        </p:nvCxnSpPr>
        <p:spPr>
          <a:xfrm flipH="1" flipV="1" rot="5400000">
            <a:off x="4738320" y="2466360"/>
            <a:ext cx="711720" cy="13320"/>
          </a:xfrm>
          <a:prstGeom prst="bentConnector3">
            <a:avLst>
              <a:gd name="adj1" fmla="val 50000"/>
            </a:avLst>
          </a:prstGeom>
          <a:ln w="9360">
            <a:solidFill>
              <a:srgbClr val="000000"/>
            </a:solidFill>
            <a:miter/>
          </a:ln>
        </p:spPr>
      </p:cxnSp>
      <p:cxnSp>
        <p:nvCxnSpPr>
          <p:cNvPr id="3201" name=""/>
          <p:cNvCxnSpPr>
            <a:stCxn id="3196" idx="0"/>
            <a:endCxn id="3192" idx="2"/>
          </p:cNvCxnSpPr>
          <p:nvPr/>
        </p:nvCxnSpPr>
        <p:spPr>
          <a:xfrm flipV="1" rot="16200000">
            <a:off x="5551200" y="1666080"/>
            <a:ext cx="714960" cy="1617120"/>
          </a:xfrm>
          <a:prstGeom prst="bentConnector3">
            <a:avLst>
              <a:gd name="adj1" fmla="val 49974"/>
            </a:avLst>
          </a:prstGeom>
          <a:ln w="9360">
            <a:solidFill>
              <a:srgbClr val="000000"/>
            </a:solidFill>
            <a:miter/>
          </a:ln>
        </p:spPr>
      </p:cxnSp>
      <p:cxnSp>
        <p:nvCxnSpPr>
          <p:cNvPr id="3202" name=""/>
          <p:cNvCxnSpPr>
            <a:stCxn id="3197" idx="0"/>
            <a:endCxn id="3192" idx="2"/>
          </p:cNvCxnSpPr>
          <p:nvPr/>
        </p:nvCxnSpPr>
        <p:spPr>
          <a:xfrm flipV="1" rot="16200000">
            <a:off x="6369480" y="847800"/>
            <a:ext cx="708480" cy="3247200"/>
          </a:xfrm>
          <a:prstGeom prst="bentConnector3">
            <a:avLst>
              <a:gd name="adj1" fmla="val 49974"/>
            </a:avLst>
          </a:prstGeom>
          <a:ln w="9360">
            <a:solidFill>
              <a:srgbClr val="000000"/>
            </a:solidFill>
            <a:miter/>
          </a:ln>
        </p:spPr>
      </p:cxnSp>
      <p:cxnSp>
        <p:nvCxnSpPr>
          <p:cNvPr id="3203" name=""/>
          <p:cNvCxnSpPr>
            <a:stCxn id="3191" idx="3"/>
            <a:endCxn id="3194" idx="1"/>
          </p:cNvCxnSpPr>
          <p:nvPr/>
        </p:nvCxnSpPr>
        <p:spPr>
          <a:xfrm flipV="1">
            <a:off x="4154040" y="3479040"/>
            <a:ext cx="229320" cy="5400"/>
          </a:xfrm>
          <a:prstGeom prst="bentConnector3">
            <a:avLst>
              <a:gd name="adj1" fmla="val 50000"/>
            </a:avLst>
          </a:prstGeom>
          <a:ln w="9360">
            <a:solidFill>
              <a:srgbClr val="000000"/>
            </a:solidFill>
            <a:miter/>
          </a:ln>
        </p:spPr>
      </p:cxn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1039</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2000-08-08T11:30:16Z</dcterms:created>
  <dc:creator>Joanne R. Dorismond</dc:creator>
  <dc:description/>
  <dc:language>en-US</dc:language>
  <cp:lastModifiedBy>Ashley Baxter</cp:lastModifiedBy>
  <cp:lastPrinted>2000-09-08T17:05:57Z</cp:lastPrinted>
  <dcterms:modified xsi:type="dcterms:W3CDTF">2000-10-12T12:35:40Z</dcterms:modified>
  <cp:revision>118</cp:revision>
  <dc:subject/>
  <dc:title>No Slide Title</dc:title>
</cp:coreProperties>
</file>