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media/image13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" name=""/>
              <p:cNvGrpSpPr/>
              <p:nvPr/>
            </p:nvGrpSpPr>
            <p:grpSpPr>
              <a:xfrm>
                <a:off x="0" y="304920"/>
                <a:ext cx="9144000" cy="6400800"/>
                <a:chOff x="0" y="304920"/>
                <a:chExt cx="9144000" cy="6400800"/>
              </a:xfrm>
            </p:grpSpPr>
            <p:sp>
              <p:nvSpPr>
                <p:cNvPr id="3" name=""/>
                <p:cNvSpPr/>
                <p:nvPr/>
              </p:nvSpPr>
              <p:spPr>
                <a:xfrm>
                  <a:off x="0" y="304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" name=""/>
                <p:cNvSpPr/>
                <p:nvPr/>
              </p:nvSpPr>
              <p:spPr>
                <a:xfrm>
                  <a:off x="0" y="609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" name=""/>
                <p:cNvSpPr/>
                <p:nvPr/>
              </p:nvSpPr>
              <p:spPr>
                <a:xfrm>
                  <a:off x="0" y="914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" name=""/>
                <p:cNvSpPr/>
                <p:nvPr/>
              </p:nvSpPr>
              <p:spPr>
                <a:xfrm>
                  <a:off x="0" y="1219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" name=""/>
                <p:cNvSpPr/>
                <p:nvPr/>
              </p:nvSpPr>
              <p:spPr>
                <a:xfrm>
                  <a:off x="0" y="1523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" name=""/>
                <p:cNvSpPr/>
                <p:nvPr/>
              </p:nvSpPr>
              <p:spPr>
                <a:xfrm>
                  <a:off x="0" y="1828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" name=""/>
                <p:cNvSpPr/>
                <p:nvPr/>
              </p:nvSpPr>
              <p:spPr>
                <a:xfrm>
                  <a:off x="0" y="2133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" name=""/>
                <p:cNvSpPr/>
                <p:nvPr/>
              </p:nvSpPr>
              <p:spPr>
                <a:xfrm>
                  <a:off x="0" y="24382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" name=""/>
                <p:cNvSpPr/>
                <p:nvPr/>
              </p:nvSpPr>
              <p:spPr>
                <a:xfrm>
                  <a:off x="0" y="27432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" name=""/>
                <p:cNvSpPr/>
                <p:nvPr/>
              </p:nvSpPr>
              <p:spPr>
                <a:xfrm>
                  <a:off x="0" y="30481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" name=""/>
                <p:cNvSpPr/>
                <p:nvPr/>
              </p:nvSpPr>
              <p:spPr>
                <a:xfrm>
                  <a:off x="0" y="33526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" name=""/>
                <p:cNvSpPr/>
                <p:nvPr/>
              </p:nvSpPr>
              <p:spPr>
                <a:xfrm>
                  <a:off x="0" y="36576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" name=""/>
                <p:cNvSpPr/>
                <p:nvPr/>
              </p:nvSpPr>
              <p:spPr>
                <a:xfrm>
                  <a:off x="0" y="39625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" name=""/>
                <p:cNvSpPr/>
                <p:nvPr/>
              </p:nvSpPr>
              <p:spPr>
                <a:xfrm>
                  <a:off x="0" y="42670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" name=""/>
                <p:cNvSpPr/>
                <p:nvPr/>
              </p:nvSpPr>
              <p:spPr>
                <a:xfrm>
                  <a:off x="0" y="45720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" name=""/>
                <p:cNvSpPr/>
                <p:nvPr/>
              </p:nvSpPr>
              <p:spPr>
                <a:xfrm>
                  <a:off x="0" y="4876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" name=""/>
                <p:cNvSpPr/>
                <p:nvPr/>
              </p:nvSpPr>
              <p:spPr>
                <a:xfrm>
                  <a:off x="0" y="5181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" name=""/>
                <p:cNvSpPr/>
                <p:nvPr/>
              </p:nvSpPr>
              <p:spPr>
                <a:xfrm>
                  <a:off x="0" y="5486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" name=""/>
                <p:cNvSpPr/>
                <p:nvPr/>
              </p:nvSpPr>
              <p:spPr>
                <a:xfrm>
                  <a:off x="0" y="5791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" name=""/>
                <p:cNvSpPr/>
                <p:nvPr/>
              </p:nvSpPr>
              <p:spPr>
                <a:xfrm>
                  <a:off x="0" y="6095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" name=""/>
                <p:cNvSpPr/>
                <p:nvPr/>
              </p:nvSpPr>
              <p:spPr>
                <a:xfrm>
                  <a:off x="0" y="6400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" name=""/>
                <p:cNvSpPr/>
                <p:nvPr/>
              </p:nvSpPr>
              <p:spPr>
                <a:xfrm>
                  <a:off x="0" y="6705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" name=""/>
              <p:cNvGrpSpPr/>
              <p:nvPr/>
            </p:nvGrpSpPr>
            <p:grpSpPr>
              <a:xfrm>
                <a:off x="304920" y="0"/>
                <a:ext cx="8534160" cy="6858000"/>
                <a:chOff x="304920" y="0"/>
                <a:chExt cx="8534160" cy="6858000"/>
              </a:xfrm>
            </p:grpSpPr>
            <p:sp>
              <p:nvSpPr>
                <p:cNvPr id="26" name=""/>
                <p:cNvSpPr/>
                <p:nvPr/>
              </p:nvSpPr>
              <p:spPr>
                <a:xfrm>
                  <a:off x="304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" name=""/>
                <p:cNvSpPr/>
                <p:nvPr/>
              </p:nvSpPr>
              <p:spPr>
                <a:xfrm>
                  <a:off x="609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" name=""/>
                <p:cNvSpPr/>
                <p:nvPr/>
              </p:nvSpPr>
              <p:spPr>
                <a:xfrm>
                  <a:off x="914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" name=""/>
                <p:cNvSpPr/>
                <p:nvPr/>
              </p:nvSpPr>
              <p:spPr>
                <a:xfrm>
                  <a:off x="1219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" name=""/>
                <p:cNvSpPr/>
                <p:nvPr/>
              </p:nvSpPr>
              <p:spPr>
                <a:xfrm>
                  <a:off x="1523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" name=""/>
                <p:cNvSpPr/>
                <p:nvPr/>
              </p:nvSpPr>
              <p:spPr>
                <a:xfrm>
                  <a:off x="1828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" name=""/>
                <p:cNvSpPr/>
                <p:nvPr/>
              </p:nvSpPr>
              <p:spPr>
                <a:xfrm>
                  <a:off x="2133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" name=""/>
                <p:cNvSpPr/>
                <p:nvPr/>
              </p:nvSpPr>
              <p:spPr>
                <a:xfrm>
                  <a:off x="2438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" name=""/>
                <p:cNvSpPr/>
                <p:nvPr/>
              </p:nvSpPr>
              <p:spPr>
                <a:xfrm>
                  <a:off x="2743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" name=""/>
                <p:cNvSpPr/>
                <p:nvPr/>
              </p:nvSpPr>
              <p:spPr>
                <a:xfrm>
                  <a:off x="3048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" name=""/>
                <p:cNvSpPr/>
                <p:nvPr/>
              </p:nvSpPr>
              <p:spPr>
                <a:xfrm>
                  <a:off x="3352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" name=""/>
                <p:cNvSpPr/>
                <p:nvPr/>
              </p:nvSpPr>
              <p:spPr>
                <a:xfrm>
                  <a:off x="3657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" name=""/>
                <p:cNvSpPr/>
                <p:nvPr/>
              </p:nvSpPr>
              <p:spPr>
                <a:xfrm>
                  <a:off x="3962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" name=""/>
                <p:cNvSpPr/>
                <p:nvPr/>
              </p:nvSpPr>
              <p:spPr>
                <a:xfrm>
                  <a:off x="4267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" name=""/>
                <p:cNvSpPr/>
                <p:nvPr/>
              </p:nvSpPr>
              <p:spPr>
                <a:xfrm>
                  <a:off x="45720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" name=""/>
                <p:cNvSpPr/>
                <p:nvPr/>
              </p:nvSpPr>
              <p:spPr>
                <a:xfrm>
                  <a:off x="4876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" name=""/>
                <p:cNvSpPr/>
                <p:nvPr/>
              </p:nvSpPr>
              <p:spPr>
                <a:xfrm>
                  <a:off x="5181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" name=""/>
                <p:cNvSpPr/>
                <p:nvPr/>
              </p:nvSpPr>
              <p:spPr>
                <a:xfrm>
                  <a:off x="5486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" name=""/>
                <p:cNvSpPr/>
                <p:nvPr/>
              </p:nvSpPr>
              <p:spPr>
                <a:xfrm>
                  <a:off x="5791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" name=""/>
                <p:cNvSpPr/>
                <p:nvPr/>
              </p:nvSpPr>
              <p:spPr>
                <a:xfrm>
                  <a:off x="6095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" name=""/>
                <p:cNvSpPr/>
                <p:nvPr/>
              </p:nvSpPr>
              <p:spPr>
                <a:xfrm>
                  <a:off x="6400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" name=""/>
                <p:cNvSpPr/>
                <p:nvPr/>
              </p:nvSpPr>
              <p:spPr>
                <a:xfrm>
                  <a:off x="6705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" name=""/>
                <p:cNvSpPr/>
                <p:nvPr/>
              </p:nvSpPr>
              <p:spPr>
                <a:xfrm>
                  <a:off x="7010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" name=""/>
                <p:cNvSpPr/>
                <p:nvPr/>
              </p:nvSpPr>
              <p:spPr>
                <a:xfrm>
                  <a:off x="7315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" name=""/>
                <p:cNvSpPr/>
                <p:nvPr/>
              </p:nvSpPr>
              <p:spPr>
                <a:xfrm>
                  <a:off x="7620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" name=""/>
                <p:cNvSpPr/>
                <p:nvPr/>
              </p:nvSpPr>
              <p:spPr>
                <a:xfrm>
                  <a:off x="7924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" name=""/>
                <p:cNvSpPr/>
                <p:nvPr/>
              </p:nvSpPr>
              <p:spPr>
                <a:xfrm>
                  <a:off x="8229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" name=""/>
                <p:cNvSpPr/>
                <p:nvPr/>
              </p:nvSpPr>
              <p:spPr>
                <a:xfrm>
                  <a:off x="8534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" name=""/>
                <p:cNvSpPr/>
                <p:nvPr/>
              </p:nvSpPr>
              <p:spPr>
                <a:xfrm>
                  <a:off x="8839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55" name=""/>
            <p:cNvSpPr/>
            <p:nvPr/>
          </p:nvSpPr>
          <p:spPr>
            <a:xfrm>
              <a:off x="3352680" y="0"/>
              <a:ext cx="5791320" cy="15228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8839080" y="0"/>
              <a:ext cx="0" cy="2362320"/>
            </a:xfrm>
            <a:prstGeom prst="line">
              <a:avLst/>
            </a:prstGeom>
            <a:ln w="9360">
              <a:solidFill>
                <a:srgbClr val="6f89f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7" name=""/>
            <p:cNvGrpSpPr/>
            <p:nvPr/>
          </p:nvGrpSpPr>
          <p:grpSpPr>
            <a:xfrm>
              <a:off x="414360" y="1415880"/>
              <a:ext cx="1784160" cy="2324160"/>
              <a:chOff x="414360" y="1415880"/>
              <a:chExt cx="1784160" cy="2324160"/>
            </a:xfrm>
          </p:grpSpPr>
          <p:sp>
            <p:nvSpPr>
              <p:cNvPr id="58" name=""/>
              <p:cNvSpPr/>
              <p:nvPr/>
            </p:nvSpPr>
            <p:spPr>
              <a:xfrm flipH="1">
                <a:off x="414360" y="1513440"/>
                <a:ext cx="1784160" cy="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608400" y="1419120"/>
                <a:ext cx="0" cy="232092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 flipH="1">
                <a:off x="511200" y="1415880"/>
                <a:ext cx="192600" cy="1926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559" y="3"/>
                    </a:moveTo>
                    <a:arcTo wR="10800" hR="10800" stAng="-5476576" swAng="1620404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559" y="3"/>
                    </a:moveTo>
                    <a:arcTo wR="10800" hR="10800" stAng="-5476576" swAng="16204040"/>
                  </a:path>
                </a:pathLst>
              </a:custGeom>
              <a:noFill/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523520"/>
            <a:ext cx="7772400" cy="449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SzPct val="113173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Second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6f89f7"/>
              </a:buClr>
              <a:buSzPct val="9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Third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601"/>
              </a:spcBef>
              <a:buClr>
                <a:srgbClr val="40458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Fourth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601"/>
              </a:spcBef>
              <a:buClr>
                <a:srgbClr val="6f89f7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Fifth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Sixth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Seventh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AFD59A-F373-41E7-8E3C-AF33DDCDDF8F}" type="slidenum"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7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8" name=""/>
              <p:cNvGrpSpPr/>
              <p:nvPr/>
            </p:nvGrpSpPr>
            <p:grpSpPr>
              <a:xfrm>
                <a:off x="0" y="304920"/>
                <a:ext cx="9144000" cy="6400800"/>
                <a:chOff x="0" y="304920"/>
                <a:chExt cx="9144000" cy="6400800"/>
              </a:xfrm>
            </p:grpSpPr>
            <p:sp>
              <p:nvSpPr>
                <p:cNvPr id="69" name=""/>
                <p:cNvSpPr/>
                <p:nvPr/>
              </p:nvSpPr>
              <p:spPr>
                <a:xfrm>
                  <a:off x="0" y="304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" name=""/>
                <p:cNvSpPr/>
                <p:nvPr/>
              </p:nvSpPr>
              <p:spPr>
                <a:xfrm>
                  <a:off x="0" y="609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" name=""/>
                <p:cNvSpPr/>
                <p:nvPr/>
              </p:nvSpPr>
              <p:spPr>
                <a:xfrm>
                  <a:off x="0" y="914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" name=""/>
                <p:cNvSpPr/>
                <p:nvPr/>
              </p:nvSpPr>
              <p:spPr>
                <a:xfrm>
                  <a:off x="0" y="1219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" name=""/>
                <p:cNvSpPr/>
                <p:nvPr/>
              </p:nvSpPr>
              <p:spPr>
                <a:xfrm>
                  <a:off x="0" y="1523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" name=""/>
                <p:cNvSpPr/>
                <p:nvPr/>
              </p:nvSpPr>
              <p:spPr>
                <a:xfrm>
                  <a:off x="0" y="1828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" name=""/>
                <p:cNvSpPr/>
                <p:nvPr/>
              </p:nvSpPr>
              <p:spPr>
                <a:xfrm>
                  <a:off x="0" y="2133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" name=""/>
                <p:cNvSpPr/>
                <p:nvPr/>
              </p:nvSpPr>
              <p:spPr>
                <a:xfrm>
                  <a:off x="0" y="24382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" name=""/>
                <p:cNvSpPr/>
                <p:nvPr/>
              </p:nvSpPr>
              <p:spPr>
                <a:xfrm>
                  <a:off x="0" y="27432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" name=""/>
                <p:cNvSpPr/>
                <p:nvPr/>
              </p:nvSpPr>
              <p:spPr>
                <a:xfrm>
                  <a:off x="0" y="30481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" name=""/>
                <p:cNvSpPr/>
                <p:nvPr/>
              </p:nvSpPr>
              <p:spPr>
                <a:xfrm>
                  <a:off x="0" y="33526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" name=""/>
                <p:cNvSpPr/>
                <p:nvPr/>
              </p:nvSpPr>
              <p:spPr>
                <a:xfrm>
                  <a:off x="0" y="36576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" name=""/>
                <p:cNvSpPr/>
                <p:nvPr/>
              </p:nvSpPr>
              <p:spPr>
                <a:xfrm>
                  <a:off x="0" y="39625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" name=""/>
                <p:cNvSpPr/>
                <p:nvPr/>
              </p:nvSpPr>
              <p:spPr>
                <a:xfrm>
                  <a:off x="0" y="42670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" name=""/>
                <p:cNvSpPr/>
                <p:nvPr/>
              </p:nvSpPr>
              <p:spPr>
                <a:xfrm>
                  <a:off x="0" y="45720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" name=""/>
                <p:cNvSpPr/>
                <p:nvPr/>
              </p:nvSpPr>
              <p:spPr>
                <a:xfrm>
                  <a:off x="0" y="4876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" name=""/>
                <p:cNvSpPr/>
                <p:nvPr/>
              </p:nvSpPr>
              <p:spPr>
                <a:xfrm>
                  <a:off x="0" y="5181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" name=""/>
                <p:cNvSpPr/>
                <p:nvPr/>
              </p:nvSpPr>
              <p:spPr>
                <a:xfrm>
                  <a:off x="0" y="5486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" name=""/>
                <p:cNvSpPr/>
                <p:nvPr/>
              </p:nvSpPr>
              <p:spPr>
                <a:xfrm>
                  <a:off x="0" y="5791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" name=""/>
                <p:cNvSpPr/>
                <p:nvPr/>
              </p:nvSpPr>
              <p:spPr>
                <a:xfrm>
                  <a:off x="0" y="6095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" name=""/>
                <p:cNvSpPr/>
                <p:nvPr/>
              </p:nvSpPr>
              <p:spPr>
                <a:xfrm>
                  <a:off x="0" y="6400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" name=""/>
                <p:cNvSpPr/>
                <p:nvPr/>
              </p:nvSpPr>
              <p:spPr>
                <a:xfrm>
                  <a:off x="0" y="6705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91" name=""/>
              <p:cNvGrpSpPr/>
              <p:nvPr/>
            </p:nvGrpSpPr>
            <p:grpSpPr>
              <a:xfrm>
                <a:off x="304920" y="0"/>
                <a:ext cx="8534160" cy="6858000"/>
                <a:chOff x="304920" y="0"/>
                <a:chExt cx="8534160" cy="6858000"/>
              </a:xfrm>
            </p:grpSpPr>
            <p:sp>
              <p:nvSpPr>
                <p:cNvPr id="92" name=""/>
                <p:cNvSpPr/>
                <p:nvPr/>
              </p:nvSpPr>
              <p:spPr>
                <a:xfrm>
                  <a:off x="304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" name=""/>
                <p:cNvSpPr/>
                <p:nvPr/>
              </p:nvSpPr>
              <p:spPr>
                <a:xfrm>
                  <a:off x="609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" name=""/>
                <p:cNvSpPr/>
                <p:nvPr/>
              </p:nvSpPr>
              <p:spPr>
                <a:xfrm>
                  <a:off x="914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" name=""/>
                <p:cNvSpPr/>
                <p:nvPr/>
              </p:nvSpPr>
              <p:spPr>
                <a:xfrm>
                  <a:off x="1219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" name=""/>
                <p:cNvSpPr/>
                <p:nvPr/>
              </p:nvSpPr>
              <p:spPr>
                <a:xfrm>
                  <a:off x="1523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" name=""/>
                <p:cNvSpPr/>
                <p:nvPr/>
              </p:nvSpPr>
              <p:spPr>
                <a:xfrm>
                  <a:off x="1828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" name=""/>
                <p:cNvSpPr/>
                <p:nvPr/>
              </p:nvSpPr>
              <p:spPr>
                <a:xfrm>
                  <a:off x="2133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" name=""/>
                <p:cNvSpPr/>
                <p:nvPr/>
              </p:nvSpPr>
              <p:spPr>
                <a:xfrm>
                  <a:off x="2438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" name=""/>
                <p:cNvSpPr/>
                <p:nvPr/>
              </p:nvSpPr>
              <p:spPr>
                <a:xfrm>
                  <a:off x="2743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" name=""/>
                <p:cNvSpPr/>
                <p:nvPr/>
              </p:nvSpPr>
              <p:spPr>
                <a:xfrm>
                  <a:off x="3048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" name=""/>
                <p:cNvSpPr/>
                <p:nvPr/>
              </p:nvSpPr>
              <p:spPr>
                <a:xfrm>
                  <a:off x="3352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" name=""/>
                <p:cNvSpPr/>
                <p:nvPr/>
              </p:nvSpPr>
              <p:spPr>
                <a:xfrm>
                  <a:off x="3657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" name=""/>
                <p:cNvSpPr/>
                <p:nvPr/>
              </p:nvSpPr>
              <p:spPr>
                <a:xfrm>
                  <a:off x="3962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" name=""/>
                <p:cNvSpPr/>
                <p:nvPr/>
              </p:nvSpPr>
              <p:spPr>
                <a:xfrm>
                  <a:off x="4267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" name=""/>
                <p:cNvSpPr/>
                <p:nvPr/>
              </p:nvSpPr>
              <p:spPr>
                <a:xfrm>
                  <a:off x="45720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" name=""/>
                <p:cNvSpPr/>
                <p:nvPr/>
              </p:nvSpPr>
              <p:spPr>
                <a:xfrm>
                  <a:off x="4876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" name=""/>
                <p:cNvSpPr/>
                <p:nvPr/>
              </p:nvSpPr>
              <p:spPr>
                <a:xfrm>
                  <a:off x="5181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" name=""/>
                <p:cNvSpPr/>
                <p:nvPr/>
              </p:nvSpPr>
              <p:spPr>
                <a:xfrm>
                  <a:off x="5486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" name=""/>
                <p:cNvSpPr/>
                <p:nvPr/>
              </p:nvSpPr>
              <p:spPr>
                <a:xfrm>
                  <a:off x="5791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" name=""/>
                <p:cNvSpPr/>
                <p:nvPr/>
              </p:nvSpPr>
              <p:spPr>
                <a:xfrm>
                  <a:off x="6095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" name=""/>
                <p:cNvSpPr/>
                <p:nvPr/>
              </p:nvSpPr>
              <p:spPr>
                <a:xfrm>
                  <a:off x="6400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" name=""/>
                <p:cNvSpPr/>
                <p:nvPr/>
              </p:nvSpPr>
              <p:spPr>
                <a:xfrm>
                  <a:off x="6705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" name=""/>
                <p:cNvSpPr/>
                <p:nvPr/>
              </p:nvSpPr>
              <p:spPr>
                <a:xfrm>
                  <a:off x="7010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" name=""/>
                <p:cNvSpPr/>
                <p:nvPr/>
              </p:nvSpPr>
              <p:spPr>
                <a:xfrm>
                  <a:off x="7315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" name=""/>
                <p:cNvSpPr/>
                <p:nvPr/>
              </p:nvSpPr>
              <p:spPr>
                <a:xfrm>
                  <a:off x="7620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" name=""/>
                <p:cNvSpPr/>
                <p:nvPr/>
              </p:nvSpPr>
              <p:spPr>
                <a:xfrm>
                  <a:off x="7924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" name=""/>
                <p:cNvSpPr/>
                <p:nvPr/>
              </p:nvSpPr>
              <p:spPr>
                <a:xfrm>
                  <a:off x="8229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" name=""/>
                <p:cNvSpPr/>
                <p:nvPr/>
              </p:nvSpPr>
              <p:spPr>
                <a:xfrm>
                  <a:off x="8534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" name=""/>
                <p:cNvSpPr/>
                <p:nvPr/>
              </p:nvSpPr>
              <p:spPr>
                <a:xfrm>
                  <a:off x="8839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55" name=""/>
            <p:cNvSpPr/>
            <p:nvPr/>
          </p:nvSpPr>
          <p:spPr>
            <a:xfrm>
              <a:off x="3352680" y="0"/>
              <a:ext cx="5791320" cy="15228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8839080" y="0"/>
              <a:ext cx="0" cy="2362320"/>
            </a:xfrm>
            <a:prstGeom prst="line">
              <a:avLst/>
            </a:prstGeom>
            <a:ln w="9360">
              <a:solidFill>
                <a:srgbClr val="6f89f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2" name=""/>
            <p:cNvGrpSpPr/>
            <p:nvPr/>
          </p:nvGrpSpPr>
          <p:grpSpPr>
            <a:xfrm>
              <a:off x="414360" y="1415880"/>
              <a:ext cx="1784160" cy="2324160"/>
              <a:chOff x="414360" y="1415880"/>
              <a:chExt cx="1784160" cy="2324160"/>
            </a:xfrm>
          </p:grpSpPr>
          <p:sp>
            <p:nvSpPr>
              <p:cNvPr id="123" name=""/>
              <p:cNvSpPr/>
              <p:nvPr/>
            </p:nvSpPr>
            <p:spPr>
              <a:xfrm flipH="1">
                <a:off x="414360" y="1513440"/>
                <a:ext cx="1784160" cy="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" name=""/>
              <p:cNvSpPr/>
              <p:nvPr/>
            </p:nvSpPr>
            <p:spPr>
              <a:xfrm>
                <a:off x="608400" y="1419120"/>
                <a:ext cx="0" cy="232092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 flipH="1">
                <a:off x="511200" y="1415880"/>
                <a:ext cx="192600" cy="1926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559" y="3"/>
                    </a:moveTo>
                    <a:arcTo wR="10800" hR="10800" stAng="-5476576" swAng="1620404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559" y="3"/>
                    </a:moveTo>
                    <a:arcTo wR="10800" hR="10800" stAng="-5476576" swAng="16204040"/>
                  </a:path>
                </a:pathLst>
              </a:custGeom>
              <a:noFill/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838080" y="1523520"/>
            <a:ext cx="7772400" cy="449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SzPct val="113173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Second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6f89f7"/>
              </a:buClr>
              <a:buSzPct val="95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Third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601"/>
              </a:spcBef>
              <a:buClr>
                <a:srgbClr val="40458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Fourth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601"/>
              </a:spcBef>
              <a:buClr>
                <a:srgbClr val="6f89f7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Fifth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Sixth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601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Seventh Outline Level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925CF4-59BF-4669-AE63-013DC1F3034F}" type="slidenum"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1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2" name=""/>
              <p:cNvSpPr/>
              <p:nvPr/>
            </p:nvSpPr>
            <p:spPr>
              <a:xfrm>
                <a:off x="3352680" y="0"/>
                <a:ext cx="5791320" cy="152280"/>
              </a:xfrm>
              <a:prstGeom prst="rect">
                <a:avLst/>
              </a:prstGeom>
              <a:solidFill>
                <a:srgbClr val="cfdb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3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34" name=""/>
                <p:cNvSpPr/>
                <p:nvPr/>
              </p:nvSpPr>
              <p:spPr>
                <a:xfrm>
                  <a:off x="0" y="304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" name=""/>
                <p:cNvSpPr/>
                <p:nvPr/>
              </p:nvSpPr>
              <p:spPr>
                <a:xfrm>
                  <a:off x="0" y="609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" name=""/>
                <p:cNvSpPr/>
                <p:nvPr/>
              </p:nvSpPr>
              <p:spPr>
                <a:xfrm>
                  <a:off x="0" y="914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" name=""/>
                <p:cNvSpPr/>
                <p:nvPr/>
              </p:nvSpPr>
              <p:spPr>
                <a:xfrm>
                  <a:off x="0" y="1219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" name=""/>
                <p:cNvSpPr/>
                <p:nvPr/>
              </p:nvSpPr>
              <p:spPr>
                <a:xfrm>
                  <a:off x="0" y="1523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" name=""/>
                <p:cNvSpPr/>
                <p:nvPr/>
              </p:nvSpPr>
              <p:spPr>
                <a:xfrm>
                  <a:off x="0" y="1828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" name=""/>
                <p:cNvSpPr/>
                <p:nvPr/>
              </p:nvSpPr>
              <p:spPr>
                <a:xfrm>
                  <a:off x="0" y="2133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" name=""/>
                <p:cNvSpPr/>
                <p:nvPr/>
              </p:nvSpPr>
              <p:spPr>
                <a:xfrm>
                  <a:off x="0" y="24382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" name=""/>
                <p:cNvSpPr/>
                <p:nvPr/>
              </p:nvSpPr>
              <p:spPr>
                <a:xfrm>
                  <a:off x="0" y="27432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" name=""/>
                <p:cNvSpPr/>
                <p:nvPr/>
              </p:nvSpPr>
              <p:spPr>
                <a:xfrm>
                  <a:off x="0" y="30481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" name=""/>
                <p:cNvSpPr/>
                <p:nvPr/>
              </p:nvSpPr>
              <p:spPr>
                <a:xfrm>
                  <a:off x="0" y="33526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" name=""/>
                <p:cNvSpPr/>
                <p:nvPr/>
              </p:nvSpPr>
              <p:spPr>
                <a:xfrm>
                  <a:off x="0" y="36576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" name=""/>
                <p:cNvSpPr/>
                <p:nvPr/>
              </p:nvSpPr>
              <p:spPr>
                <a:xfrm>
                  <a:off x="0" y="39625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" name=""/>
                <p:cNvSpPr/>
                <p:nvPr/>
              </p:nvSpPr>
              <p:spPr>
                <a:xfrm>
                  <a:off x="0" y="42670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" name=""/>
                <p:cNvSpPr/>
                <p:nvPr/>
              </p:nvSpPr>
              <p:spPr>
                <a:xfrm>
                  <a:off x="0" y="45720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" name=""/>
                <p:cNvSpPr/>
                <p:nvPr/>
              </p:nvSpPr>
              <p:spPr>
                <a:xfrm>
                  <a:off x="0" y="48769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" name=""/>
                <p:cNvSpPr/>
                <p:nvPr/>
              </p:nvSpPr>
              <p:spPr>
                <a:xfrm>
                  <a:off x="0" y="51814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" name=""/>
                <p:cNvSpPr/>
                <p:nvPr/>
              </p:nvSpPr>
              <p:spPr>
                <a:xfrm>
                  <a:off x="0" y="54864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" name=""/>
                <p:cNvSpPr/>
                <p:nvPr/>
              </p:nvSpPr>
              <p:spPr>
                <a:xfrm>
                  <a:off x="0" y="57913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" name=""/>
                <p:cNvSpPr/>
                <p:nvPr/>
              </p:nvSpPr>
              <p:spPr>
                <a:xfrm>
                  <a:off x="0" y="609588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" name=""/>
                <p:cNvSpPr/>
                <p:nvPr/>
              </p:nvSpPr>
              <p:spPr>
                <a:xfrm>
                  <a:off x="0" y="640080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" name=""/>
                <p:cNvSpPr/>
                <p:nvPr/>
              </p:nvSpPr>
              <p:spPr>
                <a:xfrm>
                  <a:off x="0" y="6705720"/>
                  <a:ext cx="9144000" cy="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" name=""/>
                <p:cNvSpPr/>
                <p:nvPr/>
              </p:nvSpPr>
              <p:spPr>
                <a:xfrm>
                  <a:off x="304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" name=""/>
                <p:cNvSpPr/>
                <p:nvPr/>
              </p:nvSpPr>
              <p:spPr>
                <a:xfrm>
                  <a:off x="609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" name=""/>
                <p:cNvSpPr/>
                <p:nvPr/>
              </p:nvSpPr>
              <p:spPr>
                <a:xfrm>
                  <a:off x="914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" name=""/>
                <p:cNvSpPr/>
                <p:nvPr/>
              </p:nvSpPr>
              <p:spPr>
                <a:xfrm>
                  <a:off x="1219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" name=""/>
                <p:cNvSpPr/>
                <p:nvPr/>
              </p:nvSpPr>
              <p:spPr>
                <a:xfrm>
                  <a:off x="1523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" name=""/>
                <p:cNvSpPr/>
                <p:nvPr/>
              </p:nvSpPr>
              <p:spPr>
                <a:xfrm>
                  <a:off x="1828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" name=""/>
                <p:cNvSpPr/>
                <p:nvPr/>
              </p:nvSpPr>
              <p:spPr>
                <a:xfrm>
                  <a:off x="2133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" name=""/>
                <p:cNvSpPr/>
                <p:nvPr/>
              </p:nvSpPr>
              <p:spPr>
                <a:xfrm>
                  <a:off x="2438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" name=""/>
                <p:cNvSpPr/>
                <p:nvPr/>
              </p:nvSpPr>
              <p:spPr>
                <a:xfrm>
                  <a:off x="2743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" name=""/>
                <p:cNvSpPr/>
                <p:nvPr/>
              </p:nvSpPr>
              <p:spPr>
                <a:xfrm>
                  <a:off x="3048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6" name=""/>
                <p:cNvSpPr/>
                <p:nvPr/>
              </p:nvSpPr>
              <p:spPr>
                <a:xfrm>
                  <a:off x="3352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" name=""/>
                <p:cNvSpPr/>
                <p:nvPr/>
              </p:nvSpPr>
              <p:spPr>
                <a:xfrm>
                  <a:off x="3657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" name=""/>
                <p:cNvSpPr/>
                <p:nvPr/>
              </p:nvSpPr>
              <p:spPr>
                <a:xfrm>
                  <a:off x="3962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" name=""/>
                <p:cNvSpPr/>
                <p:nvPr/>
              </p:nvSpPr>
              <p:spPr>
                <a:xfrm>
                  <a:off x="4267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" name=""/>
                <p:cNvSpPr/>
                <p:nvPr/>
              </p:nvSpPr>
              <p:spPr>
                <a:xfrm>
                  <a:off x="45720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" name=""/>
                <p:cNvSpPr/>
                <p:nvPr/>
              </p:nvSpPr>
              <p:spPr>
                <a:xfrm>
                  <a:off x="48769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" name=""/>
                <p:cNvSpPr/>
                <p:nvPr/>
              </p:nvSpPr>
              <p:spPr>
                <a:xfrm>
                  <a:off x="51814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" name=""/>
                <p:cNvSpPr/>
                <p:nvPr/>
              </p:nvSpPr>
              <p:spPr>
                <a:xfrm>
                  <a:off x="54864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" name=""/>
                <p:cNvSpPr/>
                <p:nvPr/>
              </p:nvSpPr>
              <p:spPr>
                <a:xfrm>
                  <a:off x="57913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" name=""/>
                <p:cNvSpPr/>
                <p:nvPr/>
              </p:nvSpPr>
              <p:spPr>
                <a:xfrm>
                  <a:off x="60958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" name=""/>
                <p:cNvSpPr/>
                <p:nvPr/>
              </p:nvSpPr>
              <p:spPr>
                <a:xfrm>
                  <a:off x="64008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" name=""/>
                <p:cNvSpPr/>
                <p:nvPr/>
              </p:nvSpPr>
              <p:spPr>
                <a:xfrm>
                  <a:off x="67057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" name=""/>
                <p:cNvSpPr/>
                <p:nvPr/>
              </p:nvSpPr>
              <p:spPr>
                <a:xfrm>
                  <a:off x="70102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" name=""/>
                <p:cNvSpPr/>
                <p:nvPr/>
              </p:nvSpPr>
              <p:spPr>
                <a:xfrm>
                  <a:off x="73152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" name=""/>
                <p:cNvSpPr/>
                <p:nvPr/>
              </p:nvSpPr>
              <p:spPr>
                <a:xfrm>
                  <a:off x="76201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" name=""/>
                <p:cNvSpPr/>
                <p:nvPr/>
              </p:nvSpPr>
              <p:spPr>
                <a:xfrm>
                  <a:off x="79246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" name=""/>
                <p:cNvSpPr/>
                <p:nvPr/>
              </p:nvSpPr>
              <p:spPr>
                <a:xfrm>
                  <a:off x="822960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" name=""/>
                <p:cNvSpPr/>
                <p:nvPr/>
              </p:nvSpPr>
              <p:spPr>
                <a:xfrm>
                  <a:off x="853452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" name=""/>
                <p:cNvSpPr/>
                <p:nvPr/>
              </p:nvSpPr>
              <p:spPr>
                <a:xfrm>
                  <a:off x="8839080" y="0"/>
                  <a:ext cx="0" cy="6858000"/>
                </a:xfrm>
                <a:prstGeom prst="line">
                  <a:avLst/>
                </a:prstGeom>
                <a:ln w="9360">
                  <a:solidFill>
                    <a:srgbClr val="cfdbf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40458c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85" name=""/>
              <p:cNvSpPr/>
              <p:nvPr/>
            </p:nvSpPr>
            <p:spPr>
              <a:xfrm>
                <a:off x="8839080" y="0"/>
                <a:ext cx="0" cy="236232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6" name=""/>
            <p:cNvGrpSpPr/>
            <p:nvPr/>
          </p:nvGrpSpPr>
          <p:grpSpPr>
            <a:xfrm>
              <a:off x="4680" y="887400"/>
              <a:ext cx="6654960" cy="2851200"/>
              <a:chOff x="4680" y="887400"/>
              <a:chExt cx="6654960" cy="2851200"/>
            </a:xfrm>
          </p:grpSpPr>
          <p:sp>
            <p:nvSpPr>
              <p:cNvPr id="187" name=""/>
              <p:cNvSpPr/>
              <p:nvPr/>
            </p:nvSpPr>
            <p:spPr>
              <a:xfrm>
                <a:off x="803160" y="887400"/>
                <a:ext cx="0" cy="285120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 flipH="1" flipV="1">
                <a:off x="4680" y="3053880"/>
                <a:ext cx="5097600" cy="180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 flipH="1" flipV="1">
                <a:off x="609480" y="1488600"/>
                <a:ext cx="6050160" cy="180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 flipH="1" rot="16200000">
                <a:off x="674280" y="1366920"/>
                <a:ext cx="247320" cy="24876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559" y="3"/>
                    </a:moveTo>
                    <a:arcTo wR="10800" hR="10800" stAng="-5476576" swAng="1620404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559" y="3"/>
                    </a:moveTo>
                    <a:arcTo wR="10800" hR="10800" stAng="-5476576" swAng="16204040"/>
                  </a:path>
                </a:pathLst>
              </a:custGeom>
              <a:noFill/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1" name=""/>
            <p:cNvGrpSpPr/>
            <p:nvPr/>
          </p:nvGrpSpPr>
          <p:grpSpPr>
            <a:xfrm>
              <a:off x="2349360" y="3098880"/>
              <a:ext cx="6045480" cy="2876400"/>
              <a:chOff x="2349360" y="3098880"/>
              <a:chExt cx="6045480" cy="2876400"/>
            </a:xfrm>
          </p:grpSpPr>
          <p:sp>
            <p:nvSpPr>
              <p:cNvPr id="192" name=""/>
              <p:cNvSpPr/>
              <p:nvPr/>
            </p:nvSpPr>
            <p:spPr>
              <a:xfrm>
                <a:off x="2349360" y="5464080"/>
                <a:ext cx="6045480" cy="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8210520" y="3098880"/>
                <a:ext cx="0" cy="2876400"/>
              </a:xfrm>
              <a:prstGeom prst="line">
                <a:avLst/>
              </a:prstGeom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 rot="5400000">
                <a:off x="8091000" y="5312520"/>
                <a:ext cx="247320" cy="24876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559" y="3"/>
                    </a:moveTo>
                    <a:arcTo wR="10800" hR="10800" stAng="-5476576" swAng="1620404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559" y="3"/>
                    </a:moveTo>
                    <a:arcTo wR="10800" hR="10800" stAng="-5476576" swAng="16204040"/>
                  </a:path>
                </a:pathLst>
              </a:custGeom>
              <a:noFill/>
              <a:ln w="9360">
                <a:solidFill>
                  <a:srgbClr val="6f89f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90720" y="1752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FB1885-257A-47E3-ABDA-75C404D45F46}" type="slidenum"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1" marL="45720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Second Outline Level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2" marL="914400" algn="ctr">
              <a:spcBef>
                <a:spcPts val="451"/>
              </a:spcBef>
              <a:buClr>
                <a:srgbClr val="6f89f7"/>
              </a:buClr>
              <a:buSzPct val="95000"/>
              <a:buFont typeface="Wingdings" charset="2"/>
              <a:buChar char="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Third Outline Level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3" marL="1371600" algn="ctr"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Fourth Outline Level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4" marL="1828800" algn="ctr">
              <a:spcBef>
                <a:spcPts val="349"/>
              </a:spcBef>
              <a:buClr>
                <a:srgbClr val="6f89f7"/>
              </a:buClr>
              <a:buSzPct val="60000"/>
              <a:buFont typeface="Wingdings" charset="2"/>
              <a:buChar char="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Fifth Outline Level</a:t>
            </a:r>
            <a:endParaRPr b="0" lang="en-US" sz="1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5" marL="1828800">
              <a:spcBef>
                <a:spcPts val="349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Sixth Outline Level</a:t>
            </a:r>
            <a:endParaRPr b="0" lang="en-US" sz="1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lvl="6" marL="1828800">
              <a:spcBef>
                <a:spcPts val="349"/>
              </a:spcBef>
              <a:buClr>
                <a:srgbClr val="40458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Seventh Outline Level</a:t>
            </a:r>
            <a:endParaRPr b="0" lang="en-US" sz="1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990720" y="1752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Henwood Results - Initial Runs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1371600" y="3580920"/>
            <a:ext cx="64008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  <a:p>
            <a:pPr indent="0" algn="r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Sandeep Kohli</a:t>
            </a:r>
            <a:endParaRPr b="0" lang="en-US" sz="1400" strike="noStrike" u="none">
              <a:solidFill>
                <a:srgbClr val="40458c"/>
              </a:solidFill>
              <a:effectLst/>
              <a:uFillTx/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"/>
          <p:cNvSpPr/>
          <p:nvPr/>
        </p:nvSpPr>
        <p:spPr>
          <a:xfrm>
            <a:off x="1219320" y="76320"/>
            <a:ext cx="6705360" cy="49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20000"/>
              </a:lnSpc>
              <a:spcBef>
                <a:spcPts val="649"/>
              </a:spcBef>
              <a:tabLst>
                <a:tab algn="l" pos="0"/>
                <a:tab algn="l" pos="685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MSEB Payment Ability &amp; </a:t>
            </a:r>
            <a:br>
              <a:rPr sz="2600"/>
            </a:b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Dabhol Dispatch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33" name=""/>
          <p:cNvSpPr/>
          <p:nvPr/>
        </p:nvSpPr>
        <p:spPr>
          <a:xfrm>
            <a:off x="152280" y="5791320"/>
            <a:ext cx="1752840" cy="761760"/>
          </a:xfrm>
          <a:prstGeom prst="rightArrow">
            <a:avLst>
              <a:gd name="adj1" fmla="val 50000"/>
              <a:gd name="adj2" fmla="val 57526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1999080" y="5622840"/>
            <a:ext cx="57142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MSEB Payment Ability to DPC in 2002 likely </a:t>
            </a:r>
            <a:br>
              <a:rPr sz="2200"/>
            </a:br>
            <a:r>
              <a:rPr b="0" lang="en-US" sz="22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ranges from $38-46 MM/month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5" name=""/>
          <p:cNvGraphicFramePr/>
          <p:nvPr/>
        </p:nvGraphicFramePr>
        <p:xfrm>
          <a:off x="762120" y="1523880"/>
          <a:ext cx="8001000" cy="3792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523880"/>
                    <a:ext cx="8001000" cy="379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"/>
          <p:cNvSpPr/>
          <p:nvPr/>
        </p:nvSpPr>
        <p:spPr>
          <a:xfrm>
            <a:off x="2438280" y="4781520"/>
            <a:ext cx="601992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buClr>
                <a:srgbClr val="ff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To get 90% dispatch, ~1,200 MW sales outside Maharashtra are needed (i.e. 32% market penetration)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buClr>
                <a:srgbClr val="ff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Market penetration is a function of time and price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buClr>
                <a:srgbClr val="ff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Revenue figures above are based on 7.5 cents/kWh sale price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8" name=""/>
          <p:cNvGraphicFramePr/>
          <p:nvPr/>
        </p:nvGraphicFramePr>
        <p:xfrm>
          <a:off x="990720" y="1484280"/>
          <a:ext cx="6778440" cy="3017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1484280"/>
                    <a:ext cx="6778440" cy="301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Serviceable Market outside Maharashtra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41" name=""/>
          <p:cNvSpPr/>
          <p:nvPr/>
        </p:nvSpPr>
        <p:spPr>
          <a:xfrm>
            <a:off x="380880" y="5181480"/>
            <a:ext cx="1752840" cy="762120"/>
          </a:xfrm>
          <a:prstGeom prst="rightArrow">
            <a:avLst>
              <a:gd name="adj1" fmla="val 50000"/>
              <a:gd name="adj2" fmla="val 57499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"/>
          <p:cNvSpPr/>
          <p:nvPr/>
        </p:nvSpPr>
        <p:spPr>
          <a:xfrm>
            <a:off x="228600" y="1523880"/>
            <a:ext cx="8458200" cy="52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Dabhol price at 90% dispatch is 7.21 cents/kWh (assuming 25$/Bbl JCC)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Lowering Dabhol dispatch means unaffordable unit power prices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If DPC sells ~1,200 MW outside Maharashtra, it can have 90% dispatch 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Increasing dispatch outside Maharashtra may require lowering ROE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Henwood predicts demand above 6.5 cents/kWh in other regions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Capturing this demand is a function of time and price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Between 2002-07 it is likely that end-users tariffs will be able to sustain marginal power prices in the range 6.5 - 8.5 cents/kWh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In addition, LNG supplier is senior to debt and equity in payment waterfall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This magnifies credit risk for equity holder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High dispatch is needed to avoid t-o-p occurring (~81% PLF in 2003)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4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Redirecting LNG cargoes limits recovery to CIF price (not regas)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Conclusions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"/>
          <p:cNvGraphicFramePr/>
          <p:nvPr/>
        </p:nvGraphicFramePr>
        <p:xfrm>
          <a:off x="565200" y="1600200"/>
          <a:ext cx="9036000" cy="405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65200" y="1600200"/>
                    <a:ext cx="9036000" cy="405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4" name=""/>
          <p:cNvSpPr/>
          <p:nvPr/>
        </p:nvSpPr>
        <p:spPr>
          <a:xfrm>
            <a:off x="6471000" y="1566720"/>
            <a:ext cx="1670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*Assuming JCC of 25 $/Bbl</a:t>
            </a:r>
            <a:endParaRPr b="0" lang="en-US" sz="1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09480" y="5867280"/>
            <a:ext cx="1752840" cy="762120"/>
          </a:xfrm>
          <a:prstGeom prst="rightArrow">
            <a:avLst>
              <a:gd name="adj1" fmla="val 50000"/>
              <a:gd name="adj2" fmla="val 57499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2514600" y="5791320"/>
            <a:ext cx="5715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A Lower Dispatch Means Unaffordably High Unit Tariff for Power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120" y="685440"/>
            <a:ext cx="80010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DPC-II Challenge: Unit Price &amp; Dispatch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208" name=""/>
          <p:cNvSpPr/>
          <p:nvPr/>
        </p:nvSpPr>
        <p:spPr>
          <a:xfrm>
            <a:off x="740880" y="6629400"/>
            <a:ext cx="4004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* Assuming a 100% dispatch on LNG and an adjusted Heat Rate</a:t>
            </a:r>
            <a:endParaRPr b="0" lang="en-US" sz="1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"/>
          <p:cNvSpPr/>
          <p:nvPr/>
        </p:nvSpPr>
        <p:spPr>
          <a:xfrm>
            <a:off x="4952880" y="3429000"/>
            <a:ext cx="3353040" cy="167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/>
              </a:gs>
              <a:gs pos="100000">
                <a:srgbClr val="d1e7fe"/>
              </a:gs>
            </a:gsLst>
            <a:lin ang="5400000"/>
          </a:gradFill>
          <a:ln w="0">
            <a:noFill/>
          </a:ln>
          <a:effectLst>
            <a:outerShdw dist="153753" dir="2700000" blurRad="0" rotWithShape="0">
              <a:srgbClr val="333333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80000"/>
              </a:lnSpc>
              <a:buClr>
                <a:srgbClr val="40458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40458c"/>
                </a:solidFill>
                <a:effectLst/>
                <a:uFillTx/>
                <a:latin typeface="Arial"/>
              </a:rPr>
              <a:t> Demand-supply &amp; cost data (plant-wise)</a:t>
            </a:r>
            <a:endParaRPr b="0" lang="en-US" sz="1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buClr>
                <a:srgbClr val="40458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40458c"/>
                </a:solidFill>
                <a:effectLst/>
                <a:uFillTx/>
                <a:latin typeface="Arial"/>
              </a:rPr>
              <a:t>Topology defined; model 2002-07</a:t>
            </a:r>
            <a:endParaRPr b="0" lang="en-US" sz="1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buClr>
                <a:srgbClr val="40458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40458c"/>
                </a:solidFill>
                <a:effectLst/>
                <a:uFillTx/>
                <a:latin typeface="Arial"/>
              </a:rPr>
              <a:t>Maps transmission constraints</a:t>
            </a:r>
            <a:endParaRPr b="0" lang="en-US" sz="1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buClr>
                <a:srgbClr val="40458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40458c"/>
                </a:solidFill>
                <a:effectLst/>
                <a:uFillTx/>
                <a:latin typeface="Arial"/>
              </a:rPr>
              <a:t>Models true merit order dispatch</a:t>
            </a:r>
            <a:br>
              <a:rPr sz="1200"/>
            </a:br>
            <a:r>
              <a:rPr b="1" i="1" lang="en-US" sz="1200" strike="noStrike" u="none">
                <a:solidFill>
                  <a:srgbClr val="40458c"/>
                </a:solidFill>
                <a:effectLst/>
                <a:uFillTx/>
                <a:latin typeface="Arial"/>
              </a:rPr>
              <a:t>  using VOM &amp; FOM plus fuel costs</a:t>
            </a:r>
            <a:endParaRPr b="0" lang="en-US" sz="1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4952880" y="5410080"/>
            <a:ext cx="5410440" cy="12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Runs Re-Designed to Model: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Load shedding &amp; 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Skewed end-user tariffs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sng">
                <a:solidFill>
                  <a:srgbClr val="660066"/>
                </a:solidFill>
                <a:effectLst/>
                <a:uFillTx/>
                <a:latin typeface="Tahoma"/>
              </a:rPr>
              <a:t>Henwood Modeled Regions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212" name=""/>
          <p:cNvSpPr/>
          <p:nvPr/>
        </p:nvSpPr>
        <p:spPr>
          <a:xfrm>
            <a:off x="2819520" y="5715000"/>
            <a:ext cx="1752480" cy="762120"/>
          </a:xfrm>
          <a:prstGeom prst="rightArrow">
            <a:avLst>
              <a:gd name="adj1" fmla="val 50000"/>
              <a:gd name="adj2" fmla="val 57487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54080" y="6248520"/>
            <a:ext cx="38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Webdings"/>
                <a:ea typeface="Webdings"/>
              </a:rPr>
              <a:t>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506520" y="6308640"/>
            <a:ext cx="1066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Potential Hubs</a:t>
            </a:r>
            <a:endParaRPr b="0" lang="en-US" sz="1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" name=""/>
          <p:cNvGrpSpPr/>
          <p:nvPr/>
        </p:nvGrpSpPr>
        <p:grpSpPr>
          <a:xfrm>
            <a:off x="72360" y="390600"/>
            <a:ext cx="6613200" cy="6097680"/>
            <a:chOff x="72360" y="390600"/>
            <a:chExt cx="6613200" cy="6097680"/>
          </a:xfrm>
        </p:grpSpPr>
        <p:sp>
          <p:nvSpPr>
            <p:cNvPr id="216" name=""/>
            <p:cNvSpPr/>
            <p:nvPr/>
          </p:nvSpPr>
          <p:spPr>
            <a:xfrm rot="94200">
              <a:off x="1817280" y="5159520"/>
              <a:ext cx="990720" cy="1199880"/>
            </a:xfrm>
            <a:custGeom>
              <a:avLst/>
              <a:gdLst/>
              <a:ahLst/>
              <a:rect l="l" t="t" r="r" b="b"/>
              <a:pathLst>
                <a:path w="614" h="683">
                  <a:moveTo>
                    <a:pt x="564" y="0"/>
                  </a:moveTo>
                  <a:lnTo>
                    <a:pt x="535" y="11"/>
                  </a:lnTo>
                  <a:lnTo>
                    <a:pt x="524" y="28"/>
                  </a:lnTo>
                  <a:lnTo>
                    <a:pt x="534" y="70"/>
                  </a:lnTo>
                  <a:lnTo>
                    <a:pt x="526" y="79"/>
                  </a:lnTo>
                  <a:lnTo>
                    <a:pt x="487" y="63"/>
                  </a:lnTo>
                  <a:lnTo>
                    <a:pt x="455" y="74"/>
                  </a:lnTo>
                  <a:lnTo>
                    <a:pt x="395" y="79"/>
                  </a:lnTo>
                  <a:lnTo>
                    <a:pt x="372" y="80"/>
                  </a:lnTo>
                  <a:lnTo>
                    <a:pt x="349" y="108"/>
                  </a:lnTo>
                  <a:lnTo>
                    <a:pt x="324" y="126"/>
                  </a:lnTo>
                  <a:lnTo>
                    <a:pt x="304" y="123"/>
                  </a:lnTo>
                  <a:lnTo>
                    <a:pt x="294" y="111"/>
                  </a:lnTo>
                  <a:lnTo>
                    <a:pt x="246" y="95"/>
                  </a:lnTo>
                  <a:lnTo>
                    <a:pt x="229" y="111"/>
                  </a:lnTo>
                  <a:lnTo>
                    <a:pt x="209" y="135"/>
                  </a:lnTo>
                  <a:lnTo>
                    <a:pt x="208" y="149"/>
                  </a:lnTo>
                  <a:lnTo>
                    <a:pt x="189" y="164"/>
                  </a:lnTo>
                  <a:lnTo>
                    <a:pt x="208" y="175"/>
                  </a:lnTo>
                  <a:lnTo>
                    <a:pt x="229" y="181"/>
                  </a:lnTo>
                  <a:lnTo>
                    <a:pt x="226" y="194"/>
                  </a:lnTo>
                  <a:lnTo>
                    <a:pt x="208" y="206"/>
                  </a:lnTo>
                  <a:lnTo>
                    <a:pt x="188" y="215"/>
                  </a:lnTo>
                  <a:lnTo>
                    <a:pt x="168" y="231"/>
                  </a:lnTo>
                  <a:lnTo>
                    <a:pt x="152" y="238"/>
                  </a:lnTo>
                  <a:lnTo>
                    <a:pt x="138" y="230"/>
                  </a:lnTo>
                  <a:lnTo>
                    <a:pt x="115" y="234"/>
                  </a:lnTo>
                  <a:lnTo>
                    <a:pt x="108" y="230"/>
                  </a:lnTo>
                  <a:lnTo>
                    <a:pt x="68" y="250"/>
                  </a:lnTo>
                  <a:lnTo>
                    <a:pt x="20" y="238"/>
                  </a:lnTo>
                  <a:lnTo>
                    <a:pt x="0" y="251"/>
                  </a:lnTo>
                  <a:lnTo>
                    <a:pt x="9" y="271"/>
                  </a:lnTo>
                  <a:lnTo>
                    <a:pt x="35" y="292"/>
                  </a:lnTo>
                  <a:lnTo>
                    <a:pt x="46" y="300"/>
                  </a:lnTo>
                  <a:lnTo>
                    <a:pt x="68" y="306"/>
                  </a:lnTo>
                  <a:lnTo>
                    <a:pt x="68" y="321"/>
                  </a:lnTo>
                  <a:lnTo>
                    <a:pt x="61" y="332"/>
                  </a:lnTo>
                  <a:lnTo>
                    <a:pt x="85" y="360"/>
                  </a:lnTo>
                  <a:lnTo>
                    <a:pt x="86" y="400"/>
                  </a:lnTo>
                  <a:lnTo>
                    <a:pt x="109" y="412"/>
                  </a:lnTo>
                  <a:lnTo>
                    <a:pt x="129" y="407"/>
                  </a:lnTo>
                  <a:lnTo>
                    <a:pt x="146" y="428"/>
                  </a:lnTo>
                  <a:lnTo>
                    <a:pt x="135" y="488"/>
                  </a:lnTo>
                  <a:lnTo>
                    <a:pt x="158" y="503"/>
                  </a:lnTo>
                  <a:lnTo>
                    <a:pt x="161" y="515"/>
                  </a:lnTo>
                  <a:lnTo>
                    <a:pt x="138" y="547"/>
                  </a:lnTo>
                  <a:lnTo>
                    <a:pt x="140" y="624"/>
                  </a:lnTo>
                  <a:lnTo>
                    <a:pt x="125" y="647"/>
                  </a:lnTo>
                  <a:lnTo>
                    <a:pt x="184" y="682"/>
                  </a:lnTo>
                  <a:lnTo>
                    <a:pt x="201" y="666"/>
                  </a:lnTo>
                  <a:lnTo>
                    <a:pt x="226" y="658"/>
                  </a:lnTo>
                  <a:lnTo>
                    <a:pt x="268" y="633"/>
                  </a:lnTo>
                  <a:lnTo>
                    <a:pt x="284" y="595"/>
                  </a:lnTo>
                  <a:lnTo>
                    <a:pt x="318" y="554"/>
                  </a:lnTo>
                  <a:lnTo>
                    <a:pt x="418" y="534"/>
                  </a:lnTo>
                  <a:lnTo>
                    <a:pt x="460" y="540"/>
                  </a:lnTo>
                  <a:lnTo>
                    <a:pt x="469" y="534"/>
                  </a:lnTo>
                  <a:lnTo>
                    <a:pt x="464" y="532"/>
                  </a:lnTo>
                  <a:lnTo>
                    <a:pt x="429" y="526"/>
                  </a:lnTo>
                  <a:lnTo>
                    <a:pt x="398" y="503"/>
                  </a:lnTo>
                  <a:lnTo>
                    <a:pt x="429" y="464"/>
                  </a:lnTo>
                  <a:lnTo>
                    <a:pt x="449" y="421"/>
                  </a:lnTo>
                  <a:lnTo>
                    <a:pt x="469" y="401"/>
                  </a:lnTo>
                  <a:lnTo>
                    <a:pt x="481" y="404"/>
                  </a:lnTo>
                  <a:lnTo>
                    <a:pt x="535" y="407"/>
                  </a:lnTo>
                  <a:lnTo>
                    <a:pt x="540" y="334"/>
                  </a:lnTo>
                  <a:lnTo>
                    <a:pt x="540" y="320"/>
                  </a:lnTo>
                  <a:lnTo>
                    <a:pt x="529" y="215"/>
                  </a:lnTo>
                  <a:lnTo>
                    <a:pt x="547" y="191"/>
                  </a:lnTo>
                  <a:lnTo>
                    <a:pt x="555" y="167"/>
                  </a:lnTo>
                  <a:lnTo>
                    <a:pt x="561" y="158"/>
                  </a:lnTo>
                  <a:lnTo>
                    <a:pt x="593" y="112"/>
                  </a:lnTo>
                  <a:lnTo>
                    <a:pt x="613" y="36"/>
                  </a:lnTo>
                  <a:lnTo>
                    <a:pt x="564" y="0"/>
                  </a:lnTo>
                </a:path>
              </a:pathLst>
            </a:custGeom>
            <a:gradFill rotWithShape="0">
              <a:gsLst>
                <a:gs pos="0">
                  <a:srgbClr val="e5fee5"/>
                </a:gs>
                <a:gs pos="100000">
                  <a:srgbClr val="99ff99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 rot="94200">
              <a:off x="1817640" y="5160600"/>
              <a:ext cx="1004760" cy="1211400"/>
            </a:xfrm>
            <a:custGeom>
              <a:avLst/>
              <a:gdLst/>
              <a:ahLst/>
              <a:rect l="l" t="t" r="r" b="b"/>
              <a:pathLst>
                <a:path w="623" h="691">
                  <a:moveTo>
                    <a:pt x="573" y="0"/>
                  </a:moveTo>
                  <a:lnTo>
                    <a:pt x="543" y="11"/>
                  </a:lnTo>
                  <a:lnTo>
                    <a:pt x="530" y="28"/>
                  </a:lnTo>
                  <a:lnTo>
                    <a:pt x="541" y="71"/>
                  </a:lnTo>
                  <a:lnTo>
                    <a:pt x="533" y="80"/>
                  </a:lnTo>
                  <a:lnTo>
                    <a:pt x="495" y="64"/>
                  </a:lnTo>
                  <a:lnTo>
                    <a:pt x="461" y="76"/>
                  </a:lnTo>
                  <a:lnTo>
                    <a:pt x="401" y="80"/>
                  </a:lnTo>
                  <a:lnTo>
                    <a:pt x="377" y="81"/>
                  </a:lnTo>
                  <a:lnTo>
                    <a:pt x="355" y="109"/>
                  </a:lnTo>
                  <a:lnTo>
                    <a:pt x="329" y="128"/>
                  </a:lnTo>
                  <a:lnTo>
                    <a:pt x="309" y="125"/>
                  </a:lnTo>
                  <a:lnTo>
                    <a:pt x="297" y="112"/>
                  </a:lnTo>
                  <a:lnTo>
                    <a:pt x="247" y="97"/>
                  </a:lnTo>
                  <a:lnTo>
                    <a:pt x="232" y="112"/>
                  </a:lnTo>
                  <a:lnTo>
                    <a:pt x="214" y="136"/>
                  </a:lnTo>
                  <a:lnTo>
                    <a:pt x="212" y="150"/>
                  </a:lnTo>
                  <a:lnTo>
                    <a:pt x="194" y="165"/>
                  </a:lnTo>
                  <a:lnTo>
                    <a:pt x="212" y="178"/>
                  </a:lnTo>
                  <a:lnTo>
                    <a:pt x="232" y="184"/>
                  </a:lnTo>
                  <a:lnTo>
                    <a:pt x="229" y="196"/>
                  </a:lnTo>
                  <a:lnTo>
                    <a:pt x="212" y="209"/>
                  </a:lnTo>
                  <a:lnTo>
                    <a:pt x="192" y="217"/>
                  </a:lnTo>
                  <a:lnTo>
                    <a:pt x="169" y="234"/>
                  </a:lnTo>
                  <a:lnTo>
                    <a:pt x="152" y="241"/>
                  </a:lnTo>
                  <a:lnTo>
                    <a:pt x="140" y="233"/>
                  </a:lnTo>
                  <a:lnTo>
                    <a:pt x="118" y="237"/>
                  </a:lnTo>
                  <a:lnTo>
                    <a:pt x="109" y="233"/>
                  </a:lnTo>
                  <a:lnTo>
                    <a:pt x="69" y="252"/>
                  </a:lnTo>
                  <a:lnTo>
                    <a:pt x="20" y="241"/>
                  </a:lnTo>
                  <a:lnTo>
                    <a:pt x="0" y="254"/>
                  </a:lnTo>
                  <a:lnTo>
                    <a:pt x="9" y="273"/>
                  </a:lnTo>
                  <a:lnTo>
                    <a:pt x="35" y="296"/>
                  </a:lnTo>
                  <a:lnTo>
                    <a:pt x="46" y="304"/>
                  </a:lnTo>
                  <a:lnTo>
                    <a:pt x="69" y="310"/>
                  </a:lnTo>
                  <a:lnTo>
                    <a:pt x="69" y="325"/>
                  </a:lnTo>
                  <a:lnTo>
                    <a:pt x="65" y="336"/>
                  </a:lnTo>
                  <a:lnTo>
                    <a:pt x="86" y="364"/>
                  </a:lnTo>
                  <a:lnTo>
                    <a:pt x="88" y="405"/>
                  </a:lnTo>
                  <a:lnTo>
                    <a:pt x="112" y="418"/>
                  </a:lnTo>
                  <a:lnTo>
                    <a:pt x="132" y="412"/>
                  </a:lnTo>
                  <a:lnTo>
                    <a:pt x="148" y="433"/>
                  </a:lnTo>
                  <a:lnTo>
                    <a:pt x="135" y="493"/>
                  </a:lnTo>
                  <a:lnTo>
                    <a:pt x="161" y="509"/>
                  </a:lnTo>
                  <a:lnTo>
                    <a:pt x="166" y="521"/>
                  </a:lnTo>
                  <a:lnTo>
                    <a:pt x="140" y="554"/>
                  </a:lnTo>
                  <a:lnTo>
                    <a:pt x="141" y="631"/>
                  </a:lnTo>
                  <a:lnTo>
                    <a:pt x="126" y="655"/>
                  </a:lnTo>
                  <a:lnTo>
                    <a:pt x="186" y="690"/>
                  </a:lnTo>
                  <a:lnTo>
                    <a:pt x="206" y="674"/>
                  </a:lnTo>
                  <a:lnTo>
                    <a:pt x="229" y="666"/>
                  </a:lnTo>
                  <a:lnTo>
                    <a:pt x="274" y="641"/>
                  </a:lnTo>
                  <a:lnTo>
                    <a:pt x="287" y="601"/>
                  </a:lnTo>
                  <a:lnTo>
                    <a:pt x="323" y="561"/>
                  </a:lnTo>
                  <a:lnTo>
                    <a:pt x="424" y="541"/>
                  </a:lnTo>
                  <a:lnTo>
                    <a:pt x="464" y="547"/>
                  </a:lnTo>
                  <a:lnTo>
                    <a:pt x="476" y="541"/>
                  </a:lnTo>
                  <a:lnTo>
                    <a:pt x="473" y="538"/>
                  </a:lnTo>
                  <a:lnTo>
                    <a:pt x="435" y="533"/>
                  </a:lnTo>
                  <a:lnTo>
                    <a:pt x="406" y="509"/>
                  </a:lnTo>
                  <a:lnTo>
                    <a:pt x="435" y="470"/>
                  </a:lnTo>
                  <a:lnTo>
                    <a:pt x="456" y="426"/>
                  </a:lnTo>
                  <a:lnTo>
                    <a:pt x="476" y="406"/>
                  </a:lnTo>
                  <a:lnTo>
                    <a:pt x="489" y="409"/>
                  </a:lnTo>
                  <a:lnTo>
                    <a:pt x="543" y="412"/>
                  </a:lnTo>
                  <a:lnTo>
                    <a:pt x="547" y="338"/>
                  </a:lnTo>
                  <a:lnTo>
                    <a:pt x="547" y="324"/>
                  </a:lnTo>
                  <a:lnTo>
                    <a:pt x="536" y="217"/>
                  </a:lnTo>
                  <a:lnTo>
                    <a:pt x="555" y="193"/>
                  </a:lnTo>
                  <a:lnTo>
                    <a:pt x="563" y="168"/>
                  </a:lnTo>
                  <a:lnTo>
                    <a:pt x="570" y="160"/>
                  </a:lnTo>
                  <a:lnTo>
                    <a:pt x="602" y="114"/>
                  </a:lnTo>
                  <a:lnTo>
                    <a:pt x="622" y="36"/>
                  </a:lnTo>
                  <a:lnTo>
                    <a:pt x="573" y="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 rot="94200">
              <a:off x="1514160" y="5339880"/>
              <a:ext cx="555480" cy="941400"/>
            </a:xfrm>
            <a:custGeom>
              <a:avLst/>
              <a:gdLst/>
              <a:ahLst/>
              <a:rect l="l" t="t" r="r" b="b"/>
              <a:pathLst>
                <a:path w="346" h="536">
                  <a:moveTo>
                    <a:pt x="77" y="128"/>
                  </a:moveTo>
                  <a:lnTo>
                    <a:pt x="120" y="185"/>
                  </a:lnTo>
                  <a:lnTo>
                    <a:pt x="129" y="217"/>
                  </a:lnTo>
                  <a:lnTo>
                    <a:pt x="175" y="316"/>
                  </a:lnTo>
                  <a:lnTo>
                    <a:pt x="204" y="344"/>
                  </a:lnTo>
                  <a:lnTo>
                    <a:pt x="221" y="391"/>
                  </a:lnTo>
                  <a:lnTo>
                    <a:pt x="212" y="396"/>
                  </a:lnTo>
                  <a:lnTo>
                    <a:pt x="209" y="389"/>
                  </a:lnTo>
                  <a:lnTo>
                    <a:pt x="204" y="373"/>
                  </a:lnTo>
                  <a:lnTo>
                    <a:pt x="190" y="359"/>
                  </a:lnTo>
                  <a:lnTo>
                    <a:pt x="197" y="411"/>
                  </a:lnTo>
                  <a:lnTo>
                    <a:pt x="264" y="502"/>
                  </a:lnTo>
                  <a:lnTo>
                    <a:pt x="307" y="535"/>
                  </a:lnTo>
                  <a:lnTo>
                    <a:pt x="324" y="511"/>
                  </a:lnTo>
                  <a:lnTo>
                    <a:pt x="321" y="435"/>
                  </a:lnTo>
                  <a:lnTo>
                    <a:pt x="345" y="403"/>
                  </a:lnTo>
                  <a:lnTo>
                    <a:pt x="341" y="391"/>
                  </a:lnTo>
                  <a:lnTo>
                    <a:pt x="318" y="376"/>
                  </a:lnTo>
                  <a:lnTo>
                    <a:pt x="327" y="316"/>
                  </a:lnTo>
                  <a:lnTo>
                    <a:pt x="313" y="296"/>
                  </a:lnTo>
                  <a:lnTo>
                    <a:pt x="293" y="302"/>
                  </a:lnTo>
                  <a:lnTo>
                    <a:pt x="270" y="289"/>
                  </a:lnTo>
                  <a:lnTo>
                    <a:pt x="269" y="248"/>
                  </a:lnTo>
                  <a:lnTo>
                    <a:pt x="249" y="222"/>
                  </a:lnTo>
                  <a:lnTo>
                    <a:pt x="255" y="210"/>
                  </a:lnTo>
                  <a:lnTo>
                    <a:pt x="255" y="195"/>
                  </a:lnTo>
                  <a:lnTo>
                    <a:pt x="230" y="189"/>
                  </a:lnTo>
                  <a:lnTo>
                    <a:pt x="221" y="181"/>
                  </a:lnTo>
                  <a:lnTo>
                    <a:pt x="197" y="159"/>
                  </a:lnTo>
                  <a:lnTo>
                    <a:pt x="187" y="139"/>
                  </a:lnTo>
                  <a:lnTo>
                    <a:pt x="204" y="128"/>
                  </a:lnTo>
                  <a:lnTo>
                    <a:pt x="201" y="119"/>
                  </a:lnTo>
                  <a:lnTo>
                    <a:pt x="177" y="112"/>
                  </a:lnTo>
                  <a:lnTo>
                    <a:pt x="155" y="95"/>
                  </a:lnTo>
                  <a:lnTo>
                    <a:pt x="134" y="95"/>
                  </a:lnTo>
                  <a:lnTo>
                    <a:pt x="86" y="65"/>
                  </a:lnTo>
                  <a:lnTo>
                    <a:pt x="54" y="41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40" y="76"/>
                  </a:lnTo>
                  <a:lnTo>
                    <a:pt x="66" y="111"/>
                  </a:lnTo>
                  <a:lnTo>
                    <a:pt x="77" y="128"/>
                  </a:lnTo>
                </a:path>
              </a:pathLst>
            </a:custGeom>
            <a:gradFill rotWithShape="0">
              <a:gsLst>
                <a:gs pos="0">
                  <a:srgbClr val="e5fee5"/>
                </a:gs>
                <a:gs pos="100000">
                  <a:srgbClr val="99ff99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 rot="94200">
              <a:off x="1514520" y="5342040"/>
              <a:ext cx="571320" cy="955440"/>
            </a:xfrm>
            <a:custGeom>
              <a:avLst/>
              <a:gdLst/>
              <a:ahLst/>
              <a:rect l="l" t="t" r="r" b="b"/>
              <a:pathLst>
                <a:path w="357" h="544">
                  <a:moveTo>
                    <a:pt x="80" y="129"/>
                  </a:moveTo>
                  <a:lnTo>
                    <a:pt x="121" y="188"/>
                  </a:lnTo>
                  <a:lnTo>
                    <a:pt x="134" y="220"/>
                  </a:lnTo>
                  <a:lnTo>
                    <a:pt x="180" y="321"/>
                  </a:lnTo>
                  <a:lnTo>
                    <a:pt x="210" y="349"/>
                  </a:lnTo>
                  <a:lnTo>
                    <a:pt x="227" y="397"/>
                  </a:lnTo>
                  <a:lnTo>
                    <a:pt x="221" y="401"/>
                  </a:lnTo>
                  <a:lnTo>
                    <a:pt x="215" y="394"/>
                  </a:lnTo>
                  <a:lnTo>
                    <a:pt x="210" y="379"/>
                  </a:lnTo>
                  <a:lnTo>
                    <a:pt x="195" y="365"/>
                  </a:lnTo>
                  <a:lnTo>
                    <a:pt x="203" y="418"/>
                  </a:lnTo>
                  <a:lnTo>
                    <a:pt x="273" y="510"/>
                  </a:lnTo>
                  <a:lnTo>
                    <a:pt x="318" y="543"/>
                  </a:lnTo>
                  <a:lnTo>
                    <a:pt x="335" y="519"/>
                  </a:lnTo>
                  <a:lnTo>
                    <a:pt x="332" y="442"/>
                  </a:lnTo>
                  <a:lnTo>
                    <a:pt x="356" y="409"/>
                  </a:lnTo>
                  <a:lnTo>
                    <a:pt x="352" y="397"/>
                  </a:lnTo>
                  <a:lnTo>
                    <a:pt x="329" y="381"/>
                  </a:lnTo>
                  <a:lnTo>
                    <a:pt x="338" y="321"/>
                  </a:lnTo>
                  <a:lnTo>
                    <a:pt x="323" y="300"/>
                  </a:lnTo>
                  <a:lnTo>
                    <a:pt x="304" y="306"/>
                  </a:lnTo>
                  <a:lnTo>
                    <a:pt x="278" y="293"/>
                  </a:lnTo>
                  <a:lnTo>
                    <a:pt x="277" y="252"/>
                  </a:lnTo>
                  <a:lnTo>
                    <a:pt x="257" y="224"/>
                  </a:lnTo>
                  <a:lnTo>
                    <a:pt x="261" y="213"/>
                  </a:lnTo>
                  <a:lnTo>
                    <a:pt x="261" y="198"/>
                  </a:lnTo>
                  <a:lnTo>
                    <a:pt x="240" y="192"/>
                  </a:lnTo>
                  <a:lnTo>
                    <a:pt x="227" y="184"/>
                  </a:lnTo>
                  <a:lnTo>
                    <a:pt x="203" y="161"/>
                  </a:lnTo>
                  <a:lnTo>
                    <a:pt x="194" y="142"/>
                  </a:lnTo>
                  <a:lnTo>
                    <a:pt x="210" y="129"/>
                  </a:lnTo>
                  <a:lnTo>
                    <a:pt x="209" y="121"/>
                  </a:lnTo>
                  <a:lnTo>
                    <a:pt x="181" y="114"/>
                  </a:lnTo>
                  <a:lnTo>
                    <a:pt x="161" y="97"/>
                  </a:lnTo>
                  <a:lnTo>
                    <a:pt x="135" y="97"/>
                  </a:lnTo>
                  <a:lnTo>
                    <a:pt x="86" y="66"/>
                  </a:lnTo>
                  <a:lnTo>
                    <a:pt x="54" y="41"/>
                  </a:lnTo>
                  <a:lnTo>
                    <a:pt x="35" y="13"/>
                  </a:lnTo>
                  <a:lnTo>
                    <a:pt x="0" y="0"/>
                  </a:lnTo>
                  <a:lnTo>
                    <a:pt x="40" y="77"/>
                  </a:lnTo>
                  <a:lnTo>
                    <a:pt x="68" y="112"/>
                  </a:lnTo>
                  <a:lnTo>
                    <a:pt x="80" y="129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 rot="94200">
              <a:off x="1360440" y="4129200"/>
              <a:ext cx="1022400" cy="1452600"/>
            </a:xfrm>
            <a:custGeom>
              <a:avLst/>
              <a:gdLst/>
              <a:ahLst/>
              <a:rect l="l" t="t" r="r" b="b"/>
              <a:pathLst>
                <a:path w="636" h="827">
                  <a:moveTo>
                    <a:pt x="517" y="4"/>
                  </a:moveTo>
                  <a:lnTo>
                    <a:pt x="468" y="0"/>
                  </a:lnTo>
                  <a:lnTo>
                    <a:pt x="457" y="8"/>
                  </a:lnTo>
                  <a:lnTo>
                    <a:pt x="454" y="18"/>
                  </a:lnTo>
                  <a:lnTo>
                    <a:pt x="419" y="34"/>
                  </a:lnTo>
                  <a:lnTo>
                    <a:pt x="413" y="56"/>
                  </a:lnTo>
                  <a:lnTo>
                    <a:pt x="387" y="69"/>
                  </a:lnTo>
                  <a:lnTo>
                    <a:pt x="387" y="77"/>
                  </a:lnTo>
                  <a:lnTo>
                    <a:pt x="348" y="95"/>
                  </a:lnTo>
                  <a:lnTo>
                    <a:pt x="345" y="116"/>
                  </a:lnTo>
                  <a:lnTo>
                    <a:pt x="315" y="125"/>
                  </a:lnTo>
                  <a:lnTo>
                    <a:pt x="262" y="121"/>
                  </a:lnTo>
                  <a:lnTo>
                    <a:pt x="246" y="111"/>
                  </a:lnTo>
                  <a:lnTo>
                    <a:pt x="239" y="116"/>
                  </a:lnTo>
                  <a:lnTo>
                    <a:pt x="253" y="167"/>
                  </a:lnTo>
                  <a:lnTo>
                    <a:pt x="226" y="172"/>
                  </a:lnTo>
                  <a:lnTo>
                    <a:pt x="180" y="184"/>
                  </a:lnTo>
                  <a:lnTo>
                    <a:pt x="149" y="172"/>
                  </a:lnTo>
                  <a:lnTo>
                    <a:pt x="129" y="189"/>
                  </a:lnTo>
                  <a:lnTo>
                    <a:pt x="69" y="214"/>
                  </a:lnTo>
                  <a:lnTo>
                    <a:pt x="49" y="230"/>
                  </a:lnTo>
                  <a:lnTo>
                    <a:pt x="46" y="235"/>
                  </a:lnTo>
                  <a:lnTo>
                    <a:pt x="64" y="258"/>
                  </a:lnTo>
                  <a:lnTo>
                    <a:pt x="54" y="275"/>
                  </a:lnTo>
                  <a:lnTo>
                    <a:pt x="64" y="290"/>
                  </a:lnTo>
                  <a:lnTo>
                    <a:pt x="49" y="306"/>
                  </a:lnTo>
                  <a:lnTo>
                    <a:pt x="26" y="311"/>
                  </a:lnTo>
                  <a:lnTo>
                    <a:pt x="25" y="318"/>
                  </a:lnTo>
                  <a:lnTo>
                    <a:pt x="20" y="331"/>
                  </a:lnTo>
                  <a:lnTo>
                    <a:pt x="25" y="392"/>
                  </a:lnTo>
                  <a:lnTo>
                    <a:pt x="9" y="405"/>
                  </a:lnTo>
                  <a:lnTo>
                    <a:pt x="0" y="411"/>
                  </a:lnTo>
                  <a:lnTo>
                    <a:pt x="25" y="449"/>
                  </a:lnTo>
                  <a:lnTo>
                    <a:pt x="52" y="489"/>
                  </a:lnTo>
                  <a:lnTo>
                    <a:pt x="46" y="498"/>
                  </a:lnTo>
                  <a:lnTo>
                    <a:pt x="64" y="537"/>
                  </a:lnTo>
                  <a:lnTo>
                    <a:pt x="80" y="572"/>
                  </a:lnTo>
                  <a:lnTo>
                    <a:pt x="78" y="577"/>
                  </a:lnTo>
                  <a:lnTo>
                    <a:pt x="78" y="608"/>
                  </a:lnTo>
                  <a:lnTo>
                    <a:pt x="109" y="687"/>
                  </a:lnTo>
                  <a:lnTo>
                    <a:pt x="146" y="699"/>
                  </a:lnTo>
                  <a:lnTo>
                    <a:pt x="163" y="727"/>
                  </a:lnTo>
                  <a:lnTo>
                    <a:pt x="195" y="753"/>
                  </a:lnTo>
                  <a:lnTo>
                    <a:pt x="243" y="782"/>
                  </a:lnTo>
                  <a:lnTo>
                    <a:pt x="267" y="782"/>
                  </a:lnTo>
                  <a:lnTo>
                    <a:pt x="287" y="799"/>
                  </a:lnTo>
                  <a:lnTo>
                    <a:pt x="315" y="806"/>
                  </a:lnTo>
                  <a:lnTo>
                    <a:pt x="319" y="814"/>
                  </a:lnTo>
                  <a:lnTo>
                    <a:pt x="367" y="826"/>
                  </a:lnTo>
                  <a:lnTo>
                    <a:pt x="407" y="806"/>
                  </a:lnTo>
                  <a:lnTo>
                    <a:pt x="413" y="810"/>
                  </a:lnTo>
                  <a:lnTo>
                    <a:pt x="436" y="806"/>
                  </a:lnTo>
                  <a:lnTo>
                    <a:pt x="448" y="814"/>
                  </a:lnTo>
                  <a:lnTo>
                    <a:pt x="467" y="807"/>
                  </a:lnTo>
                  <a:lnTo>
                    <a:pt x="487" y="791"/>
                  </a:lnTo>
                  <a:lnTo>
                    <a:pt x="507" y="782"/>
                  </a:lnTo>
                  <a:lnTo>
                    <a:pt x="522" y="770"/>
                  </a:lnTo>
                  <a:lnTo>
                    <a:pt x="526" y="757"/>
                  </a:lnTo>
                  <a:lnTo>
                    <a:pt x="507" y="753"/>
                  </a:lnTo>
                  <a:lnTo>
                    <a:pt x="488" y="740"/>
                  </a:lnTo>
                  <a:lnTo>
                    <a:pt x="507" y="725"/>
                  </a:lnTo>
                  <a:lnTo>
                    <a:pt x="507" y="711"/>
                  </a:lnTo>
                  <a:lnTo>
                    <a:pt x="526" y="687"/>
                  </a:lnTo>
                  <a:lnTo>
                    <a:pt x="542" y="671"/>
                  </a:lnTo>
                  <a:lnTo>
                    <a:pt x="589" y="687"/>
                  </a:lnTo>
                  <a:lnTo>
                    <a:pt x="635" y="641"/>
                  </a:lnTo>
                  <a:lnTo>
                    <a:pt x="635" y="624"/>
                  </a:lnTo>
                  <a:lnTo>
                    <a:pt x="611" y="604"/>
                  </a:lnTo>
                  <a:lnTo>
                    <a:pt x="611" y="587"/>
                  </a:lnTo>
                  <a:lnTo>
                    <a:pt x="583" y="576"/>
                  </a:lnTo>
                  <a:lnTo>
                    <a:pt x="557" y="541"/>
                  </a:lnTo>
                  <a:lnTo>
                    <a:pt x="536" y="541"/>
                  </a:lnTo>
                  <a:lnTo>
                    <a:pt x="520" y="563"/>
                  </a:lnTo>
                  <a:lnTo>
                    <a:pt x="510" y="563"/>
                  </a:lnTo>
                  <a:lnTo>
                    <a:pt x="482" y="576"/>
                  </a:lnTo>
                  <a:lnTo>
                    <a:pt x="468" y="569"/>
                  </a:lnTo>
                  <a:lnTo>
                    <a:pt x="436" y="554"/>
                  </a:lnTo>
                  <a:lnTo>
                    <a:pt x="422" y="565"/>
                  </a:lnTo>
                  <a:lnTo>
                    <a:pt x="413" y="559"/>
                  </a:lnTo>
                  <a:lnTo>
                    <a:pt x="413" y="526"/>
                  </a:lnTo>
                  <a:lnTo>
                    <a:pt x="422" y="524"/>
                  </a:lnTo>
                  <a:lnTo>
                    <a:pt x="453" y="535"/>
                  </a:lnTo>
                  <a:lnTo>
                    <a:pt x="473" y="537"/>
                  </a:lnTo>
                  <a:lnTo>
                    <a:pt x="473" y="526"/>
                  </a:lnTo>
                  <a:lnTo>
                    <a:pt x="480" y="505"/>
                  </a:lnTo>
                  <a:lnTo>
                    <a:pt x="457" y="498"/>
                  </a:lnTo>
                  <a:lnTo>
                    <a:pt x="416" y="498"/>
                  </a:lnTo>
                  <a:lnTo>
                    <a:pt x="401" y="488"/>
                  </a:lnTo>
                  <a:lnTo>
                    <a:pt x="402" y="484"/>
                  </a:lnTo>
                  <a:lnTo>
                    <a:pt x="413" y="474"/>
                  </a:lnTo>
                  <a:lnTo>
                    <a:pt x="387" y="461"/>
                  </a:lnTo>
                  <a:lnTo>
                    <a:pt x="379" y="405"/>
                  </a:lnTo>
                  <a:lnTo>
                    <a:pt x="413" y="418"/>
                  </a:lnTo>
                  <a:lnTo>
                    <a:pt x="433" y="406"/>
                  </a:lnTo>
                  <a:lnTo>
                    <a:pt x="433" y="392"/>
                  </a:lnTo>
                  <a:lnTo>
                    <a:pt x="422" y="370"/>
                  </a:lnTo>
                  <a:lnTo>
                    <a:pt x="422" y="345"/>
                  </a:lnTo>
                  <a:lnTo>
                    <a:pt x="427" y="315"/>
                  </a:lnTo>
                  <a:lnTo>
                    <a:pt x="439" y="300"/>
                  </a:lnTo>
                  <a:lnTo>
                    <a:pt x="487" y="296"/>
                  </a:lnTo>
                  <a:lnTo>
                    <a:pt x="507" y="240"/>
                  </a:lnTo>
                  <a:lnTo>
                    <a:pt x="480" y="231"/>
                  </a:lnTo>
                  <a:lnTo>
                    <a:pt x="487" y="151"/>
                  </a:lnTo>
                  <a:lnTo>
                    <a:pt x="502" y="123"/>
                  </a:lnTo>
                  <a:lnTo>
                    <a:pt x="513" y="95"/>
                  </a:lnTo>
                  <a:lnTo>
                    <a:pt x="496" y="91"/>
                  </a:lnTo>
                  <a:lnTo>
                    <a:pt x="520" y="69"/>
                  </a:lnTo>
                  <a:lnTo>
                    <a:pt x="516" y="13"/>
                  </a:lnTo>
                  <a:lnTo>
                    <a:pt x="517" y="4"/>
                  </a:lnTo>
                </a:path>
              </a:pathLst>
            </a:custGeom>
            <a:gradFill rotWithShape="0">
              <a:gsLst>
                <a:gs pos="0">
                  <a:srgbClr val="e5fee5"/>
                </a:gs>
                <a:gs pos="100000">
                  <a:srgbClr val="99ff99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 rot="94200">
              <a:off x="1360080" y="4128840"/>
              <a:ext cx="1042920" cy="1465200"/>
            </a:xfrm>
            <a:custGeom>
              <a:avLst/>
              <a:gdLst/>
              <a:ahLst/>
              <a:rect l="l" t="t" r="r" b="b"/>
              <a:pathLst>
                <a:path w="648" h="835">
                  <a:moveTo>
                    <a:pt x="528" y="4"/>
                  </a:moveTo>
                  <a:lnTo>
                    <a:pt x="476" y="0"/>
                  </a:lnTo>
                  <a:lnTo>
                    <a:pt x="466" y="8"/>
                  </a:lnTo>
                  <a:lnTo>
                    <a:pt x="462" y="18"/>
                  </a:lnTo>
                  <a:lnTo>
                    <a:pt x="427" y="34"/>
                  </a:lnTo>
                  <a:lnTo>
                    <a:pt x="420" y="56"/>
                  </a:lnTo>
                  <a:lnTo>
                    <a:pt x="394" y="70"/>
                  </a:lnTo>
                  <a:lnTo>
                    <a:pt x="394" y="78"/>
                  </a:lnTo>
                  <a:lnTo>
                    <a:pt x="354" y="97"/>
                  </a:lnTo>
                  <a:lnTo>
                    <a:pt x="351" y="118"/>
                  </a:lnTo>
                  <a:lnTo>
                    <a:pt x="321" y="126"/>
                  </a:lnTo>
                  <a:lnTo>
                    <a:pt x="267" y="122"/>
                  </a:lnTo>
                  <a:lnTo>
                    <a:pt x="249" y="112"/>
                  </a:lnTo>
                  <a:lnTo>
                    <a:pt x="242" y="118"/>
                  </a:lnTo>
                  <a:lnTo>
                    <a:pt x="258" y="168"/>
                  </a:lnTo>
                  <a:lnTo>
                    <a:pt x="229" y="174"/>
                  </a:lnTo>
                  <a:lnTo>
                    <a:pt x="181" y="185"/>
                  </a:lnTo>
                  <a:lnTo>
                    <a:pt x="152" y="174"/>
                  </a:lnTo>
                  <a:lnTo>
                    <a:pt x="132" y="191"/>
                  </a:lnTo>
                  <a:lnTo>
                    <a:pt x="72" y="217"/>
                  </a:lnTo>
                  <a:lnTo>
                    <a:pt x="49" y="233"/>
                  </a:lnTo>
                  <a:lnTo>
                    <a:pt x="46" y="238"/>
                  </a:lnTo>
                  <a:lnTo>
                    <a:pt x="66" y="261"/>
                  </a:lnTo>
                  <a:lnTo>
                    <a:pt x="55" y="277"/>
                  </a:lnTo>
                  <a:lnTo>
                    <a:pt x="66" y="293"/>
                  </a:lnTo>
                  <a:lnTo>
                    <a:pt x="49" y="308"/>
                  </a:lnTo>
                  <a:lnTo>
                    <a:pt x="26" y="314"/>
                  </a:lnTo>
                  <a:lnTo>
                    <a:pt x="25" y="321"/>
                  </a:lnTo>
                  <a:lnTo>
                    <a:pt x="20" y="333"/>
                  </a:lnTo>
                  <a:lnTo>
                    <a:pt x="25" y="396"/>
                  </a:lnTo>
                  <a:lnTo>
                    <a:pt x="9" y="409"/>
                  </a:lnTo>
                  <a:lnTo>
                    <a:pt x="0" y="415"/>
                  </a:lnTo>
                  <a:lnTo>
                    <a:pt x="25" y="453"/>
                  </a:lnTo>
                  <a:lnTo>
                    <a:pt x="52" y="495"/>
                  </a:lnTo>
                  <a:lnTo>
                    <a:pt x="46" y="503"/>
                  </a:lnTo>
                  <a:lnTo>
                    <a:pt x="66" y="542"/>
                  </a:lnTo>
                  <a:lnTo>
                    <a:pt x="81" y="577"/>
                  </a:lnTo>
                  <a:lnTo>
                    <a:pt x="80" y="583"/>
                  </a:lnTo>
                  <a:lnTo>
                    <a:pt x="80" y="614"/>
                  </a:lnTo>
                  <a:lnTo>
                    <a:pt x="112" y="693"/>
                  </a:lnTo>
                  <a:lnTo>
                    <a:pt x="147" y="706"/>
                  </a:lnTo>
                  <a:lnTo>
                    <a:pt x="166" y="734"/>
                  </a:lnTo>
                  <a:lnTo>
                    <a:pt x="198" y="759"/>
                  </a:lnTo>
                  <a:lnTo>
                    <a:pt x="247" y="790"/>
                  </a:lnTo>
                  <a:lnTo>
                    <a:pt x="273" y="790"/>
                  </a:lnTo>
                  <a:lnTo>
                    <a:pt x="293" y="807"/>
                  </a:lnTo>
                  <a:lnTo>
                    <a:pt x="321" y="814"/>
                  </a:lnTo>
                  <a:lnTo>
                    <a:pt x="325" y="822"/>
                  </a:lnTo>
                  <a:lnTo>
                    <a:pt x="373" y="834"/>
                  </a:lnTo>
                  <a:lnTo>
                    <a:pt x="414" y="814"/>
                  </a:lnTo>
                  <a:lnTo>
                    <a:pt x="420" y="818"/>
                  </a:lnTo>
                  <a:lnTo>
                    <a:pt x="445" y="814"/>
                  </a:lnTo>
                  <a:lnTo>
                    <a:pt x="456" y="822"/>
                  </a:lnTo>
                  <a:lnTo>
                    <a:pt x="474" y="815"/>
                  </a:lnTo>
                  <a:lnTo>
                    <a:pt x="496" y="799"/>
                  </a:lnTo>
                  <a:lnTo>
                    <a:pt x="514" y="790"/>
                  </a:lnTo>
                  <a:lnTo>
                    <a:pt x="532" y="778"/>
                  </a:lnTo>
                  <a:lnTo>
                    <a:pt x="535" y="765"/>
                  </a:lnTo>
                  <a:lnTo>
                    <a:pt x="514" y="759"/>
                  </a:lnTo>
                  <a:lnTo>
                    <a:pt x="499" y="747"/>
                  </a:lnTo>
                  <a:lnTo>
                    <a:pt x="514" y="731"/>
                  </a:lnTo>
                  <a:lnTo>
                    <a:pt x="516" y="717"/>
                  </a:lnTo>
                  <a:lnTo>
                    <a:pt x="535" y="693"/>
                  </a:lnTo>
                  <a:lnTo>
                    <a:pt x="552" y="678"/>
                  </a:lnTo>
                  <a:lnTo>
                    <a:pt x="601" y="693"/>
                  </a:lnTo>
                  <a:lnTo>
                    <a:pt x="647" y="647"/>
                  </a:lnTo>
                  <a:lnTo>
                    <a:pt x="647" y="630"/>
                  </a:lnTo>
                  <a:lnTo>
                    <a:pt x="623" y="609"/>
                  </a:lnTo>
                  <a:lnTo>
                    <a:pt x="623" y="593"/>
                  </a:lnTo>
                  <a:lnTo>
                    <a:pt x="595" y="581"/>
                  </a:lnTo>
                  <a:lnTo>
                    <a:pt x="568" y="546"/>
                  </a:lnTo>
                  <a:lnTo>
                    <a:pt x="546" y="546"/>
                  </a:lnTo>
                  <a:lnTo>
                    <a:pt x="529" y="569"/>
                  </a:lnTo>
                  <a:lnTo>
                    <a:pt x="520" y="569"/>
                  </a:lnTo>
                  <a:lnTo>
                    <a:pt x="493" y="581"/>
                  </a:lnTo>
                  <a:lnTo>
                    <a:pt x="476" y="574"/>
                  </a:lnTo>
                  <a:lnTo>
                    <a:pt x="445" y="559"/>
                  </a:lnTo>
                  <a:lnTo>
                    <a:pt x="430" y="570"/>
                  </a:lnTo>
                  <a:lnTo>
                    <a:pt x="420" y="565"/>
                  </a:lnTo>
                  <a:lnTo>
                    <a:pt x="420" y="531"/>
                  </a:lnTo>
                  <a:lnTo>
                    <a:pt x="430" y="530"/>
                  </a:lnTo>
                  <a:lnTo>
                    <a:pt x="460" y="541"/>
                  </a:lnTo>
                  <a:lnTo>
                    <a:pt x="480" y="542"/>
                  </a:lnTo>
                  <a:lnTo>
                    <a:pt x="480" y="531"/>
                  </a:lnTo>
                  <a:lnTo>
                    <a:pt x="489" y="510"/>
                  </a:lnTo>
                  <a:lnTo>
                    <a:pt x="466" y="503"/>
                  </a:lnTo>
                  <a:lnTo>
                    <a:pt x="425" y="503"/>
                  </a:lnTo>
                  <a:lnTo>
                    <a:pt x="408" y="493"/>
                  </a:lnTo>
                  <a:lnTo>
                    <a:pt x="410" y="489"/>
                  </a:lnTo>
                  <a:lnTo>
                    <a:pt x="420" y="478"/>
                  </a:lnTo>
                  <a:lnTo>
                    <a:pt x="394" y="465"/>
                  </a:lnTo>
                  <a:lnTo>
                    <a:pt x="387" y="409"/>
                  </a:lnTo>
                  <a:lnTo>
                    <a:pt x="420" y="422"/>
                  </a:lnTo>
                  <a:lnTo>
                    <a:pt x="440" y="410"/>
                  </a:lnTo>
                  <a:lnTo>
                    <a:pt x="440" y="396"/>
                  </a:lnTo>
                  <a:lnTo>
                    <a:pt x="430" y="374"/>
                  </a:lnTo>
                  <a:lnTo>
                    <a:pt x="430" y="349"/>
                  </a:lnTo>
                  <a:lnTo>
                    <a:pt x="434" y="318"/>
                  </a:lnTo>
                  <a:lnTo>
                    <a:pt x="446" y="303"/>
                  </a:lnTo>
                  <a:lnTo>
                    <a:pt x="496" y="298"/>
                  </a:lnTo>
                  <a:lnTo>
                    <a:pt x="514" y="242"/>
                  </a:lnTo>
                  <a:lnTo>
                    <a:pt x="489" y="234"/>
                  </a:lnTo>
                  <a:lnTo>
                    <a:pt x="496" y="153"/>
                  </a:lnTo>
                  <a:lnTo>
                    <a:pt x="512" y="125"/>
                  </a:lnTo>
                  <a:lnTo>
                    <a:pt x="522" y="97"/>
                  </a:lnTo>
                  <a:lnTo>
                    <a:pt x="506" y="92"/>
                  </a:lnTo>
                  <a:lnTo>
                    <a:pt x="529" y="70"/>
                  </a:lnTo>
                  <a:lnTo>
                    <a:pt x="526" y="13"/>
                  </a:lnTo>
                  <a:lnTo>
                    <a:pt x="528" y="4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 rot="94200">
              <a:off x="1270080" y="4653000"/>
              <a:ext cx="117360" cy="173160"/>
            </a:xfrm>
            <a:custGeom>
              <a:avLst/>
              <a:gdLst/>
              <a:ahLst/>
              <a:rect l="l" t="t" r="r" b="b"/>
              <a:pathLst>
                <a:path w="73" h="99">
                  <a:moveTo>
                    <a:pt x="51" y="98"/>
                  </a:moveTo>
                  <a:lnTo>
                    <a:pt x="28" y="60"/>
                  </a:lnTo>
                  <a:lnTo>
                    <a:pt x="28" y="45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2" y="20"/>
                  </a:lnTo>
                  <a:lnTo>
                    <a:pt x="72" y="11"/>
                  </a:lnTo>
                  <a:lnTo>
                    <a:pt x="66" y="24"/>
                  </a:lnTo>
                  <a:lnTo>
                    <a:pt x="72" y="81"/>
                  </a:lnTo>
                  <a:lnTo>
                    <a:pt x="60" y="92"/>
                  </a:lnTo>
                  <a:lnTo>
                    <a:pt x="51" y="98"/>
                  </a:lnTo>
                </a:path>
              </a:pathLst>
            </a:custGeom>
            <a:solidFill>
              <a:srgbClr val="ccffc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 rot="94200">
              <a:off x="1267920" y="4652640"/>
              <a:ext cx="131760" cy="189000"/>
            </a:xfrm>
            <a:custGeom>
              <a:avLst/>
              <a:gdLst/>
              <a:ahLst/>
              <a:rect l="l" t="t" r="r" b="b"/>
              <a:pathLst>
                <a:path w="82" h="108">
                  <a:moveTo>
                    <a:pt x="57" y="107"/>
                  </a:moveTo>
                  <a:lnTo>
                    <a:pt x="29" y="66"/>
                  </a:lnTo>
                  <a:lnTo>
                    <a:pt x="29" y="49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7" y="21"/>
                  </a:lnTo>
                  <a:lnTo>
                    <a:pt x="81" y="13"/>
                  </a:lnTo>
                  <a:lnTo>
                    <a:pt x="75" y="25"/>
                  </a:lnTo>
                  <a:lnTo>
                    <a:pt x="81" y="88"/>
                  </a:lnTo>
                  <a:lnTo>
                    <a:pt x="68" y="101"/>
                  </a:lnTo>
                  <a:lnTo>
                    <a:pt x="57" y="107"/>
                  </a:lnTo>
                </a:path>
              </a:pathLst>
            </a:custGeom>
            <a:blipFill rotWithShape="0">
              <a:blip r:embed="rId1"/>
              <a:srcRect/>
              <a:tile tx="0" ty="0" sx="100000" sy="100000" algn="ctr"/>
            </a:blip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 rot="94200">
              <a:off x="1977840" y="3855960"/>
              <a:ext cx="1896840" cy="1554120"/>
            </a:xfrm>
            <a:custGeom>
              <a:avLst/>
              <a:gdLst/>
              <a:ahLst/>
              <a:rect l="l" t="t" r="r" b="b"/>
              <a:pathLst>
                <a:path w="1177" h="886">
                  <a:moveTo>
                    <a:pt x="488" y="758"/>
                  </a:moveTo>
                  <a:lnTo>
                    <a:pt x="508" y="660"/>
                  </a:lnTo>
                  <a:lnTo>
                    <a:pt x="493" y="589"/>
                  </a:lnTo>
                  <a:lnTo>
                    <a:pt x="519" y="527"/>
                  </a:lnTo>
                  <a:lnTo>
                    <a:pt x="559" y="488"/>
                  </a:lnTo>
                  <a:lnTo>
                    <a:pt x="610" y="481"/>
                  </a:lnTo>
                  <a:lnTo>
                    <a:pt x="596" y="432"/>
                  </a:lnTo>
                  <a:lnTo>
                    <a:pt x="590" y="418"/>
                  </a:lnTo>
                  <a:lnTo>
                    <a:pt x="597" y="418"/>
                  </a:lnTo>
                  <a:lnTo>
                    <a:pt x="620" y="457"/>
                  </a:lnTo>
                  <a:lnTo>
                    <a:pt x="637" y="481"/>
                  </a:lnTo>
                  <a:lnTo>
                    <a:pt x="654" y="474"/>
                  </a:lnTo>
                  <a:lnTo>
                    <a:pt x="667" y="449"/>
                  </a:lnTo>
                  <a:lnTo>
                    <a:pt x="687" y="425"/>
                  </a:lnTo>
                  <a:lnTo>
                    <a:pt x="757" y="422"/>
                  </a:lnTo>
                  <a:lnTo>
                    <a:pt x="828" y="390"/>
                  </a:lnTo>
                  <a:lnTo>
                    <a:pt x="836" y="376"/>
                  </a:lnTo>
                  <a:lnTo>
                    <a:pt x="814" y="357"/>
                  </a:lnTo>
                  <a:lnTo>
                    <a:pt x="828" y="331"/>
                  </a:lnTo>
                  <a:lnTo>
                    <a:pt x="961" y="259"/>
                  </a:lnTo>
                  <a:lnTo>
                    <a:pt x="997" y="223"/>
                  </a:lnTo>
                  <a:lnTo>
                    <a:pt x="1123" y="140"/>
                  </a:lnTo>
                  <a:lnTo>
                    <a:pt x="1176" y="79"/>
                  </a:lnTo>
                  <a:lnTo>
                    <a:pt x="1164" y="73"/>
                  </a:lnTo>
                  <a:lnTo>
                    <a:pt x="1155" y="74"/>
                  </a:lnTo>
                  <a:lnTo>
                    <a:pt x="1101" y="116"/>
                  </a:lnTo>
                  <a:lnTo>
                    <a:pt x="1074" y="123"/>
                  </a:lnTo>
                  <a:lnTo>
                    <a:pt x="1041" y="116"/>
                  </a:lnTo>
                  <a:lnTo>
                    <a:pt x="1041" y="108"/>
                  </a:lnTo>
                  <a:lnTo>
                    <a:pt x="1001" y="88"/>
                  </a:lnTo>
                  <a:lnTo>
                    <a:pt x="977" y="108"/>
                  </a:lnTo>
                  <a:lnTo>
                    <a:pt x="922" y="139"/>
                  </a:lnTo>
                  <a:lnTo>
                    <a:pt x="918" y="154"/>
                  </a:lnTo>
                  <a:lnTo>
                    <a:pt x="912" y="179"/>
                  </a:lnTo>
                  <a:lnTo>
                    <a:pt x="892" y="179"/>
                  </a:lnTo>
                  <a:lnTo>
                    <a:pt x="862" y="195"/>
                  </a:lnTo>
                  <a:lnTo>
                    <a:pt x="852" y="191"/>
                  </a:lnTo>
                  <a:lnTo>
                    <a:pt x="855" y="175"/>
                  </a:lnTo>
                  <a:lnTo>
                    <a:pt x="848" y="167"/>
                  </a:lnTo>
                  <a:lnTo>
                    <a:pt x="832" y="178"/>
                  </a:lnTo>
                  <a:lnTo>
                    <a:pt x="828" y="196"/>
                  </a:lnTo>
                  <a:lnTo>
                    <a:pt x="812" y="219"/>
                  </a:lnTo>
                  <a:lnTo>
                    <a:pt x="799" y="219"/>
                  </a:lnTo>
                  <a:lnTo>
                    <a:pt x="773" y="223"/>
                  </a:lnTo>
                  <a:lnTo>
                    <a:pt x="706" y="243"/>
                  </a:lnTo>
                  <a:lnTo>
                    <a:pt x="660" y="251"/>
                  </a:lnTo>
                  <a:lnTo>
                    <a:pt x="637" y="231"/>
                  </a:lnTo>
                  <a:lnTo>
                    <a:pt x="633" y="214"/>
                  </a:lnTo>
                  <a:lnTo>
                    <a:pt x="604" y="203"/>
                  </a:lnTo>
                  <a:lnTo>
                    <a:pt x="581" y="167"/>
                  </a:lnTo>
                  <a:lnTo>
                    <a:pt x="531" y="143"/>
                  </a:lnTo>
                  <a:lnTo>
                    <a:pt x="522" y="139"/>
                  </a:lnTo>
                  <a:lnTo>
                    <a:pt x="491" y="135"/>
                  </a:lnTo>
                  <a:lnTo>
                    <a:pt x="482" y="122"/>
                  </a:lnTo>
                  <a:lnTo>
                    <a:pt x="488" y="108"/>
                  </a:lnTo>
                  <a:lnTo>
                    <a:pt x="462" y="88"/>
                  </a:lnTo>
                  <a:lnTo>
                    <a:pt x="472" y="76"/>
                  </a:lnTo>
                  <a:lnTo>
                    <a:pt x="491" y="62"/>
                  </a:lnTo>
                  <a:lnTo>
                    <a:pt x="470" y="36"/>
                  </a:lnTo>
                  <a:lnTo>
                    <a:pt x="450" y="36"/>
                  </a:lnTo>
                  <a:lnTo>
                    <a:pt x="419" y="43"/>
                  </a:lnTo>
                  <a:lnTo>
                    <a:pt x="390" y="32"/>
                  </a:lnTo>
                  <a:lnTo>
                    <a:pt x="381" y="45"/>
                  </a:lnTo>
                  <a:lnTo>
                    <a:pt x="370" y="45"/>
                  </a:lnTo>
                  <a:lnTo>
                    <a:pt x="310" y="8"/>
                  </a:lnTo>
                  <a:lnTo>
                    <a:pt x="267" y="0"/>
                  </a:lnTo>
                  <a:lnTo>
                    <a:pt x="258" y="6"/>
                  </a:lnTo>
                  <a:lnTo>
                    <a:pt x="255" y="29"/>
                  </a:lnTo>
                  <a:lnTo>
                    <a:pt x="210" y="71"/>
                  </a:lnTo>
                  <a:lnTo>
                    <a:pt x="186" y="73"/>
                  </a:lnTo>
                  <a:lnTo>
                    <a:pt x="169" y="108"/>
                  </a:lnTo>
                  <a:lnTo>
                    <a:pt x="181" y="116"/>
                  </a:lnTo>
                  <a:lnTo>
                    <a:pt x="180" y="128"/>
                  </a:lnTo>
                  <a:lnTo>
                    <a:pt x="154" y="151"/>
                  </a:lnTo>
                  <a:lnTo>
                    <a:pt x="140" y="186"/>
                  </a:lnTo>
                  <a:lnTo>
                    <a:pt x="137" y="195"/>
                  </a:lnTo>
                  <a:lnTo>
                    <a:pt x="143" y="251"/>
                  </a:lnTo>
                  <a:lnTo>
                    <a:pt x="120" y="273"/>
                  </a:lnTo>
                  <a:lnTo>
                    <a:pt x="135" y="278"/>
                  </a:lnTo>
                  <a:lnTo>
                    <a:pt x="123" y="306"/>
                  </a:lnTo>
                  <a:lnTo>
                    <a:pt x="108" y="334"/>
                  </a:lnTo>
                  <a:lnTo>
                    <a:pt x="103" y="414"/>
                  </a:lnTo>
                  <a:lnTo>
                    <a:pt x="127" y="422"/>
                  </a:lnTo>
                  <a:lnTo>
                    <a:pt x="108" y="478"/>
                  </a:lnTo>
                  <a:lnTo>
                    <a:pt x="60" y="482"/>
                  </a:lnTo>
                  <a:lnTo>
                    <a:pt x="48" y="498"/>
                  </a:lnTo>
                  <a:lnTo>
                    <a:pt x="45" y="527"/>
                  </a:lnTo>
                  <a:lnTo>
                    <a:pt x="45" y="552"/>
                  </a:lnTo>
                  <a:lnTo>
                    <a:pt x="55" y="575"/>
                  </a:lnTo>
                  <a:lnTo>
                    <a:pt x="55" y="589"/>
                  </a:lnTo>
                  <a:lnTo>
                    <a:pt x="34" y="600"/>
                  </a:lnTo>
                  <a:lnTo>
                    <a:pt x="0" y="587"/>
                  </a:lnTo>
                  <a:lnTo>
                    <a:pt x="8" y="643"/>
                  </a:lnTo>
                  <a:lnTo>
                    <a:pt x="34" y="656"/>
                  </a:lnTo>
                  <a:lnTo>
                    <a:pt x="25" y="666"/>
                  </a:lnTo>
                  <a:lnTo>
                    <a:pt x="25" y="670"/>
                  </a:lnTo>
                  <a:lnTo>
                    <a:pt x="40" y="680"/>
                  </a:lnTo>
                  <a:lnTo>
                    <a:pt x="80" y="680"/>
                  </a:lnTo>
                  <a:lnTo>
                    <a:pt x="103" y="687"/>
                  </a:lnTo>
                  <a:lnTo>
                    <a:pt x="94" y="708"/>
                  </a:lnTo>
                  <a:lnTo>
                    <a:pt x="94" y="719"/>
                  </a:lnTo>
                  <a:lnTo>
                    <a:pt x="74" y="718"/>
                  </a:lnTo>
                  <a:lnTo>
                    <a:pt x="45" y="707"/>
                  </a:lnTo>
                  <a:lnTo>
                    <a:pt x="34" y="708"/>
                  </a:lnTo>
                  <a:lnTo>
                    <a:pt x="34" y="742"/>
                  </a:lnTo>
                  <a:lnTo>
                    <a:pt x="45" y="747"/>
                  </a:lnTo>
                  <a:lnTo>
                    <a:pt x="58" y="736"/>
                  </a:lnTo>
                  <a:lnTo>
                    <a:pt x="89" y="751"/>
                  </a:lnTo>
                  <a:lnTo>
                    <a:pt x="106" y="758"/>
                  </a:lnTo>
                  <a:lnTo>
                    <a:pt x="134" y="746"/>
                  </a:lnTo>
                  <a:lnTo>
                    <a:pt x="143" y="746"/>
                  </a:lnTo>
                  <a:lnTo>
                    <a:pt x="157" y="723"/>
                  </a:lnTo>
                  <a:lnTo>
                    <a:pt x="181" y="723"/>
                  </a:lnTo>
                  <a:lnTo>
                    <a:pt x="209" y="758"/>
                  </a:lnTo>
                  <a:lnTo>
                    <a:pt x="235" y="770"/>
                  </a:lnTo>
                  <a:lnTo>
                    <a:pt x="235" y="786"/>
                  </a:lnTo>
                  <a:lnTo>
                    <a:pt x="261" y="807"/>
                  </a:lnTo>
                  <a:lnTo>
                    <a:pt x="261" y="823"/>
                  </a:lnTo>
                  <a:lnTo>
                    <a:pt x="215" y="869"/>
                  </a:lnTo>
                  <a:lnTo>
                    <a:pt x="224" y="882"/>
                  </a:lnTo>
                  <a:lnTo>
                    <a:pt x="244" y="885"/>
                  </a:lnTo>
                  <a:lnTo>
                    <a:pt x="270" y="866"/>
                  </a:lnTo>
                  <a:lnTo>
                    <a:pt x="295" y="838"/>
                  </a:lnTo>
                  <a:lnTo>
                    <a:pt x="315" y="837"/>
                  </a:lnTo>
                  <a:lnTo>
                    <a:pt x="376" y="833"/>
                  </a:lnTo>
                  <a:lnTo>
                    <a:pt x="410" y="822"/>
                  </a:lnTo>
                  <a:lnTo>
                    <a:pt x="445" y="837"/>
                  </a:lnTo>
                  <a:lnTo>
                    <a:pt x="456" y="829"/>
                  </a:lnTo>
                  <a:lnTo>
                    <a:pt x="444" y="786"/>
                  </a:lnTo>
                  <a:lnTo>
                    <a:pt x="458" y="770"/>
                  </a:lnTo>
                  <a:lnTo>
                    <a:pt x="488" y="758"/>
                  </a:lnTo>
                </a:path>
              </a:pathLst>
            </a:custGeom>
            <a:gradFill rotWithShape="0">
              <a:gsLst>
                <a:gs pos="0">
                  <a:srgbClr val="e5fee5"/>
                </a:gs>
                <a:gs pos="100000">
                  <a:srgbClr val="99ff99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 rot="94200">
              <a:off x="1984320" y="3833640"/>
              <a:ext cx="1914480" cy="1570320"/>
            </a:xfrm>
            <a:custGeom>
              <a:avLst/>
              <a:gdLst/>
              <a:ahLst/>
              <a:rect l="l" t="t" r="r" b="b"/>
              <a:pathLst>
                <a:path w="1188" h="894">
                  <a:moveTo>
                    <a:pt x="490" y="765"/>
                  </a:moveTo>
                  <a:lnTo>
                    <a:pt x="515" y="666"/>
                  </a:lnTo>
                  <a:lnTo>
                    <a:pt x="501" y="594"/>
                  </a:lnTo>
                  <a:lnTo>
                    <a:pt x="524" y="532"/>
                  </a:lnTo>
                  <a:lnTo>
                    <a:pt x="565" y="492"/>
                  </a:lnTo>
                  <a:lnTo>
                    <a:pt x="616" y="485"/>
                  </a:lnTo>
                  <a:lnTo>
                    <a:pt x="602" y="436"/>
                  </a:lnTo>
                  <a:lnTo>
                    <a:pt x="596" y="422"/>
                  </a:lnTo>
                  <a:lnTo>
                    <a:pt x="604" y="422"/>
                  </a:lnTo>
                  <a:lnTo>
                    <a:pt x="625" y="461"/>
                  </a:lnTo>
                  <a:lnTo>
                    <a:pt x="644" y="485"/>
                  </a:lnTo>
                  <a:lnTo>
                    <a:pt x="662" y="478"/>
                  </a:lnTo>
                  <a:lnTo>
                    <a:pt x="671" y="453"/>
                  </a:lnTo>
                  <a:lnTo>
                    <a:pt x="693" y="429"/>
                  </a:lnTo>
                  <a:lnTo>
                    <a:pt x="763" y="426"/>
                  </a:lnTo>
                  <a:lnTo>
                    <a:pt x="834" y="394"/>
                  </a:lnTo>
                  <a:lnTo>
                    <a:pt x="845" y="380"/>
                  </a:lnTo>
                  <a:lnTo>
                    <a:pt x="820" y="360"/>
                  </a:lnTo>
                  <a:lnTo>
                    <a:pt x="834" y="333"/>
                  </a:lnTo>
                  <a:lnTo>
                    <a:pt x="972" y="262"/>
                  </a:lnTo>
                  <a:lnTo>
                    <a:pt x="1006" y="226"/>
                  </a:lnTo>
                  <a:lnTo>
                    <a:pt x="1134" y="142"/>
                  </a:lnTo>
                  <a:lnTo>
                    <a:pt x="1187" y="80"/>
                  </a:lnTo>
                  <a:lnTo>
                    <a:pt x="1175" y="73"/>
                  </a:lnTo>
                  <a:lnTo>
                    <a:pt x="1166" y="76"/>
                  </a:lnTo>
                  <a:lnTo>
                    <a:pt x="1112" y="118"/>
                  </a:lnTo>
                  <a:lnTo>
                    <a:pt x="1081" y="125"/>
                  </a:lnTo>
                  <a:lnTo>
                    <a:pt x="1052" y="118"/>
                  </a:lnTo>
                  <a:lnTo>
                    <a:pt x="1052" y="109"/>
                  </a:lnTo>
                  <a:lnTo>
                    <a:pt x="1011" y="90"/>
                  </a:lnTo>
                  <a:lnTo>
                    <a:pt x="986" y="109"/>
                  </a:lnTo>
                  <a:lnTo>
                    <a:pt x="931" y="140"/>
                  </a:lnTo>
                  <a:lnTo>
                    <a:pt x="926" y="156"/>
                  </a:lnTo>
                  <a:lnTo>
                    <a:pt x="920" y="181"/>
                  </a:lnTo>
                  <a:lnTo>
                    <a:pt x="900" y="181"/>
                  </a:lnTo>
                  <a:lnTo>
                    <a:pt x="868" y="196"/>
                  </a:lnTo>
                  <a:lnTo>
                    <a:pt x="860" y="192"/>
                  </a:lnTo>
                  <a:lnTo>
                    <a:pt x="863" y="177"/>
                  </a:lnTo>
                  <a:lnTo>
                    <a:pt x="854" y="168"/>
                  </a:lnTo>
                  <a:lnTo>
                    <a:pt x="839" y="179"/>
                  </a:lnTo>
                  <a:lnTo>
                    <a:pt x="834" y="198"/>
                  </a:lnTo>
                  <a:lnTo>
                    <a:pt x="819" y="220"/>
                  </a:lnTo>
                  <a:lnTo>
                    <a:pt x="805" y="220"/>
                  </a:lnTo>
                  <a:lnTo>
                    <a:pt x="779" y="226"/>
                  </a:lnTo>
                  <a:lnTo>
                    <a:pt x="716" y="245"/>
                  </a:lnTo>
                  <a:lnTo>
                    <a:pt x="667" y="254"/>
                  </a:lnTo>
                  <a:lnTo>
                    <a:pt x="644" y="234"/>
                  </a:lnTo>
                  <a:lnTo>
                    <a:pt x="638" y="216"/>
                  </a:lnTo>
                  <a:lnTo>
                    <a:pt x="608" y="205"/>
                  </a:lnTo>
                  <a:lnTo>
                    <a:pt x="585" y="168"/>
                  </a:lnTo>
                  <a:lnTo>
                    <a:pt x="538" y="144"/>
                  </a:lnTo>
                  <a:lnTo>
                    <a:pt x="525" y="140"/>
                  </a:lnTo>
                  <a:lnTo>
                    <a:pt x="495" y="136"/>
                  </a:lnTo>
                  <a:lnTo>
                    <a:pt x="485" y="123"/>
                  </a:lnTo>
                  <a:lnTo>
                    <a:pt x="490" y="109"/>
                  </a:lnTo>
                  <a:lnTo>
                    <a:pt x="465" y="90"/>
                  </a:lnTo>
                  <a:lnTo>
                    <a:pt x="475" y="77"/>
                  </a:lnTo>
                  <a:lnTo>
                    <a:pt x="495" y="62"/>
                  </a:lnTo>
                  <a:lnTo>
                    <a:pt x="475" y="36"/>
                  </a:lnTo>
                  <a:lnTo>
                    <a:pt x="455" y="36"/>
                  </a:lnTo>
                  <a:lnTo>
                    <a:pt x="424" y="43"/>
                  </a:lnTo>
                  <a:lnTo>
                    <a:pt x="395" y="32"/>
                  </a:lnTo>
                  <a:lnTo>
                    <a:pt x="383" y="45"/>
                  </a:lnTo>
                  <a:lnTo>
                    <a:pt x="375" y="45"/>
                  </a:lnTo>
                  <a:lnTo>
                    <a:pt x="313" y="8"/>
                  </a:lnTo>
                  <a:lnTo>
                    <a:pt x="267" y="0"/>
                  </a:lnTo>
                  <a:lnTo>
                    <a:pt x="261" y="6"/>
                  </a:lnTo>
                  <a:lnTo>
                    <a:pt x="257" y="29"/>
                  </a:lnTo>
                  <a:lnTo>
                    <a:pt x="214" y="71"/>
                  </a:lnTo>
                  <a:lnTo>
                    <a:pt x="186" y="73"/>
                  </a:lnTo>
                  <a:lnTo>
                    <a:pt x="172" y="109"/>
                  </a:lnTo>
                  <a:lnTo>
                    <a:pt x="183" y="118"/>
                  </a:lnTo>
                  <a:lnTo>
                    <a:pt x="181" y="129"/>
                  </a:lnTo>
                  <a:lnTo>
                    <a:pt x="154" y="153"/>
                  </a:lnTo>
                  <a:lnTo>
                    <a:pt x="141" y="188"/>
                  </a:lnTo>
                  <a:lnTo>
                    <a:pt x="140" y="196"/>
                  </a:lnTo>
                  <a:lnTo>
                    <a:pt x="146" y="254"/>
                  </a:lnTo>
                  <a:lnTo>
                    <a:pt x="121" y="276"/>
                  </a:lnTo>
                  <a:lnTo>
                    <a:pt x="137" y="280"/>
                  </a:lnTo>
                  <a:lnTo>
                    <a:pt x="126" y="308"/>
                  </a:lnTo>
                  <a:lnTo>
                    <a:pt x="109" y="336"/>
                  </a:lnTo>
                  <a:lnTo>
                    <a:pt x="103" y="418"/>
                  </a:lnTo>
                  <a:lnTo>
                    <a:pt x="129" y="426"/>
                  </a:lnTo>
                  <a:lnTo>
                    <a:pt x="109" y="482"/>
                  </a:lnTo>
                  <a:lnTo>
                    <a:pt x="60" y="486"/>
                  </a:lnTo>
                  <a:lnTo>
                    <a:pt x="48" y="502"/>
                  </a:lnTo>
                  <a:lnTo>
                    <a:pt x="45" y="532"/>
                  </a:lnTo>
                  <a:lnTo>
                    <a:pt x="45" y="558"/>
                  </a:lnTo>
                  <a:lnTo>
                    <a:pt x="55" y="580"/>
                  </a:lnTo>
                  <a:lnTo>
                    <a:pt x="55" y="594"/>
                  </a:lnTo>
                  <a:lnTo>
                    <a:pt x="34" y="605"/>
                  </a:lnTo>
                  <a:lnTo>
                    <a:pt x="0" y="593"/>
                  </a:lnTo>
                  <a:lnTo>
                    <a:pt x="8" y="649"/>
                  </a:lnTo>
                  <a:lnTo>
                    <a:pt x="34" y="661"/>
                  </a:lnTo>
                  <a:lnTo>
                    <a:pt x="25" y="673"/>
                  </a:lnTo>
                  <a:lnTo>
                    <a:pt x="25" y="677"/>
                  </a:lnTo>
                  <a:lnTo>
                    <a:pt x="40" y="687"/>
                  </a:lnTo>
                  <a:lnTo>
                    <a:pt x="80" y="687"/>
                  </a:lnTo>
                  <a:lnTo>
                    <a:pt x="103" y="694"/>
                  </a:lnTo>
                  <a:lnTo>
                    <a:pt x="94" y="715"/>
                  </a:lnTo>
                  <a:lnTo>
                    <a:pt x="94" y="726"/>
                  </a:lnTo>
                  <a:lnTo>
                    <a:pt x="74" y="724"/>
                  </a:lnTo>
                  <a:lnTo>
                    <a:pt x="45" y="713"/>
                  </a:lnTo>
                  <a:lnTo>
                    <a:pt x="34" y="715"/>
                  </a:lnTo>
                  <a:lnTo>
                    <a:pt x="34" y="748"/>
                  </a:lnTo>
                  <a:lnTo>
                    <a:pt x="45" y="754"/>
                  </a:lnTo>
                  <a:lnTo>
                    <a:pt x="58" y="743"/>
                  </a:lnTo>
                  <a:lnTo>
                    <a:pt x="89" y="758"/>
                  </a:lnTo>
                  <a:lnTo>
                    <a:pt x="106" y="765"/>
                  </a:lnTo>
                  <a:lnTo>
                    <a:pt x="135" y="752"/>
                  </a:lnTo>
                  <a:lnTo>
                    <a:pt x="146" y="752"/>
                  </a:lnTo>
                  <a:lnTo>
                    <a:pt x="160" y="730"/>
                  </a:lnTo>
                  <a:lnTo>
                    <a:pt x="183" y="730"/>
                  </a:lnTo>
                  <a:lnTo>
                    <a:pt x="210" y="765"/>
                  </a:lnTo>
                  <a:lnTo>
                    <a:pt x="237" y="776"/>
                  </a:lnTo>
                  <a:lnTo>
                    <a:pt x="237" y="793"/>
                  </a:lnTo>
                  <a:lnTo>
                    <a:pt x="263" y="814"/>
                  </a:lnTo>
                  <a:lnTo>
                    <a:pt x="263" y="831"/>
                  </a:lnTo>
                  <a:lnTo>
                    <a:pt x="217" y="877"/>
                  </a:lnTo>
                  <a:lnTo>
                    <a:pt x="227" y="890"/>
                  </a:lnTo>
                  <a:lnTo>
                    <a:pt x="247" y="893"/>
                  </a:lnTo>
                  <a:lnTo>
                    <a:pt x="273" y="874"/>
                  </a:lnTo>
                  <a:lnTo>
                    <a:pt x="296" y="846"/>
                  </a:lnTo>
                  <a:lnTo>
                    <a:pt x="320" y="845"/>
                  </a:lnTo>
                  <a:lnTo>
                    <a:pt x="378" y="841"/>
                  </a:lnTo>
                  <a:lnTo>
                    <a:pt x="412" y="830"/>
                  </a:lnTo>
                  <a:lnTo>
                    <a:pt x="450" y="845"/>
                  </a:lnTo>
                  <a:lnTo>
                    <a:pt x="458" y="837"/>
                  </a:lnTo>
                  <a:lnTo>
                    <a:pt x="449" y="793"/>
                  </a:lnTo>
                  <a:lnTo>
                    <a:pt x="461" y="776"/>
                  </a:lnTo>
                  <a:lnTo>
                    <a:pt x="490" y="765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 rot="94200">
              <a:off x="2679840" y="5509800"/>
              <a:ext cx="48960" cy="414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29" y="0"/>
                  </a:moveTo>
                  <a:lnTo>
                    <a:pt x="8" y="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29" y="0"/>
                  </a:lnTo>
                </a:path>
              </a:pathLst>
            </a:custGeom>
            <a:solidFill>
              <a:srgbClr val="8cff8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 rot="94200">
              <a:off x="2679840" y="5509800"/>
              <a:ext cx="48960" cy="42840"/>
            </a:xfrm>
            <a:custGeom>
              <a:avLst/>
              <a:gdLst/>
              <a:ahLst/>
              <a:rect l="l" t="t" r="r" b="b"/>
              <a:pathLst>
                <a:path w="30" h="25">
                  <a:moveTo>
                    <a:pt x="29" y="0"/>
                  </a:moveTo>
                  <a:lnTo>
                    <a:pt x="8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9" y="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 rot="94200">
              <a:off x="1101240" y="3342960"/>
              <a:ext cx="1874880" cy="1353960"/>
            </a:xfrm>
            <a:custGeom>
              <a:avLst/>
              <a:gdLst/>
              <a:ahLst/>
              <a:rect l="l" t="t" r="r" b="b"/>
              <a:pathLst>
                <a:path w="1163" h="771">
                  <a:moveTo>
                    <a:pt x="1083" y="405"/>
                  </a:moveTo>
                  <a:lnTo>
                    <a:pt x="1095" y="377"/>
                  </a:lnTo>
                  <a:lnTo>
                    <a:pt x="1110" y="336"/>
                  </a:lnTo>
                  <a:lnTo>
                    <a:pt x="1156" y="322"/>
                  </a:lnTo>
                  <a:lnTo>
                    <a:pt x="1162" y="310"/>
                  </a:lnTo>
                  <a:lnTo>
                    <a:pt x="1147" y="290"/>
                  </a:lnTo>
                  <a:lnTo>
                    <a:pt x="1110" y="255"/>
                  </a:lnTo>
                  <a:lnTo>
                    <a:pt x="1124" y="234"/>
                  </a:lnTo>
                  <a:lnTo>
                    <a:pt x="1109" y="219"/>
                  </a:lnTo>
                  <a:lnTo>
                    <a:pt x="1113" y="207"/>
                  </a:lnTo>
                  <a:lnTo>
                    <a:pt x="1136" y="193"/>
                  </a:lnTo>
                  <a:lnTo>
                    <a:pt x="1136" y="171"/>
                  </a:lnTo>
                  <a:lnTo>
                    <a:pt x="1116" y="164"/>
                  </a:lnTo>
                  <a:lnTo>
                    <a:pt x="1116" y="108"/>
                  </a:lnTo>
                  <a:lnTo>
                    <a:pt x="1136" y="87"/>
                  </a:lnTo>
                  <a:lnTo>
                    <a:pt x="1090" y="52"/>
                  </a:lnTo>
                  <a:lnTo>
                    <a:pt x="1063" y="56"/>
                  </a:lnTo>
                  <a:lnTo>
                    <a:pt x="1033" y="64"/>
                  </a:lnTo>
                  <a:lnTo>
                    <a:pt x="997" y="56"/>
                  </a:lnTo>
                  <a:lnTo>
                    <a:pt x="967" y="53"/>
                  </a:lnTo>
                  <a:lnTo>
                    <a:pt x="952" y="41"/>
                  </a:lnTo>
                  <a:lnTo>
                    <a:pt x="901" y="49"/>
                  </a:lnTo>
                  <a:lnTo>
                    <a:pt x="898" y="64"/>
                  </a:lnTo>
                  <a:lnTo>
                    <a:pt x="768" y="67"/>
                  </a:lnTo>
                  <a:lnTo>
                    <a:pt x="705" y="76"/>
                  </a:lnTo>
                  <a:lnTo>
                    <a:pt x="686" y="71"/>
                  </a:lnTo>
                  <a:lnTo>
                    <a:pt x="693" y="56"/>
                  </a:lnTo>
                  <a:lnTo>
                    <a:pt x="697" y="48"/>
                  </a:lnTo>
                  <a:lnTo>
                    <a:pt x="677" y="34"/>
                  </a:lnTo>
                  <a:lnTo>
                    <a:pt x="617" y="48"/>
                  </a:lnTo>
                  <a:lnTo>
                    <a:pt x="593" y="57"/>
                  </a:lnTo>
                  <a:lnTo>
                    <a:pt x="597" y="76"/>
                  </a:lnTo>
                  <a:lnTo>
                    <a:pt x="565" y="104"/>
                  </a:lnTo>
                  <a:lnTo>
                    <a:pt x="547" y="112"/>
                  </a:lnTo>
                  <a:lnTo>
                    <a:pt x="510" y="111"/>
                  </a:lnTo>
                  <a:lnTo>
                    <a:pt x="484" y="87"/>
                  </a:lnTo>
                  <a:lnTo>
                    <a:pt x="367" y="71"/>
                  </a:lnTo>
                  <a:lnTo>
                    <a:pt x="327" y="56"/>
                  </a:lnTo>
                  <a:lnTo>
                    <a:pt x="295" y="52"/>
                  </a:lnTo>
                  <a:lnTo>
                    <a:pt x="270" y="28"/>
                  </a:lnTo>
                  <a:lnTo>
                    <a:pt x="267" y="10"/>
                  </a:lnTo>
                  <a:lnTo>
                    <a:pt x="243" y="0"/>
                  </a:lnTo>
                  <a:lnTo>
                    <a:pt x="227" y="4"/>
                  </a:lnTo>
                  <a:lnTo>
                    <a:pt x="183" y="14"/>
                  </a:lnTo>
                  <a:lnTo>
                    <a:pt x="167" y="49"/>
                  </a:lnTo>
                  <a:lnTo>
                    <a:pt x="183" y="62"/>
                  </a:lnTo>
                  <a:lnTo>
                    <a:pt x="224" y="57"/>
                  </a:lnTo>
                  <a:lnTo>
                    <a:pt x="230" y="62"/>
                  </a:lnTo>
                  <a:lnTo>
                    <a:pt x="215" y="76"/>
                  </a:lnTo>
                  <a:lnTo>
                    <a:pt x="180" y="87"/>
                  </a:lnTo>
                  <a:lnTo>
                    <a:pt x="170" y="95"/>
                  </a:lnTo>
                  <a:lnTo>
                    <a:pt x="189" y="121"/>
                  </a:lnTo>
                  <a:lnTo>
                    <a:pt x="166" y="149"/>
                  </a:lnTo>
                  <a:lnTo>
                    <a:pt x="120" y="160"/>
                  </a:lnTo>
                  <a:lnTo>
                    <a:pt x="101" y="193"/>
                  </a:lnTo>
                  <a:lnTo>
                    <a:pt x="88" y="207"/>
                  </a:lnTo>
                  <a:lnTo>
                    <a:pt x="60" y="231"/>
                  </a:lnTo>
                  <a:lnTo>
                    <a:pt x="32" y="219"/>
                  </a:lnTo>
                  <a:lnTo>
                    <a:pt x="8" y="221"/>
                  </a:lnTo>
                  <a:lnTo>
                    <a:pt x="5" y="227"/>
                  </a:lnTo>
                  <a:lnTo>
                    <a:pt x="0" y="278"/>
                  </a:lnTo>
                  <a:lnTo>
                    <a:pt x="14" y="292"/>
                  </a:lnTo>
                  <a:lnTo>
                    <a:pt x="9" y="307"/>
                  </a:lnTo>
                  <a:lnTo>
                    <a:pt x="25" y="320"/>
                  </a:lnTo>
                  <a:lnTo>
                    <a:pt x="8" y="336"/>
                  </a:lnTo>
                  <a:lnTo>
                    <a:pt x="8" y="356"/>
                  </a:lnTo>
                  <a:lnTo>
                    <a:pt x="29" y="341"/>
                  </a:lnTo>
                  <a:lnTo>
                    <a:pt x="35" y="346"/>
                  </a:lnTo>
                  <a:lnTo>
                    <a:pt x="35" y="378"/>
                  </a:lnTo>
                  <a:lnTo>
                    <a:pt x="25" y="394"/>
                  </a:lnTo>
                  <a:lnTo>
                    <a:pt x="21" y="433"/>
                  </a:lnTo>
                  <a:lnTo>
                    <a:pt x="40" y="451"/>
                  </a:lnTo>
                  <a:lnTo>
                    <a:pt x="32" y="457"/>
                  </a:lnTo>
                  <a:lnTo>
                    <a:pt x="46" y="521"/>
                  </a:lnTo>
                  <a:lnTo>
                    <a:pt x="72" y="569"/>
                  </a:lnTo>
                  <a:lnTo>
                    <a:pt x="55" y="572"/>
                  </a:lnTo>
                  <a:lnTo>
                    <a:pt x="72" y="650"/>
                  </a:lnTo>
                  <a:lnTo>
                    <a:pt x="114" y="754"/>
                  </a:lnTo>
                  <a:lnTo>
                    <a:pt x="126" y="749"/>
                  </a:lnTo>
                  <a:lnTo>
                    <a:pt x="170" y="770"/>
                  </a:lnTo>
                  <a:lnTo>
                    <a:pt x="195" y="761"/>
                  </a:lnTo>
                  <a:lnTo>
                    <a:pt x="197" y="754"/>
                  </a:lnTo>
                  <a:lnTo>
                    <a:pt x="220" y="749"/>
                  </a:lnTo>
                  <a:lnTo>
                    <a:pt x="235" y="733"/>
                  </a:lnTo>
                  <a:lnTo>
                    <a:pt x="227" y="718"/>
                  </a:lnTo>
                  <a:lnTo>
                    <a:pt x="235" y="702"/>
                  </a:lnTo>
                  <a:lnTo>
                    <a:pt x="215" y="680"/>
                  </a:lnTo>
                  <a:lnTo>
                    <a:pt x="220" y="674"/>
                  </a:lnTo>
                  <a:lnTo>
                    <a:pt x="241" y="659"/>
                  </a:lnTo>
                  <a:lnTo>
                    <a:pt x="298" y="632"/>
                  </a:lnTo>
                  <a:lnTo>
                    <a:pt x="321" y="615"/>
                  </a:lnTo>
                  <a:lnTo>
                    <a:pt x="350" y="627"/>
                  </a:lnTo>
                  <a:lnTo>
                    <a:pt x="396" y="615"/>
                  </a:lnTo>
                  <a:lnTo>
                    <a:pt x="424" y="610"/>
                  </a:lnTo>
                  <a:lnTo>
                    <a:pt x="410" y="561"/>
                  </a:lnTo>
                  <a:lnTo>
                    <a:pt x="418" y="555"/>
                  </a:lnTo>
                  <a:lnTo>
                    <a:pt x="436" y="565"/>
                  </a:lnTo>
                  <a:lnTo>
                    <a:pt x="485" y="569"/>
                  </a:lnTo>
                  <a:lnTo>
                    <a:pt x="518" y="561"/>
                  </a:lnTo>
                  <a:lnTo>
                    <a:pt x="519" y="540"/>
                  </a:lnTo>
                  <a:lnTo>
                    <a:pt x="562" y="521"/>
                  </a:lnTo>
                  <a:lnTo>
                    <a:pt x="562" y="513"/>
                  </a:lnTo>
                  <a:lnTo>
                    <a:pt x="585" y="499"/>
                  </a:lnTo>
                  <a:lnTo>
                    <a:pt x="593" y="477"/>
                  </a:lnTo>
                  <a:lnTo>
                    <a:pt x="630" y="461"/>
                  </a:lnTo>
                  <a:lnTo>
                    <a:pt x="631" y="451"/>
                  </a:lnTo>
                  <a:lnTo>
                    <a:pt x="643" y="444"/>
                  </a:lnTo>
                  <a:lnTo>
                    <a:pt x="693" y="449"/>
                  </a:lnTo>
                  <a:lnTo>
                    <a:pt x="705" y="414"/>
                  </a:lnTo>
                  <a:lnTo>
                    <a:pt x="731" y="390"/>
                  </a:lnTo>
                  <a:lnTo>
                    <a:pt x="732" y="378"/>
                  </a:lnTo>
                  <a:lnTo>
                    <a:pt x="723" y="370"/>
                  </a:lnTo>
                  <a:lnTo>
                    <a:pt x="737" y="334"/>
                  </a:lnTo>
                  <a:lnTo>
                    <a:pt x="762" y="332"/>
                  </a:lnTo>
                  <a:lnTo>
                    <a:pt x="806" y="292"/>
                  </a:lnTo>
                  <a:lnTo>
                    <a:pt x="811" y="268"/>
                  </a:lnTo>
                  <a:lnTo>
                    <a:pt x="818" y="262"/>
                  </a:lnTo>
                  <a:lnTo>
                    <a:pt x="865" y="271"/>
                  </a:lnTo>
                  <a:lnTo>
                    <a:pt x="921" y="307"/>
                  </a:lnTo>
                  <a:lnTo>
                    <a:pt x="932" y="307"/>
                  </a:lnTo>
                  <a:lnTo>
                    <a:pt x="941" y="294"/>
                  </a:lnTo>
                  <a:lnTo>
                    <a:pt x="972" y="306"/>
                  </a:lnTo>
                  <a:lnTo>
                    <a:pt x="1001" y="299"/>
                  </a:lnTo>
                  <a:lnTo>
                    <a:pt x="1021" y="299"/>
                  </a:lnTo>
                  <a:lnTo>
                    <a:pt x="1043" y="322"/>
                  </a:lnTo>
                  <a:lnTo>
                    <a:pt x="1023" y="338"/>
                  </a:lnTo>
                  <a:lnTo>
                    <a:pt x="1014" y="350"/>
                  </a:lnTo>
                  <a:lnTo>
                    <a:pt x="1040" y="370"/>
                  </a:lnTo>
                  <a:lnTo>
                    <a:pt x="1033" y="384"/>
                  </a:lnTo>
                  <a:lnTo>
                    <a:pt x="1043" y="397"/>
                  </a:lnTo>
                  <a:lnTo>
                    <a:pt x="1073" y="401"/>
                  </a:lnTo>
                  <a:lnTo>
                    <a:pt x="1083" y="405"/>
                  </a:lnTo>
                </a:path>
              </a:pathLst>
            </a:custGeom>
            <a:gradFill rotWithShape="0">
              <a:gsLst>
                <a:gs pos="0">
                  <a:srgbClr val="fededf"/>
                </a:gs>
                <a:gs pos="100000">
                  <a:srgbClr val="ff7c80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 rot="94200">
              <a:off x="1101240" y="3342960"/>
              <a:ext cx="1900440" cy="1368360"/>
            </a:xfrm>
            <a:custGeom>
              <a:avLst/>
              <a:gdLst/>
              <a:ahLst/>
              <a:rect l="l" t="t" r="r" b="b"/>
              <a:pathLst>
                <a:path w="1177" h="779">
                  <a:moveTo>
                    <a:pt x="1097" y="409"/>
                  </a:moveTo>
                  <a:lnTo>
                    <a:pt x="1109" y="381"/>
                  </a:lnTo>
                  <a:lnTo>
                    <a:pt x="1124" y="340"/>
                  </a:lnTo>
                  <a:lnTo>
                    <a:pt x="1170" y="326"/>
                  </a:lnTo>
                  <a:lnTo>
                    <a:pt x="1176" y="312"/>
                  </a:lnTo>
                  <a:lnTo>
                    <a:pt x="1161" y="293"/>
                  </a:lnTo>
                  <a:lnTo>
                    <a:pt x="1124" y="258"/>
                  </a:lnTo>
                  <a:lnTo>
                    <a:pt x="1138" y="237"/>
                  </a:lnTo>
                  <a:lnTo>
                    <a:pt x="1123" y="221"/>
                  </a:lnTo>
                  <a:lnTo>
                    <a:pt x="1127" y="210"/>
                  </a:lnTo>
                  <a:lnTo>
                    <a:pt x="1150" y="196"/>
                  </a:lnTo>
                  <a:lnTo>
                    <a:pt x="1150" y="172"/>
                  </a:lnTo>
                  <a:lnTo>
                    <a:pt x="1130" y="165"/>
                  </a:lnTo>
                  <a:lnTo>
                    <a:pt x="1130" y="109"/>
                  </a:lnTo>
                  <a:lnTo>
                    <a:pt x="1150" y="88"/>
                  </a:lnTo>
                  <a:lnTo>
                    <a:pt x="1104" y="52"/>
                  </a:lnTo>
                  <a:lnTo>
                    <a:pt x="1075" y="56"/>
                  </a:lnTo>
                  <a:lnTo>
                    <a:pt x="1044" y="64"/>
                  </a:lnTo>
                  <a:lnTo>
                    <a:pt x="1009" y="56"/>
                  </a:lnTo>
                  <a:lnTo>
                    <a:pt x="978" y="53"/>
                  </a:lnTo>
                  <a:lnTo>
                    <a:pt x="963" y="41"/>
                  </a:lnTo>
                  <a:lnTo>
                    <a:pt x="914" y="49"/>
                  </a:lnTo>
                  <a:lnTo>
                    <a:pt x="909" y="66"/>
                  </a:lnTo>
                  <a:lnTo>
                    <a:pt x="777" y="69"/>
                  </a:lnTo>
                  <a:lnTo>
                    <a:pt x="714" y="77"/>
                  </a:lnTo>
                  <a:lnTo>
                    <a:pt x="696" y="73"/>
                  </a:lnTo>
                  <a:lnTo>
                    <a:pt x="702" y="56"/>
                  </a:lnTo>
                  <a:lnTo>
                    <a:pt x="706" y="48"/>
                  </a:lnTo>
                  <a:lnTo>
                    <a:pt x="683" y="34"/>
                  </a:lnTo>
                  <a:lnTo>
                    <a:pt x="624" y="48"/>
                  </a:lnTo>
                  <a:lnTo>
                    <a:pt x="601" y="57"/>
                  </a:lnTo>
                  <a:lnTo>
                    <a:pt x="604" y="77"/>
                  </a:lnTo>
                  <a:lnTo>
                    <a:pt x="573" y="105"/>
                  </a:lnTo>
                  <a:lnTo>
                    <a:pt x="554" y="113"/>
                  </a:lnTo>
                  <a:lnTo>
                    <a:pt x="516" y="112"/>
                  </a:lnTo>
                  <a:lnTo>
                    <a:pt x="488" y="88"/>
                  </a:lnTo>
                  <a:lnTo>
                    <a:pt x="370" y="73"/>
                  </a:lnTo>
                  <a:lnTo>
                    <a:pt x="332" y="56"/>
                  </a:lnTo>
                  <a:lnTo>
                    <a:pt x="299" y="52"/>
                  </a:lnTo>
                  <a:lnTo>
                    <a:pt x="273" y="28"/>
                  </a:lnTo>
                  <a:lnTo>
                    <a:pt x="269" y="10"/>
                  </a:lnTo>
                  <a:lnTo>
                    <a:pt x="246" y="0"/>
                  </a:lnTo>
                  <a:lnTo>
                    <a:pt x="229" y="4"/>
                  </a:lnTo>
                  <a:lnTo>
                    <a:pt x="186" y="14"/>
                  </a:lnTo>
                  <a:lnTo>
                    <a:pt x="169" y="49"/>
                  </a:lnTo>
                  <a:lnTo>
                    <a:pt x="186" y="62"/>
                  </a:lnTo>
                  <a:lnTo>
                    <a:pt x="227" y="57"/>
                  </a:lnTo>
                  <a:lnTo>
                    <a:pt x="233" y="62"/>
                  </a:lnTo>
                  <a:lnTo>
                    <a:pt x="218" y="77"/>
                  </a:lnTo>
                  <a:lnTo>
                    <a:pt x="181" y="88"/>
                  </a:lnTo>
                  <a:lnTo>
                    <a:pt x="174" y="97"/>
                  </a:lnTo>
                  <a:lnTo>
                    <a:pt x="192" y="122"/>
                  </a:lnTo>
                  <a:lnTo>
                    <a:pt x="167" y="150"/>
                  </a:lnTo>
                  <a:lnTo>
                    <a:pt x="121" y="161"/>
                  </a:lnTo>
                  <a:lnTo>
                    <a:pt x="104" y="196"/>
                  </a:lnTo>
                  <a:lnTo>
                    <a:pt x="88" y="210"/>
                  </a:lnTo>
                  <a:lnTo>
                    <a:pt x="60" y="234"/>
                  </a:lnTo>
                  <a:lnTo>
                    <a:pt x="32" y="221"/>
                  </a:lnTo>
                  <a:lnTo>
                    <a:pt x="8" y="224"/>
                  </a:lnTo>
                  <a:lnTo>
                    <a:pt x="5" y="230"/>
                  </a:lnTo>
                  <a:lnTo>
                    <a:pt x="0" y="280"/>
                  </a:lnTo>
                  <a:lnTo>
                    <a:pt x="14" y="294"/>
                  </a:lnTo>
                  <a:lnTo>
                    <a:pt x="9" y="310"/>
                  </a:lnTo>
                  <a:lnTo>
                    <a:pt x="25" y="322"/>
                  </a:lnTo>
                  <a:lnTo>
                    <a:pt x="8" y="340"/>
                  </a:lnTo>
                  <a:lnTo>
                    <a:pt x="8" y="360"/>
                  </a:lnTo>
                  <a:lnTo>
                    <a:pt x="29" y="345"/>
                  </a:lnTo>
                  <a:lnTo>
                    <a:pt x="35" y="350"/>
                  </a:lnTo>
                  <a:lnTo>
                    <a:pt x="35" y="382"/>
                  </a:lnTo>
                  <a:lnTo>
                    <a:pt x="25" y="398"/>
                  </a:lnTo>
                  <a:lnTo>
                    <a:pt x="22" y="437"/>
                  </a:lnTo>
                  <a:lnTo>
                    <a:pt x="40" y="457"/>
                  </a:lnTo>
                  <a:lnTo>
                    <a:pt x="32" y="462"/>
                  </a:lnTo>
                  <a:lnTo>
                    <a:pt x="46" y="527"/>
                  </a:lnTo>
                  <a:lnTo>
                    <a:pt x="72" y="574"/>
                  </a:lnTo>
                  <a:lnTo>
                    <a:pt x="55" y="577"/>
                  </a:lnTo>
                  <a:lnTo>
                    <a:pt x="72" y="657"/>
                  </a:lnTo>
                  <a:lnTo>
                    <a:pt x="115" y="762"/>
                  </a:lnTo>
                  <a:lnTo>
                    <a:pt x="127" y="757"/>
                  </a:lnTo>
                  <a:lnTo>
                    <a:pt x="174" y="778"/>
                  </a:lnTo>
                  <a:lnTo>
                    <a:pt x="198" y="769"/>
                  </a:lnTo>
                  <a:lnTo>
                    <a:pt x="200" y="762"/>
                  </a:lnTo>
                  <a:lnTo>
                    <a:pt x="221" y="757"/>
                  </a:lnTo>
                  <a:lnTo>
                    <a:pt x="237" y="741"/>
                  </a:lnTo>
                  <a:lnTo>
                    <a:pt x="229" y="726"/>
                  </a:lnTo>
                  <a:lnTo>
                    <a:pt x="237" y="709"/>
                  </a:lnTo>
                  <a:lnTo>
                    <a:pt x="218" y="687"/>
                  </a:lnTo>
                  <a:lnTo>
                    <a:pt x="221" y="681"/>
                  </a:lnTo>
                  <a:lnTo>
                    <a:pt x="243" y="666"/>
                  </a:lnTo>
                  <a:lnTo>
                    <a:pt x="303" y="639"/>
                  </a:lnTo>
                  <a:lnTo>
                    <a:pt x="326" y="622"/>
                  </a:lnTo>
                  <a:lnTo>
                    <a:pt x="355" y="633"/>
                  </a:lnTo>
                  <a:lnTo>
                    <a:pt x="401" y="622"/>
                  </a:lnTo>
                  <a:lnTo>
                    <a:pt x="429" y="616"/>
                  </a:lnTo>
                  <a:lnTo>
                    <a:pt x="415" y="566"/>
                  </a:lnTo>
                  <a:lnTo>
                    <a:pt x="422" y="560"/>
                  </a:lnTo>
                  <a:lnTo>
                    <a:pt x="441" y="570"/>
                  </a:lnTo>
                  <a:lnTo>
                    <a:pt x="493" y="574"/>
                  </a:lnTo>
                  <a:lnTo>
                    <a:pt x="524" y="566"/>
                  </a:lnTo>
                  <a:lnTo>
                    <a:pt x="527" y="545"/>
                  </a:lnTo>
                  <a:lnTo>
                    <a:pt x="568" y="527"/>
                  </a:lnTo>
                  <a:lnTo>
                    <a:pt x="568" y="518"/>
                  </a:lnTo>
                  <a:lnTo>
                    <a:pt x="593" y="504"/>
                  </a:lnTo>
                  <a:lnTo>
                    <a:pt x="601" y="482"/>
                  </a:lnTo>
                  <a:lnTo>
                    <a:pt x="636" y="467"/>
                  </a:lnTo>
                  <a:lnTo>
                    <a:pt x="637" y="457"/>
                  </a:lnTo>
                  <a:lnTo>
                    <a:pt x="650" y="448"/>
                  </a:lnTo>
                  <a:lnTo>
                    <a:pt x="702" y="453"/>
                  </a:lnTo>
                  <a:lnTo>
                    <a:pt x="714" y="418"/>
                  </a:lnTo>
                  <a:lnTo>
                    <a:pt x="740" y="394"/>
                  </a:lnTo>
                  <a:lnTo>
                    <a:pt x="742" y="382"/>
                  </a:lnTo>
                  <a:lnTo>
                    <a:pt x="731" y="374"/>
                  </a:lnTo>
                  <a:lnTo>
                    <a:pt x="746" y="338"/>
                  </a:lnTo>
                  <a:lnTo>
                    <a:pt x="771" y="336"/>
                  </a:lnTo>
                  <a:lnTo>
                    <a:pt x="816" y="294"/>
                  </a:lnTo>
                  <a:lnTo>
                    <a:pt x="820" y="270"/>
                  </a:lnTo>
                  <a:lnTo>
                    <a:pt x="828" y="265"/>
                  </a:lnTo>
                  <a:lnTo>
                    <a:pt x="874" y="273"/>
                  </a:lnTo>
                  <a:lnTo>
                    <a:pt x="934" y="310"/>
                  </a:lnTo>
                  <a:lnTo>
                    <a:pt x="943" y="310"/>
                  </a:lnTo>
                  <a:lnTo>
                    <a:pt x="954" y="297"/>
                  </a:lnTo>
                  <a:lnTo>
                    <a:pt x="983" y="308"/>
                  </a:lnTo>
                  <a:lnTo>
                    <a:pt x="1014" y="301"/>
                  </a:lnTo>
                  <a:lnTo>
                    <a:pt x="1034" y="301"/>
                  </a:lnTo>
                  <a:lnTo>
                    <a:pt x="1055" y="326"/>
                  </a:lnTo>
                  <a:lnTo>
                    <a:pt x="1035" y="342"/>
                  </a:lnTo>
                  <a:lnTo>
                    <a:pt x="1024" y="354"/>
                  </a:lnTo>
                  <a:lnTo>
                    <a:pt x="1051" y="374"/>
                  </a:lnTo>
                  <a:lnTo>
                    <a:pt x="1044" y="388"/>
                  </a:lnTo>
                  <a:lnTo>
                    <a:pt x="1055" y="401"/>
                  </a:lnTo>
                  <a:lnTo>
                    <a:pt x="1087" y="405"/>
                  </a:lnTo>
                  <a:lnTo>
                    <a:pt x="1097" y="409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 rot="94200">
              <a:off x="1499760" y="2327040"/>
              <a:ext cx="2309760" cy="1939680"/>
            </a:xfrm>
            <a:custGeom>
              <a:avLst/>
              <a:gdLst/>
              <a:ahLst/>
              <a:rect l="l" t="t" r="r" b="b"/>
              <a:pathLst>
                <a:path w="1431" h="1105">
                  <a:moveTo>
                    <a:pt x="599" y="0"/>
                  </a:moveTo>
                  <a:lnTo>
                    <a:pt x="627" y="13"/>
                  </a:lnTo>
                  <a:lnTo>
                    <a:pt x="676" y="20"/>
                  </a:lnTo>
                  <a:lnTo>
                    <a:pt x="708" y="60"/>
                  </a:lnTo>
                  <a:lnTo>
                    <a:pt x="693" y="88"/>
                  </a:lnTo>
                  <a:lnTo>
                    <a:pt x="650" y="132"/>
                  </a:lnTo>
                  <a:lnTo>
                    <a:pt x="653" y="149"/>
                  </a:lnTo>
                  <a:lnTo>
                    <a:pt x="630" y="163"/>
                  </a:lnTo>
                  <a:lnTo>
                    <a:pt x="605" y="168"/>
                  </a:lnTo>
                  <a:lnTo>
                    <a:pt x="601" y="181"/>
                  </a:lnTo>
                  <a:lnTo>
                    <a:pt x="605" y="205"/>
                  </a:lnTo>
                  <a:lnTo>
                    <a:pt x="579" y="251"/>
                  </a:lnTo>
                  <a:lnTo>
                    <a:pt x="593" y="299"/>
                  </a:lnTo>
                  <a:lnTo>
                    <a:pt x="615" y="314"/>
                  </a:lnTo>
                  <a:lnTo>
                    <a:pt x="635" y="318"/>
                  </a:lnTo>
                  <a:lnTo>
                    <a:pt x="650" y="330"/>
                  </a:lnTo>
                  <a:lnTo>
                    <a:pt x="687" y="301"/>
                  </a:lnTo>
                  <a:lnTo>
                    <a:pt x="687" y="286"/>
                  </a:lnTo>
                  <a:lnTo>
                    <a:pt x="659" y="265"/>
                  </a:lnTo>
                  <a:lnTo>
                    <a:pt x="650" y="233"/>
                  </a:lnTo>
                  <a:lnTo>
                    <a:pt x="645" y="219"/>
                  </a:lnTo>
                  <a:lnTo>
                    <a:pt x="645" y="203"/>
                  </a:lnTo>
                  <a:lnTo>
                    <a:pt x="635" y="192"/>
                  </a:lnTo>
                  <a:lnTo>
                    <a:pt x="642" y="181"/>
                  </a:lnTo>
                  <a:lnTo>
                    <a:pt x="673" y="179"/>
                  </a:lnTo>
                  <a:lnTo>
                    <a:pt x="681" y="205"/>
                  </a:lnTo>
                  <a:lnTo>
                    <a:pt x="708" y="215"/>
                  </a:lnTo>
                  <a:lnTo>
                    <a:pt x="718" y="212"/>
                  </a:lnTo>
                  <a:lnTo>
                    <a:pt x="728" y="196"/>
                  </a:lnTo>
                  <a:lnTo>
                    <a:pt x="738" y="195"/>
                  </a:lnTo>
                  <a:lnTo>
                    <a:pt x="751" y="215"/>
                  </a:lnTo>
                  <a:lnTo>
                    <a:pt x="819" y="215"/>
                  </a:lnTo>
                  <a:lnTo>
                    <a:pt x="856" y="184"/>
                  </a:lnTo>
                  <a:lnTo>
                    <a:pt x="876" y="188"/>
                  </a:lnTo>
                  <a:lnTo>
                    <a:pt x="883" y="203"/>
                  </a:lnTo>
                  <a:lnTo>
                    <a:pt x="882" y="215"/>
                  </a:lnTo>
                  <a:lnTo>
                    <a:pt x="893" y="223"/>
                  </a:lnTo>
                  <a:lnTo>
                    <a:pt x="903" y="219"/>
                  </a:lnTo>
                  <a:lnTo>
                    <a:pt x="911" y="209"/>
                  </a:lnTo>
                  <a:lnTo>
                    <a:pt x="931" y="216"/>
                  </a:lnTo>
                  <a:lnTo>
                    <a:pt x="943" y="205"/>
                  </a:lnTo>
                  <a:lnTo>
                    <a:pt x="957" y="216"/>
                  </a:lnTo>
                  <a:lnTo>
                    <a:pt x="946" y="227"/>
                  </a:lnTo>
                  <a:lnTo>
                    <a:pt x="973" y="237"/>
                  </a:lnTo>
                  <a:lnTo>
                    <a:pt x="993" y="236"/>
                  </a:lnTo>
                  <a:lnTo>
                    <a:pt x="1005" y="219"/>
                  </a:lnTo>
                  <a:lnTo>
                    <a:pt x="1025" y="223"/>
                  </a:lnTo>
                  <a:lnTo>
                    <a:pt x="1033" y="220"/>
                  </a:lnTo>
                  <a:lnTo>
                    <a:pt x="1028" y="201"/>
                  </a:lnTo>
                  <a:lnTo>
                    <a:pt x="1034" y="196"/>
                  </a:lnTo>
                  <a:lnTo>
                    <a:pt x="1122" y="259"/>
                  </a:lnTo>
                  <a:lnTo>
                    <a:pt x="1154" y="276"/>
                  </a:lnTo>
                  <a:lnTo>
                    <a:pt x="1172" y="265"/>
                  </a:lnTo>
                  <a:lnTo>
                    <a:pt x="1194" y="271"/>
                  </a:lnTo>
                  <a:lnTo>
                    <a:pt x="1202" y="287"/>
                  </a:lnTo>
                  <a:lnTo>
                    <a:pt x="1198" y="330"/>
                  </a:lnTo>
                  <a:lnTo>
                    <a:pt x="1234" y="358"/>
                  </a:lnTo>
                  <a:lnTo>
                    <a:pt x="1254" y="358"/>
                  </a:lnTo>
                  <a:lnTo>
                    <a:pt x="1291" y="334"/>
                  </a:lnTo>
                  <a:lnTo>
                    <a:pt x="1349" y="379"/>
                  </a:lnTo>
                  <a:lnTo>
                    <a:pt x="1369" y="400"/>
                  </a:lnTo>
                  <a:lnTo>
                    <a:pt x="1409" y="456"/>
                  </a:lnTo>
                  <a:lnTo>
                    <a:pt x="1430" y="464"/>
                  </a:lnTo>
                  <a:lnTo>
                    <a:pt x="1430" y="485"/>
                  </a:lnTo>
                  <a:lnTo>
                    <a:pt x="1384" y="529"/>
                  </a:lnTo>
                  <a:lnTo>
                    <a:pt x="1334" y="562"/>
                  </a:lnTo>
                  <a:lnTo>
                    <a:pt x="1314" y="618"/>
                  </a:lnTo>
                  <a:lnTo>
                    <a:pt x="1260" y="682"/>
                  </a:lnTo>
                  <a:lnTo>
                    <a:pt x="1234" y="686"/>
                  </a:lnTo>
                  <a:lnTo>
                    <a:pt x="1200" y="689"/>
                  </a:lnTo>
                  <a:lnTo>
                    <a:pt x="1186" y="721"/>
                  </a:lnTo>
                  <a:lnTo>
                    <a:pt x="1163" y="736"/>
                  </a:lnTo>
                  <a:lnTo>
                    <a:pt x="1169" y="809"/>
                  </a:lnTo>
                  <a:lnTo>
                    <a:pt x="1208" y="829"/>
                  </a:lnTo>
                  <a:lnTo>
                    <a:pt x="1208" y="844"/>
                  </a:lnTo>
                  <a:lnTo>
                    <a:pt x="1198" y="851"/>
                  </a:lnTo>
                  <a:lnTo>
                    <a:pt x="1168" y="844"/>
                  </a:lnTo>
                  <a:lnTo>
                    <a:pt x="1145" y="847"/>
                  </a:lnTo>
                  <a:lnTo>
                    <a:pt x="1102" y="825"/>
                  </a:lnTo>
                  <a:lnTo>
                    <a:pt x="1088" y="834"/>
                  </a:lnTo>
                  <a:lnTo>
                    <a:pt x="1122" y="876"/>
                  </a:lnTo>
                  <a:lnTo>
                    <a:pt x="1122" y="899"/>
                  </a:lnTo>
                  <a:lnTo>
                    <a:pt x="1134" y="916"/>
                  </a:lnTo>
                  <a:lnTo>
                    <a:pt x="1132" y="937"/>
                  </a:lnTo>
                  <a:lnTo>
                    <a:pt x="1142" y="956"/>
                  </a:lnTo>
                  <a:lnTo>
                    <a:pt x="1132" y="980"/>
                  </a:lnTo>
                  <a:lnTo>
                    <a:pt x="1108" y="1003"/>
                  </a:lnTo>
                  <a:lnTo>
                    <a:pt x="1106" y="1015"/>
                  </a:lnTo>
                  <a:lnTo>
                    <a:pt x="1059" y="1063"/>
                  </a:lnTo>
                  <a:lnTo>
                    <a:pt x="1045" y="1095"/>
                  </a:lnTo>
                  <a:lnTo>
                    <a:pt x="997" y="1104"/>
                  </a:lnTo>
                  <a:lnTo>
                    <a:pt x="974" y="1084"/>
                  </a:lnTo>
                  <a:lnTo>
                    <a:pt x="970" y="1066"/>
                  </a:lnTo>
                  <a:lnTo>
                    <a:pt x="939" y="1055"/>
                  </a:lnTo>
                  <a:lnTo>
                    <a:pt x="917" y="1018"/>
                  </a:lnTo>
                  <a:lnTo>
                    <a:pt x="868" y="996"/>
                  </a:lnTo>
                  <a:lnTo>
                    <a:pt x="882" y="968"/>
                  </a:lnTo>
                  <a:lnTo>
                    <a:pt x="897" y="927"/>
                  </a:lnTo>
                  <a:lnTo>
                    <a:pt x="943" y="913"/>
                  </a:lnTo>
                  <a:lnTo>
                    <a:pt x="946" y="899"/>
                  </a:lnTo>
                  <a:lnTo>
                    <a:pt x="931" y="879"/>
                  </a:lnTo>
                  <a:lnTo>
                    <a:pt x="897" y="844"/>
                  </a:lnTo>
                  <a:lnTo>
                    <a:pt x="911" y="825"/>
                  </a:lnTo>
                  <a:lnTo>
                    <a:pt x="893" y="809"/>
                  </a:lnTo>
                  <a:lnTo>
                    <a:pt x="899" y="798"/>
                  </a:lnTo>
                  <a:lnTo>
                    <a:pt x="922" y="784"/>
                  </a:lnTo>
                  <a:lnTo>
                    <a:pt x="922" y="760"/>
                  </a:lnTo>
                  <a:lnTo>
                    <a:pt x="902" y="753"/>
                  </a:lnTo>
                  <a:lnTo>
                    <a:pt x="902" y="697"/>
                  </a:lnTo>
                  <a:lnTo>
                    <a:pt x="922" y="676"/>
                  </a:lnTo>
                  <a:lnTo>
                    <a:pt x="876" y="641"/>
                  </a:lnTo>
                  <a:lnTo>
                    <a:pt x="848" y="644"/>
                  </a:lnTo>
                  <a:lnTo>
                    <a:pt x="819" y="652"/>
                  </a:lnTo>
                  <a:lnTo>
                    <a:pt x="782" y="644"/>
                  </a:lnTo>
                  <a:lnTo>
                    <a:pt x="754" y="642"/>
                  </a:lnTo>
                  <a:lnTo>
                    <a:pt x="738" y="630"/>
                  </a:lnTo>
                  <a:lnTo>
                    <a:pt x="688" y="638"/>
                  </a:lnTo>
                  <a:lnTo>
                    <a:pt x="682" y="653"/>
                  </a:lnTo>
                  <a:lnTo>
                    <a:pt x="553" y="656"/>
                  </a:lnTo>
                  <a:lnTo>
                    <a:pt x="490" y="665"/>
                  </a:lnTo>
                  <a:lnTo>
                    <a:pt x="472" y="660"/>
                  </a:lnTo>
                  <a:lnTo>
                    <a:pt x="478" y="644"/>
                  </a:lnTo>
                  <a:lnTo>
                    <a:pt x="484" y="637"/>
                  </a:lnTo>
                  <a:lnTo>
                    <a:pt x="459" y="623"/>
                  </a:lnTo>
                  <a:lnTo>
                    <a:pt x="403" y="637"/>
                  </a:lnTo>
                  <a:lnTo>
                    <a:pt x="376" y="645"/>
                  </a:lnTo>
                  <a:lnTo>
                    <a:pt x="380" y="665"/>
                  </a:lnTo>
                  <a:lnTo>
                    <a:pt x="350" y="693"/>
                  </a:lnTo>
                  <a:lnTo>
                    <a:pt x="332" y="701"/>
                  </a:lnTo>
                  <a:lnTo>
                    <a:pt x="295" y="700"/>
                  </a:lnTo>
                  <a:lnTo>
                    <a:pt x="267" y="676"/>
                  </a:lnTo>
                  <a:lnTo>
                    <a:pt x="151" y="660"/>
                  </a:lnTo>
                  <a:lnTo>
                    <a:pt x="112" y="644"/>
                  </a:lnTo>
                  <a:lnTo>
                    <a:pt x="80" y="641"/>
                  </a:lnTo>
                  <a:lnTo>
                    <a:pt x="55" y="617"/>
                  </a:lnTo>
                  <a:lnTo>
                    <a:pt x="52" y="599"/>
                  </a:lnTo>
                  <a:lnTo>
                    <a:pt x="26" y="589"/>
                  </a:lnTo>
                  <a:lnTo>
                    <a:pt x="9" y="593"/>
                  </a:lnTo>
                  <a:lnTo>
                    <a:pt x="9" y="569"/>
                  </a:lnTo>
                  <a:lnTo>
                    <a:pt x="0" y="557"/>
                  </a:lnTo>
                  <a:lnTo>
                    <a:pt x="6" y="547"/>
                  </a:lnTo>
                  <a:lnTo>
                    <a:pt x="20" y="538"/>
                  </a:lnTo>
                  <a:lnTo>
                    <a:pt x="25" y="534"/>
                  </a:lnTo>
                  <a:lnTo>
                    <a:pt x="5" y="524"/>
                  </a:lnTo>
                  <a:lnTo>
                    <a:pt x="9" y="510"/>
                  </a:lnTo>
                  <a:lnTo>
                    <a:pt x="43" y="501"/>
                  </a:lnTo>
                  <a:lnTo>
                    <a:pt x="55" y="482"/>
                  </a:lnTo>
                  <a:lnTo>
                    <a:pt x="49" y="466"/>
                  </a:lnTo>
                  <a:lnTo>
                    <a:pt x="80" y="443"/>
                  </a:lnTo>
                  <a:lnTo>
                    <a:pt x="88" y="439"/>
                  </a:lnTo>
                  <a:lnTo>
                    <a:pt x="81" y="426"/>
                  </a:lnTo>
                  <a:lnTo>
                    <a:pt x="66" y="415"/>
                  </a:lnTo>
                  <a:lnTo>
                    <a:pt x="69" y="407"/>
                  </a:lnTo>
                  <a:lnTo>
                    <a:pt x="115" y="391"/>
                  </a:lnTo>
                  <a:lnTo>
                    <a:pt x="123" y="318"/>
                  </a:lnTo>
                  <a:lnTo>
                    <a:pt x="115" y="310"/>
                  </a:lnTo>
                  <a:lnTo>
                    <a:pt x="115" y="264"/>
                  </a:lnTo>
                  <a:lnTo>
                    <a:pt x="120" y="257"/>
                  </a:lnTo>
                  <a:lnTo>
                    <a:pt x="137" y="265"/>
                  </a:lnTo>
                  <a:lnTo>
                    <a:pt x="146" y="261"/>
                  </a:lnTo>
                  <a:lnTo>
                    <a:pt x="137" y="243"/>
                  </a:lnTo>
                  <a:lnTo>
                    <a:pt x="149" y="237"/>
                  </a:lnTo>
                  <a:lnTo>
                    <a:pt x="169" y="243"/>
                  </a:lnTo>
                  <a:lnTo>
                    <a:pt x="183" y="264"/>
                  </a:lnTo>
                  <a:lnTo>
                    <a:pt x="230" y="265"/>
                  </a:lnTo>
                  <a:lnTo>
                    <a:pt x="247" y="265"/>
                  </a:lnTo>
                  <a:lnTo>
                    <a:pt x="250" y="278"/>
                  </a:lnTo>
                  <a:lnTo>
                    <a:pt x="270" y="286"/>
                  </a:lnTo>
                  <a:lnTo>
                    <a:pt x="272" y="292"/>
                  </a:lnTo>
                  <a:lnTo>
                    <a:pt x="263" y="299"/>
                  </a:lnTo>
                  <a:lnTo>
                    <a:pt x="244" y="292"/>
                  </a:lnTo>
                  <a:lnTo>
                    <a:pt x="235" y="299"/>
                  </a:lnTo>
                  <a:lnTo>
                    <a:pt x="247" y="335"/>
                  </a:lnTo>
                  <a:lnTo>
                    <a:pt x="227" y="346"/>
                  </a:lnTo>
                  <a:lnTo>
                    <a:pt x="215" y="346"/>
                  </a:lnTo>
                  <a:lnTo>
                    <a:pt x="204" y="358"/>
                  </a:lnTo>
                  <a:lnTo>
                    <a:pt x="227" y="366"/>
                  </a:lnTo>
                  <a:lnTo>
                    <a:pt x="257" y="358"/>
                  </a:lnTo>
                  <a:lnTo>
                    <a:pt x="306" y="318"/>
                  </a:lnTo>
                  <a:lnTo>
                    <a:pt x="332" y="323"/>
                  </a:lnTo>
                  <a:lnTo>
                    <a:pt x="370" y="327"/>
                  </a:lnTo>
                  <a:lnTo>
                    <a:pt x="390" y="334"/>
                  </a:lnTo>
                  <a:lnTo>
                    <a:pt x="399" y="323"/>
                  </a:lnTo>
                  <a:lnTo>
                    <a:pt x="393" y="294"/>
                  </a:lnTo>
                  <a:lnTo>
                    <a:pt x="412" y="283"/>
                  </a:lnTo>
                  <a:lnTo>
                    <a:pt x="412" y="271"/>
                  </a:lnTo>
                  <a:lnTo>
                    <a:pt x="406" y="259"/>
                  </a:lnTo>
                  <a:lnTo>
                    <a:pt x="390" y="255"/>
                  </a:lnTo>
                  <a:lnTo>
                    <a:pt x="412" y="223"/>
                  </a:lnTo>
                  <a:lnTo>
                    <a:pt x="472" y="216"/>
                  </a:lnTo>
                  <a:lnTo>
                    <a:pt x="484" y="203"/>
                  </a:lnTo>
                  <a:lnTo>
                    <a:pt x="470" y="192"/>
                  </a:lnTo>
                  <a:lnTo>
                    <a:pt x="472" y="181"/>
                  </a:lnTo>
                  <a:lnTo>
                    <a:pt x="456" y="177"/>
                  </a:lnTo>
                  <a:lnTo>
                    <a:pt x="396" y="188"/>
                  </a:lnTo>
                  <a:lnTo>
                    <a:pt x="370" y="179"/>
                  </a:lnTo>
                  <a:lnTo>
                    <a:pt x="358" y="158"/>
                  </a:lnTo>
                  <a:lnTo>
                    <a:pt x="370" y="121"/>
                  </a:lnTo>
                  <a:lnTo>
                    <a:pt x="430" y="81"/>
                  </a:lnTo>
                  <a:lnTo>
                    <a:pt x="599" y="0"/>
                  </a:lnTo>
                </a:path>
              </a:pathLst>
            </a:custGeom>
            <a:gradFill rotWithShape="0">
              <a:gsLst>
                <a:gs pos="0">
                  <a:srgbClr val="dbe1fc"/>
                </a:gs>
                <a:gs pos="100000">
                  <a:srgbClr val="6f89f7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 rot="94200">
              <a:off x="1476360" y="2316240"/>
              <a:ext cx="2324160" cy="1955880"/>
            </a:xfrm>
            <a:custGeom>
              <a:avLst/>
              <a:gdLst/>
              <a:ahLst/>
              <a:rect l="l" t="t" r="r" b="b"/>
              <a:pathLst>
                <a:path w="1440" h="1113">
                  <a:moveTo>
                    <a:pt x="604" y="0"/>
                  </a:moveTo>
                  <a:lnTo>
                    <a:pt x="630" y="13"/>
                  </a:lnTo>
                  <a:lnTo>
                    <a:pt x="682" y="20"/>
                  </a:lnTo>
                  <a:lnTo>
                    <a:pt x="711" y="60"/>
                  </a:lnTo>
                  <a:lnTo>
                    <a:pt x="697" y="88"/>
                  </a:lnTo>
                  <a:lnTo>
                    <a:pt x="656" y="133"/>
                  </a:lnTo>
                  <a:lnTo>
                    <a:pt x="658" y="150"/>
                  </a:lnTo>
                  <a:lnTo>
                    <a:pt x="636" y="164"/>
                  </a:lnTo>
                  <a:lnTo>
                    <a:pt x="610" y="170"/>
                  </a:lnTo>
                  <a:lnTo>
                    <a:pt x="607" y="182"/>
                  </a:lnTo>
                  <a:lnTo>
                    <a:pt x="610" y="206"/>
                  </a:lnTo>
                  <a:lnTo>
                    <a:pt x="581" y="252"/>
                  </a:lnTo>
                  <a:lnTo>
                    <a:pt x="595" y="301"/>
                  </a:lnTo>
                  <a:lnTo>
                    <a:pt x="621" y="317"/>
                  </a:lnTo>
                  <a:lnTo>
                    <a:pt x="641" y="321"/>
                  </a:lnTo>
                  <a:lnTo>
                    <a:pt x="656" y="332"/>
                  </a:lnTo>
                  <a:lnTo>
                    <a:pt x="690" y="304"/>
                  </a:lnTo>
                  <a:lnTo>
                    <a:pt x="690" y="289"/>
                  </a:lnTo>
                  <a:lnTo>
                    <a:pt x="662" y="266"/>
                  </a:lnTo>
                  <a:lnTo>
                    <a:pt x="656" y="234"/>
                  </a:lnTo>
                  <a:lnTo>
                    <a:pt x="650" y="220"/>
                  </a:lnTo>
                  <a:lnTo>
                    <a:pt x="650" y="205"/>
                  </a:lnTo>
                  <a:lnTo>
                    <a:pt x="641" y="193"/>
                  </a:lnTo>
                  <a:lnTo>
                    <a:pt x="647" y="182"/>
                  </a:lnTo>
                  <a:lnTo>
                    <a:pt x="676" y="181"/>
                  </a:lnTo>
                  <a:lnTo>
                    <a:pt x="685" y="206"/>
                  </a:lnTo>
                  <a:lnTo>
                    <a:pt x="711" y="216"/>
                  </a:lnTo>
                  <a:lnTo>
                    <a:pt x="722" y="213"/>
                  </a:lnTo>
                  <a:lnTo>
                    <a:pt x="734" y="198"/>
                  </a:lnTo>
                  <a:lnTo>
                    <a:pt x="742" y="196"/>
                  </a:lnTo>
                  <a:lnTo>
                    <a:pt x="756" y="216"/>
                  </a:lnTo>
                  <a:lnTo>
                    <a:pt x="823" y="216"/>
                  </a:lnTo>
                  <a:lnTo>
                    <a:pt x="863" y="185"/>
                  </a:lnTo>
                  <a:lnTo>
                    <a:pt x="880" y="189"/>
                  </a:lnTo>
                  <a:lnTo>
                    <a:pt x="889" y="205"/>
                  </a:lnTo>
                  <a:lnTo>
                    <a:pt x="886" y="216"/>
                  </a:lnTo>
                  <a:lnTo>
                    <a:pt x="899" y="224"/>
                  </a:lnTo>
                  <a:lnTo>
                    <a:pt x="911" y="220"/>
                  </a:lnTo>
                  <a:lnTo>
                    <a:pt x="917" y="210"/>
                  </a:lnTo>
                  <a:lnTo>
                    <a:pt x="939" y="217"/>
                  </a:lnTo>
                  <a:lnTo>
                    <a:pt x="948" y="206"/>
                  </a:lnTo>
                  <a:lnTo>
                    <a:pt x="962" y="217"/>
                  </a:lnTo>
                  <a:lnTo>
                    <a:pt x="954" y="228"/>
                  </a:lnTo>
                  <a:lnTo>
                    <a:pt x="979" y="238"/>
                  </a:lnTo>
                  <a:lnTo>
                    <a:pt x="999" y="237"/>
                  </a:lnTo>
                  <a:lnTo>
                    <a:pt x="1009" y="220"/>
                  </a:lnTo>
                  <a:lnTo>
                    <a:pt x="1029" y="224"/>
                  </a:lnTo>
                  <a:lnTo>
                    <a:pt x="1039" y="221"/>
                  </a:lnTo>
                  <a:lnTo>
                    <a:pt x="1035" y="202"/>
                  </a:lnTo>
                  <a:lnTo>
                    <a:pt x="1040" y="198"/>
                  </a:lnTo>
                  <a:lnTo>
                    <a:pt x="1129" y="261"/>
                  </a:lnTo>
                  <a:lnTo>
                    <a:pt x="1161" y="278"/>
                  </a:lnTo>
                  <a:lnTo>
                    <a:pt x="1181" y="266"/>
                  </a:lnTo>
                  <a:lnTo>
                    <a:pt x="1201" y="272"/>
                  </a:lnTo>
                  <a:lnTo>
                    <a:pt x="1211" y="290"/>
                  </a:lnTo>
                  <a:lnTo>
                    <a:pt x="1204" y="332"/>
                  </a:lnTo>
                  <a:lnTo>
                    <a:pt x="1241" y="360"/>
                  </a:lnTo>
                  <a:lnTo>
                    <a:pt x="1261" y="360"/>
                  </a:lnTo>
                  <a:lnTo>
                    <a:pt x="1298" y="336"/>
                  </a:lnTo>
                  <a:lnTo>
                    <a:pt x="1358" y="381"/>
                  </a:lnTo>
                  <a:lnTo>
                    <a:pt x="1378" y="402"/>
                  </a:lnTo>
                  <a:lnTo>
                    <a:pt x="1418" y="458"/>
                  </a:lnTo>
                  <a:lnTo>
                    <a:pt x="1439" y="468"/>
                  </a:lnTo>
                  <a:lnTo>
                    <a:pt x="1439" y="489"/>
                  </a:lnTo>
                  <a:lnTo>
                    <a:pt x="1393" y="533"/>
                  </a:lnTo>
                  <a:lnTo>
                    <a:pt x="1343" y="566"/>
                  </a:lnTo>
                  <a:lnTo>
                    <a:pt x="1323" y="622"/>
                  </a:lnTo>
                  <a:lnTo>
                    <a:pt x="1266" y="687"/>
                  </a:lnTo>
                  <a:lnTo>
                    <a:pt x="1241" y="691"/>
                  </a:lnTo>
                  <a:lnTo>
                    <a:pt x="1207" y="694"/>
                  </a:lnTo>
                  <a:lnTo>
                    <a:pt x="1194" y="726"/>
                  </a:lnTo>
                  <a:lnTo>
                    <a:pt x="1171" y="742"/>
                  </a:lnTo>
                  <a:lnTo>
                    <a:pt x="1177" y="814"/>
                  </a:lnTo>
                  <a:lnTo>
                    <a:pt x="1215" y="835"/>
                  </a:lnTo>
                  <a:lnTo>
                    <a:pt x="1215" y="851"/>
                  </a:lnTo>
                  <a:lnTo>
                    <a:pt x="1204" y="858"/>
                  </a:lnTo>
                  <a:lnTo>
                    <a:pt x="1175" y="851"/>
                  </a:lnTo>
                  <a:lnTo>
                    <a:pt x="1151" y="854"/>
                  </a:lnTo>
                  <a:lnTo>
                    <a:pt x="1109" y="830"/>
                  </a:lnTo>
                  <a:lnTo>
                    <a:pt x="1095" y="841"/>
                  </a:lnTo>
                  <a:lnTo>
                    <a:pt x="1129" y="883"/>
                  </a:lnTo>
                  <a:lnTo>
                    <a:pt x="1129" y="906"/>
                  </a:lnTo>
                  <a:lnTo>
                    <a:pt x="1141" y="922"/>
                  </a:lnTo>
                  <a:lnTo>
                    <a:pt x="1140" y="943"/>
                  </a:lnTo>
                  <a:lnTo>
                    <a:pt x="1149" y="963"/>
                  </a:lnTo>
                  <a:lnTo>
                    <a:pt x="1140" y="987"/>
                  </a:lnTo>
                  <a:lnTo>
                    <a:pt x="1117" y="1009"/>
                  </a:lnTo>
                  <a:lnTo>
                    <a:pt x="1115" y="1023"/>
                  </a:lnTo>
                  <a:lnTo>
                    <a:pt x="1063" y="1071"/>
                  </a:lnTo>
                  <a:lnTo>
                    <a:pt x="1052" y="1103"/>
                  </a:lnTo>
                  <a:lnTo>
                    <a:pt x="1005" y="1112"/>
                  </a:lnTo>
                  <a:lnTo>
                    <a:pt x="980" y="1092"/>
                  </a:lnTo>
                  <a:lnTo>
                    <a:pt x="974" y="1074"/>
                  </a:lnTo>
                  <a:lnTo>
                    <a:pt x="945" y="1063"/>
                  </a:lnTo>
                  <a:lnTo>
                    <a:pt x="925" y="1026"/>
                  </a:lnTo>
                  <a:lnTo>
                    <a:pt x="874" y="1002"/>
                  </a:lnTo>
                  <a:lnTo>
                    <a:pt x="886" y="974"/>
                  </a:lnTo>
                  <a:lnTo>
                    <a:pt x="903" y="934"/>
                  </a:lnTo>
                  <a:lnTo>
                    <a:pt x="948" y="920"/>
                  </a:lnTo>
                  <a:lnTo>
                    <a:pt x="954" y="906"/>
                  </a:lnTo>
                  <a:lnTo>
                    <a:pt x="939" y="886"/>
                  </a:lnTo>
                  <a:lnTo>
                    <a:pt x="903" y="851"/>
                  </a:lnTo>
                  <a:lnTo>
                    <a:pt x="917" y="830"/>
                  </a:lnTo>
                  <a:lnTo>
                    <a:pt x="899" y="814"/>
                  </a:lnTo>
                  <a:lnTo>
                    <a:pt x="905" y="803"/>
                  </a:lnTo>
                  <a:lnTo>
                    <a:pt x="926" y="789"/>
                  </a:lnTo>
                  <a:lnTo>
                    <a:pt x="926" y="765"/>
                  </a:lnTo>
                  <a:lnTo>
                    <a:pt x="908" y="758"/>
                  </a:lnTo>
                  <a:lnTo>
                    <a:pt x="908" y="702"/>
                  </a:lnTo>
                  <a:lnTo>
                    <a:pt x="926" y="681"/>
                  </a:lnTo>
                  <a:lnTo>
                    <a:pt x="880" y="645"/>
                  </a:lnTo>
                  <a:lnTo>
                    <a:pt x="853" y="649"/>
                  </a:lnTo>
                  <a:lnTo>
                    <a:pt x="823" y="657"/>
                  </a:lnTo>
                  <a:lnTo>
                    <a:pt x="785" y="649"/>
                  </a:lnTo>
                  <a:lnTo>
                    <a:pt x="757" y="646"/>
                  </a:lnTo>
                  <a:lnTo>
                    <a:pt x="742" y="634"/>
                  </a:lnTo>
                  <a:lnTo>
                    <a:pt x="691" y="642"/>
                  </a:lnTo>
                  <a:lnTo>
                    <a:pt x="688" y="659"/>
                  </a:lnTo>
                  <a:lnTo>
                    <a:pt x="556" y="662"/>
                  </a:lnTo>
                  <a:lnTo>
                    <a:pt x="493" y="670"/>
                  </a:lnTo>
                  <a:lnTo>
                    <a:pt x="475" y="666"/>
                  </a:lnTo>
                  <a:lnTo>
                    <a:pt x="481" y="649"/>
                  </a:lnTo>
                  <a:lnTo>
                    <a:pt x="485" y="641"/>
                  </a:lnTo>
                  <a:lnTo>
                    <a:pt x="464" y="627"/>
                  </a:lnTo>
                  <a:lnTo>
                    <a:pt x="404" y="641"/>
                  </a:lnTo>
                  <a:lnTo>
                    <a:pt x="379" y="650"/>
                  </a:lnTo>
                  <a:lnTo>
                    <a:pt x="384" y="670"/>
                  </a:lnTo>
                  <a:lnTo>
                    <a:pt x="352" y="698"/>
                  </a:lnTo>
                  <a:lnTo>
                    <a:pt x="333" y="706"/>
                  </a:lnTo>
                  <a:lnTo>
                    <a:pt x="296" y="705"/>
                  </a:lnTo>
                  <a:lnTo>
                    <a:pt x="269" y="681"/>
                  </a:lnTo>
                  <a:lnTo>
                    <a:pt x="151" y="666"/>
                  </a:lnTo>
                  <a:lnTo>
                    <a:pt x="111" y="649"/>
                  </a:lnTo>
                  <a:lnTo>
                    <a:pt x="80" y="645"/>
                  </a:lnTo>
                  <a:lnTo>
                    <a:pt x="55" y="621"/>
                  </a:lnTo>
                  <a:lnTo>
                    <a:pt x="52" y="603"/>
                  </a:lnTo>
                  <a:lnTo>
                    <a:pt x="26" y="593"/>
                  </a:lnTo>
                  <a:lnTo>
                    <a:pt x="9" y="597"/>
                  </a:lnTo>
                  <a:lnTo>
                    <a:pt x="9" y="573"/>
                  </a:lnTo>
                  <a:lnTo>
                    <a:pt x="0" y="561"/>
                  </a:lnTo>
                  <a:lnTo>
                    <a:pt x="6" y="551"/>
                  </a:lnTo>
                  <a:lnTo>
                    <a:pt x="20" y="542"/>
                  </a:lnTo>
                  <a:lnTo>
                    <a:pt x="25" y="538"/>
                  </a:lnTo>
                  <a:lnTo>
                    <a:pt x="5" y="528"/>
                  </a:lnTo>
                  <a:lnTo>
                    <a:pt x="9" y="514"/>
                  </a:lnTo>
                  <a:lnTo>
                    <a:pt x="43" y="505"/>
                  </a:lnTo>
                  <a:lnTo>
                    <a:pt x="55" y="486"/>
                  </a:lnTo>
                  <a:lnTo>
                    <a:pt x="49" y="470"/>
                  </a:lnTo>
                  <a:lnTo>
                    <a:pt x="80" y="446"/>
                  </a:lnTo>
                  <a:lnTo>
                    <a:pt x="88" y="442"/>
                  </a:lnTo>
                  <a:lnTo>
                    <a:pt x="81" y="429"/>
                  </a:lnTo>
                  <a:lnTo>
                    <a:pt x="66" y="418"/>
                  </a:lnTo>
                  <a:lnTo>
                    <a:pt x="69" y="409"/>
                  </a:lnTo>
                  <a:lnTo>
                    <a:pt x="115" y="394"/>
                  </a:lnTo>
                  <a:lnTo>
                    <a:pt x="126" y="321"/>
                  </a:lnTo>
                  <a:lnTo>
                    <a:pt x="115" y="313"/>
                  </a:lnTo>
                  <a:lnTo>
                    <a:pt x="115" y="265"/>
                  </a:lnTo>
                  <a:lnTo>
                    <a:pt x="121" y="258"/>
                  </a:lnTo>
                  <a:lnTo>
                    <a:pt x="140" y="266"/>
                  </a:lnTo>
                  <a:lnTo>
                    <a:pt x="147" y="262"/>
                  </a:lnTo>
                  <a:lnTo>
                    <a:pt x="140" y="244"/>
                  </a:lnTo>
                  <a:lnTo>
                    <a:pt x="151" y="238"/>
                  </a:lnTo>
                  <a:lnTo>
                    <a:pt x="171" y="244"/>
                  </a:lnTo>
                  <a:lnTo>
                    <a:pt x="184" y="265"/>
                  </a:lnTo>
                  <a:lnTo>
                    <a:pt x="230" y="266"/>
                  </a:lnTo>
                  <a:lnTo>
                    <a:pt x="246" y="266"/>
                  </a:lnTo>
                  <a:lnTo>
                    <a:pt x="252" y="280"/>
                  </a:lnTo>
                  <a:lnTo>
                    <a:pt x="272" y="289"/>
                  </a:lnTo>
                  <a:lnTo>
                    <a:pt x="275" y="294"/>
                  </a:lnTo>
                  <a:lnTo>
                    <a:pt x="263" y="301"/>
                  </a:lnTo>
                  <a:lnTo>
                    <a:pt x="244" y="294"/>
                  </a:lnTo>
                  <a:lnTo>
                    <a:pt x="237" y="301"/>
                  </a:lnTo>
                  <a:lnTo>
                    <a:pt x="246" y="338"/>
                  </a:lnTo>
                  <a:lnTo>
                    <a:pt x="229" y="349"/>
                  </a:lnTo>
                  <a:lnTo>
                    <a:pt x="215" y="349"/>
                  </a:lnTo>
                  <a:lnTo>
                    <a:pt x="207" y="360"/>
                  </a:lnTo>
                  <a:lnTo>
                    <a:pt x="229" y="369"/>
                  </a:lnTo>
                  <a:lnTo>
                    <a:pt x="258" y="360"/>
                  </a:lnTo>
                  <a:lnTo>
                    <a:pt x="309" y="321"/>
                  </a:lnTo>
                  <a:lnTo>
                    <a:pt x="333" y="325"/>
                  </a:lnTo>
                  <a:lnTo>
                    <a:pt x="372" y="329"/>
                  </a:lnTo>
                  <a:lnTo>
                    <a:pt x="392" y="336"/>
                  </a:lnTo>
                  <a:lnTo>
                    <a:pt x="404" y="325"/>
                  </a:lnTo>
                  <a:lnTo>
                    <a:pt x="398" y="297"/>
                  </a:lnTo>
                  <a:lnTo>
                    <a:pt x="415" y="286"/>
                  </a:lnTo>
                  <a:lnTo>
                    <a:pt x="415" y="272"/>
                  </a:lnTo>
                  <a:lnTo>
                    <a:pt x="407" y="261"/>
                  </a:lnTo>
                  <a:lnTo>
                    <a:pt x="392" y="257"/>
                  </a:lnTo>
                  <a:lnTo>
                    <a:pt x="415" y="224"/>
                  </a:lnTo>
                  <a:lnTo>
                    <a:pt x="475" y="217"/>
                  </a:lnTo>
                  <a:lnTo>
                    <a:pt x="485" y="205"/>
                  </a:lnTo>
                  <a:lnTo>
                    <a:pt x="473" y="193"/>
                  </a:lnTo>
                  <a:lnTo>
                    <a:pt x="475" y="182"/>
                  </a:lnTo>
                  <a:lnTo>
                    <a:pt x="459" y="178"/>
                  </a:lnTo>
                  <a:lnTo>
                    <a:pt x="399" y="189"/>
                  </a:lnTo>
                  <a:lnTo>
                    <a:pt x="372" y="181"/>
                  </a:lnTo>
                  <a:lnTo>
                    <a:pt x="358" y="160"/>
                  </a:lnTo>
                  <a:lnTo>
                    <a:pt x="372" y="122"/>
                  </a:lnTo>
                  <a:lnTo>
                    <a:pt x="433" y="81"/>
                  </a:lnTo>
                  <a:lnTo>
                    <a:pt x="604" y="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 rot="94200">
              <a:off x="3160800" y="3268800"/>
              <a:ext cx="1360440" cy="1006200"/>
            </a:xfrm>
            <a:custGeom>
              <a:avLst/>
              <a:gdLst/>
              <a:ahLst/>
              <a:rect l="l" t="t" r="r" b="b"/>
              <a:pathLst>
                <a:path w="844" h="574">
                  <a:moveTo>
                    <a:pt x="0" y="573"/>
                  </a:moveTo>
                  <a:lnTo>
                    <a:pt x="12" y="540"/>
                  </a:lnTo>
                  <a:lnTo>
                    <a:pt x="65" y="494"/>
                  </a:lnTo>
                  <a:lnTo>
                    <a:pt x="66" y="480"/>
                  </a:lnTo>
                  <a:lnTo>
                    <a:pt x="88" y="458"/>
                  </a:lnTo>
                  <a:lnTo>
                    <a:pt x="98" y="434"/>
                  </a:lnTo>
                  <a:lnTo>
                    <a:pt x="88" y="416"/>
                  </a:lnTo>
                  <a:lnTo>
                    <a:pt x="88" y="395"/>
                  </a:lnTo>
                  <a:lnTo>
                    <a:pt x="75" y="378"/>
                  </a:lnTo>
                  <a:lnTo>
                    <a:pt x="75" y="356"/>
                  </a:lnTo>
                  <a:lnTo>
                    <a:pt x="45" y="315"/>
                  </a:lnTo>
                  <a:lnTo>
                    <a:pt x="58" y="304"/>
                  </a:lnTo>
                  <a:lnTo>
                    <a:pt x="100" y="328"/>
                  </a:lnTo>
                  <a:lnTo>
                    <a:pt x="121" y="325"/>
                  </a:lnTo>
                  <a:lnTo>
                    <a:pt x="152" y="332"/>
                  </a:lnTo>
                  <a:lnTo>
                    <a:pt x="163" y="325"/>
                  </a:lnTo>
                  <a:lnTo>
                    <a:pt x="163" y="309"/>
                  </a:lnTo>
                  <a:lnTo>
                    <a:pt x="123" y="288"/>
                  </a:lnTo>
                  <a:lnTo>
                    <a:pt x="120" y="217"/>
                  </a:lnTo>
                  <a:lnTo>
                    <a:pt x="140" y="202"/>
                  </a:lnTo>
                  <a:lnTo>
                    <a:pt x="154" y="169"/>
                  </a:lnTo>
                  <a:lnTo>
                    <a:pt x="187" y="167"/>
                  </a:lnTo>
                  <a:lnTo>
                    <a:pt x="214" y="162"/>
                  </a:lnTo>
                  <a:lnTo>
                    <a:pt x="269" y="99"/>
                  </a:lnTo>
                  <a:lnTo>
                    <a:pt x="289" y="45"/>
                  </a:lnTo>
                  <a:lnTo>
                    <a:pt x="341" y="11"/>
                  </a:lnTo>
                  <a:lnTo>
                    <a:pt x="379" y="17"/>
                  </a:lnTo>
                  <a:lnTo>
                    <a:pt x="475" y="0"/>
                  </a:lnTo>
                  <a:lnTo>
                    <a:pt x="490" y="8"/>
                  </a:lnTo>
                  <a:lnTo>
                    <a:pt x="496" y="50"/>
                  </a:lnTo>
                  <a:lnTo>
                    <a:pt x="513" y="59"/>
                  </a:lnTo>
                  <a:lnTo>
                    <a:pt x="553" y="43"/>
                  </a:lnTo>
                  <a:lnTo>
                    <a:pt x="581" y="43"/>
                  </a:lnTo>
                  <a:lnTo>
                    <a:pt x="598" y="66"/>
                  </a:lnTo>
                  <a:lnTo>
                    <a:pt x="615" y="56"/>
                  </a:lnTo>
                  <a:lnTo>
                    <a:pt x="630" y="7"/>
                  </a:lnTo>
                  <a:lnTo>
                    <a:pt x="642" y="0"/>
                  </a:lnTo>
                  <a:lnTo>
                    <a:pt x="674" y="17"/>
                  </a:lnTo>
                  <a:lnTo>
                    <a:pt x="734" y="32"/>
                  </a:lnTo>
                  <a:lnTo>
                    <a:pt x="754" y="50"/>
                  </a:lnTo>
                  <a:lnTo>
                    <a:pt x="754" y="62"/>
                  </a:lnTo>
                  <a:lnTo>
                    <a:pt x="770" y="71"/>
                  </a:lnTo>
                  <a:lnTo>
                    <a:pt x="794" y="66"/>
                  </a:lnTo>
                  <a:lnTo>
                    <a:pt x="843" y="94"/>
                  </a:lnTo>
                  <a:lnTo>
                    <a:pt x="791" y="102"/>
                  </a:lnTo>
                  <a:lnTo>
                    <a:pt x="756" y="134"/>
                  </a:lnTo>
                  <a:lnTo>
                    <a:pt x="750" y="189"/>
                  </a:lnTo>
                  <a:lnTo>
                    <a:pt x="750" y="197"/>
                  </a:lnTo>
                  <a:lnTo>
                    <a:pt x="765" y="209"/>
                  </a:lnTo>
                  <a:lnTo>
                    <a:pt x="744" y="234"/>
                  </a:lnTo>
                  <a:lnTo>
                    <a:pt x="736" y="259"/>
                  </a:lnTo>
                  <a:lnTo>
                    <a:pt x="642" y="319"/>
                  </a:lnTo>
                  <a:lnTo>
                    <a:pt x="615" y="329"/>
                  </a:lnTo>
                  <a:lnTo>
                    <a:pt x="596" y="329"/>
                  </a:lnTo>
                  <a:lnTo>
                    <a:pt x="578" y="328"/>
                  </a:lnTo>
                  <a:lnTo>
                    <a:pt x="572" y="315"/>
                  </a:lnTo>
                  <a:lnTo>
                    <a:pt x="535" y="332"/>
                  </a:lnTo>
                  <a:lnTo>
                    <a:pt x="518" y="342"/>
                  </a:lnTo>
                  <a:lnTo>
                    <a:pt x="536" y="350"/>
                  </a:lnTo>
                  <a:lnTo>
                    <a:pt x="469" y="410"/>
                  </a:lnTo>
                  <a:lnTo>
                    <a:pt x="455" y="403"/>
                  </a:lnTo>
                  <a:lnTo>
                    <a:pt x="444" y="406"/>
                  </a:lnTo>
                  <a:lnTo>
                    <a:pt x="390" y="447"/>
                  </a:lnTo>
                  <a:lnTo>
                    <a:pt x="361" y="454"/>
                  </a:lnTo>
                  <a:lnTo>
                    <a:pt x="333" y="447"/>
                  </a:lnTo>
                  <a:lnTo>
                    <a:pt x="333" y="438"/>
                  </a:lnTo>
                  <a:lnTo>
                    <a:pt x="293" y="420"/>
                  </a:lnTo>
                  <a:lnTo>
                    <a:pt x="267" y="438"/>
                  </a:lnTo>
                  <a:lnTo>
                    <a:pt x="214" y="469"/>
                  </a:lnTo>
                  <a:lnTo>
                    <a:pt x="212" y="484"/>
                  </a:lnTo>
                  <a:lnTo>
                    <a:pt x="203" y="510"/>
                  </a:lnTo>
                  <a:lnTo>
                    <a:pt x="183" y="510"/>
                  </a:lnTo>
                  <a:lnTo>
                    <a:pt x="152" y="525"/>
                  </a:lnTo>
                  <a:lnTo>
                    <a:pt x="143" y="521"/>
                  </a:lnTo>
                  <a:lnTo>
                    <a:pt x="147" y="505"/>
                  </a:lnTo>
                  <a:lnTo>
                    <a:pt x="138" y="497"/>
                  </a:lnTo>
                  <a:lnTo>
                    <a:pt x="121" y="508"/>
                  </a:lnTo>
                  <a:lnTo>
                    <a:pt x="120" y="525"/>
                  </a:lnTo>
                  <a:lnTo>
                    <a:pt x="103" y="547"/>
                  </a:lnTo>
                  <a:lnTo>
                    <a:pt x="88" y="547"/>
                  </a:lnTo>
                  <a:lnTo>
                    <a:pt x="66" y="553"/>
                  </a:lnTo>
                  <a:lnTo>
                    <a:pt x="0" y="573"/>
                  </a:lnTo>
                </a:path>
              </a:pathLst>
            </a:custGeom>
            <a:gradFill rotWithShape="0">
              <a:gsLst>
                <a:gs pos="0">
                  <a:srgbClr val="e5f1fe"/>
                </a:gs>
                <a:gs pos="100000">
                  <a:srgbClr val="99cc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 rot="94200">
              <a:off x="3160800" y="3269880"/>
              <a:ext cx="1374840" cy="1022400"/>
            </a:xfrm>
            <a:custGeom>
              <a:avLst/>
              <a:gdLst/>
              <a:ahLst/>
              <a:rect l="l" t="t" r="r" b="b"/>
              <a:pathLst>
                <a:path w="853" h="583">
                  <a:moveTo>
                    <a:pt x="0" y="582"/>
                  </a:moveTo>
                  <a:lnTo>
                    <a:pt x="12" y="549"/>
                  </a:lnTo>
                  <a:lnTo>
                    <a:pt x="63" y="502"/>
                  </a:lnTo>
                  <a:lnTo>
                    <a:pt x="66" y="488"/>
                  </a:lnTo>
                  <a:lnTo>
                    <a:pt x="88" y="465"/>
                  </a:lnTo>
                  <a:lnTo>
                    <a:pt x="100" y="441"/>
                  </a:lnTo>
                  <a:lnTo>
                    <a:pt x="88" y="422"/>
                  </a:lnTo>
                  <a:lnTo>
                    <a:pt x="89" y="401"/>
                  </a:lnTo>
                  <a:lnTo>
                    <a:pt x="78" y="384"/>
                  </a:lnTo>
                  <a:lnTo>
                    <a:pt x="78" y="362"/>
                  </a:lnTo>
                  <a:lnTo>
                    <a:pt x="45" y="320"/>
                  </a:lnTo>
                  <a:lnTo>
                    <a:pt x="58" y="308"/>
                  </a:lnTo>
                  <a:lnTo>
                    <a:pt x="101" y="332"/>
                  </a:lnTo>
                  <a:lnTo>
                    <a:pt x="123" y="329"/>
                  </a:lnTo>
                  <a:lnTo>
                    <a:pt x="154" y="336"/>
                  </a:lnTo>
                  <a:lnTo>
                    <a:pt x="166" y="329"/>
                  </a:lnTo>
                  <a:lnTo>
                    <a:pt x="166" y="314"/>
                  </a:lnTo>
                  <a:lnTo>
                    <a:pt x="126" y="293"/>
                  </a:lnTo>
                  <a:lnTo>
                    <a:pt x="120" y="220"/>
                  </a:lnTo>
                  <a:lnTo>
                    <a:pt x="141" y="205"/>
                  </a:lnTo>
                  <a:lnTo>
                    <a:pt x="155" y="172"/>
                  </a:lnTo>
                  <a:lnTo>
                    <a:pt x="189" y="170"/>
                  </a:lnTo>
                  <a:lnTo>
                    <a:pt x="215" y="165"/>
                  </a:lnTo>
                  <a:lnTo>
                    <a:pt x="273" y="101"/>
                  </a:lnTo>
                  <a:lnTo>
                    <a:pt x="293" y="45"/>
                  </a:lnTo>
                  <a:lnTo>
                    <a:pt x="343" y="11"/>
                  </a:lnTo>
                  <a:lnTo>
                    <a:pt x="384" y="17"/>
                  </a:lnTo>
                  <a:lnTo>
                    <a:pt x="481" y="0"/>
                  </a:lnTo>
                  <a:lnTo>
                    <a:pt x="496" y="8"/>
                  </a:lnTo>
                  <a:lnTo>
                    <a:pt x="502" y="52"/>
                  </a:lnTo>
                  <a:lnTo>
                    <a:pt x="518" y="60"/>
                  </a:lnTo>
                  <a:lnTo>
                    <a:pt x="559" y="43"/>
                  </a:lnTo>
                  <a:lnTo>
                    <a:pt x="585" y="43"/>
                  </a:lnTo>
                  <a:lnTo>
                    <a:pt x="605" y="67"/>
                  </a:lnTo>
                  <a:lnTo>
                    <a:pt x="619" y="57"/>
                  </a:lnTo>
                  <a:lnTo>
                    <a:pt x="636" y="7"/>
                  </a:lnTo>
                  <a:lnTo>
                    <a:pt x="650" y="0"/>
                  </a:lnTo>
                  <a:lnTo>
                    <a:pt x="680" y="17"/>
                  </a:lnTo>
                  <a:lnTo>
                    <a:pt x="740" y="32"/>
                  </a:lnTo>
                  <a:lnTo>
                    <a:pt x="760" y="52"/>
                  </a:lnTo>
                  <a:lnTo>
                    <a:pt x="760" y="63"/>
                  </a:lnTo>
                  <a:lnTo>
                    <a:pt x="777" y="73"/>
                  </a:lnTo>
                  <a:lnTo>
                    <a:pt x="803" y="67"/>
                  </a:lnTo>
                  <a:lnTo>
                    <a:pt x="852" y="95"/>
                  </a:lnTo>
                  <a:lnTo>
                    <a:pt x="800" y="104"/>
                  </a:lnTo>
                  <a:lnTo>
                    <a:pt x="763" y="136"/>
                  </a:lnTo>
                  <a:lnTo>
                    <a:pt x="757" y="192"/>
                  </a:lnTo>
                  <a:lnTo>
                    <a:pt x="757" y="200"/>
                  </a:lnTo>
                  <a:lnTo>
                    <a:pt x="773" y="212"/>
                  </a:lnTo>
                  <a:lnTo>
                    <a:pt x="751" y="237"/>
                  </a:lnTo>
                  <a:lnTo>
                    <a:pt x="743" y="263"/>
                  </a:lnTo>
                  <a:lnTo>
                    <a:pt x="650" y="324"/>
                  </a:lnTo>
                  <a:lnTo>
                    <a:pt x="619" y="334"/>
                  </a:lnTo>
                  <a:lnTo>
                    <a:pt x="602" y="334"/>
                  </a:lnTo>
                  <a:lnTo>
                    <a:pt x="584" y="332"/>
                  </a:lnTo>
                  <a:lnTo>
                    <a:pt x="578" y="320"/>
                  </a:lnTo>
                  <a:lnTo>
                    <a:pt x="539" y="336"/>
                  </a:lnTo>
                  <a:lnTo>
                    <a:pt x="524" y="348"/>
                  </a:lnTo>
                  <a:lnTo>
                    <a:pt x="544" y="356"/>
                  </a:lnTo>
                  <a:lnTo>
                    <a:pt x="472" y="416"/>
                  </a:lnTo>
                  <a:lnTo>
                    <a:pt x="461" y="409"/>
                  </a:lnTo>
                  <a:lnTo>
                    <a:pt x="450" y="412"/>
                  </a:lnTo>
                  <a:lnTo>
                    <a:pt x="396" y="454"/>
                  </a:lnTo>
                  <a:lnTo>
                    <a:pt x="367" y="461"/>
                  </a:lnTo>
                  <a:lnTo>
                    <a:pt x="336" y="454"/>
                  </a:lnTo>
                  <a:lnTo>
                    <a:pt x="336" y="446"/>
                  </a:lnTo>
                  <a:lnTo>
                    <a:pt x="295" y="426"/>
                  </a:lnTo>
                  <a:lnTo>
                    <a:pt x="270" y="446"/>
                  </a:lnTo>
                  <a:lnTo>
                    <a:pt x="215" y="476"/>
                  </a:lnTo>
                  <a:lnTo>
                    <a:pt x="213" y="492"/>
                  </a:lnTo>
                  <a:lnTo>
                    <a:pt x="206" y="517"/>
                  </a:lnTo>
                  <a:lnTo>
                    <a:pt x="186" y="517"/>
                  </a:lnTo>
                  <a:lnTo>
                    <a:pt x="154" y="533"/>
                  </a:lnTo>
                  <a:lnTo>
                    <a:pt x="146" y="528"/>
                  </a:lnTo>
                  <a:lnTo>
                    <a:pt x="149" y="513"/>
                  </a:lnTo>
                  <a:lnTo>
                    <a:pt x="140" y="505"/>
                  </a:lnTo>
                  <a:lnTo>
                    <a:pt x="123" y="516"/>
                  </a:lnTo>
                  <a:lnTo>
                    <a:pt x="120" y="534"/>
                  </a:lnTo>
                  <a:lnTo>
                    <a:pt x="103" y="556"/>
                  </a:lnTo>
                  <a:lnTo>
                    <a:pt x="89" y="556"/>
                  </a:lnTo>
                  <a:lnTo>
                    <a:pt x="66" y="562"/>
                  </a:lnTo>
                  <a:lnTo>
                    <a:pt x="0" y="582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 rot="94200">
              <a:off x="4614480" y="2060640"/>
              <a:ext cx="165240" cy="210960"/>
            </a:xfrm>
            <a:custGeom>
              <a:avLst/>
              <a:gdLst/>
              <a:ahLst/>
              <a:rect l="l" t="t" r="r" b="b"/>
              <a:pathLst>
                <a:path w="103" h="120">
                  <a:moveTo>
                    <a:pt x="8" y="21"/>
                  </a:moveTo>
                  <a:lnTo>
                    <a:pt x="72" y="4"/>
                  </a:lnTo>
                  <a:lnTo>
                    <a:pt x="78" y="0"/>
                  </a:lnTo>
                  <a:lnTo>
                    <a:pt x="96" y="21"/>
                  </a:lnTo>
                  <a:lnTo>
                    <a:pt x="101" y="87"/>
                  </a:lnTo>
                  <a:lnTo>
                    <a:pt x="102" y="103"/>
                  </a:lnTo>
                  <a:lnTo>
                    <a:pt x="83" y="105"/>
                  </a:lnTo>
                  <a:lnTo>
                    <a:pt x="67" y="116"/>
                  </a:lnTo>
                  <a:lnTo>
                    <a:pt x="52" y="119"/>
                  </a:lnTo>
                  <a:lnTo>
                    <a:pt x="0" y="100"/>
                  </a:lnTo>
                  <a:lnTo>
                    <a:pt x="15" y="32"/>
                  </a:lnTo>
                  <a:lnTo>
                    <a:pt x="8" y="21"/>
                  </a:lnTo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 rot="94200">
              <a:off x="4614840" y="2060280"/>
              <a:ext cx="184320" cy="225360"/>
            </a:xfrm>
            <a:custGeom>
              <a:avLst/>
              <a:gdLst/>
              <a:ahLst/>
              <a:rect l="l" t="t" r="r" b="b"/>
              <a:pathLst>
                <a:path w="114" h="129">
                  <a:moveTo>
                    <a:pt x="9" y="22"/>
                  </a:moveTo>
                  <a:lnTo>
                    <a:pt x="80" y="4"/>
                  </a:lnTo>
                  <a:lnTo>
                    <a:pt x="86" y="0"/>
                  </a:lnTo>
                  <a:lnTo>
                    <a:pt x="107" y="22"/>
                  </a:lnTo>
                  <a:lnTo>
                    <a:pt x="112" y="93"/>
                  </a:lnTo>
                  <a:lnTo>
                    <a:pt x="113" y="111"/>
                  </a:lnTo>
                  <a:lnTo>
                    <a:pt x="94" y="112"/>
                  </a:lnTo>
                  <a:lnTo>
                    <a:pt x="74" y="125"/>
                  </a:lnTo>
                  <a:lnTo>
                    <a:pt x="57" y="128"/>
                  </a:lnTo>
                  <a:lnTo>
                    <a:pt x="0" y="108"/>
                  </a:lnTo>
                  <a:lnTo>
                    <a:pt x="17" y="35"/>
                  </a:lnTo>
                  <a:lnTo>
                    <a:pt x="9" y="22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 rot="94200">
              <a:off x="5005440" y="2045880"/>
              <a:ext cx="1298520" cy="838080"/>
            </a:xfrm>
            <a:custGeom>
              <a:avLst/>
              <a:gdLst/>
              <a:ahLst/>
              <a:rect l="l" t="t" r="r" b="b"/>
              <a:pathLst>
                <a:path w="804" h="478">
                  <a:moveTo>
                    <a:pt x="20" y="174"/>
                  </a:moveTo>
                  <a:lnTo>
                    <a:pt x="41" y="174"/>
                  </a:lnTo>
                  <a:lnTo>
                    <a:pt x="72" y="164"/>
                  </a:lnTo>
                  <a:lnTo>
                    <a:pt x="126" y="177"/>
                  </a:lnTo>
                  <a:lnTo>
                    <a:pt x="250" y="165"/>
                  </a:lnTo>
                  <a:lnTo>
                    <a:pt x="298" y="149"/>
                  </a:lnTo>
                  <a:lnTo>
                    <a:pt x="306" y="154"/>
                  </a:lnTo>
                  <a:lnTo>
                    <a:pt x="350" y="157"/>
                  </a:lnTo>
                  <a:lnTo>
                    <a:pt x="384" y="149"/>
                  </a:lnTo>
                  <a:lnTo>
                    <a:pt x="418" y="146"/>
                  </a:lnTo>
                  <a:lnTo>
                    <a:pt x="487" y="144"/>
                  </a:lnTo>
                  <a:lnTo>
                    <a:pt x="522" y="122"/>
                  </a:lnTo>
                  <a:lnTo>
                    <a:pt x="582" y="62"/>
                  </a:lnTo>
                  <a:lnTo>
                    <a:pt x="602" y="57"/>
                  </a:lnTo>
                  <a:lnTo>
                    <a:pt x="639" y="45"/>
                  </a:lnTo>
                  <a:lnTo>
                    <a:pt x="777" y="0"/>
                  </a:lnTo>
                  <a:lnTo>
                    <a:pt x="791" y="0"/>
                  </a:lnTo>
                  <a:lnTo>
                    <a:pt x="797" y="11"/>
                  </a:lnTo>
                  <a:lnTo>
                    <a:pt x="782" y="35"/>
                  </a:lnTo>
                  <a:lnTo>
                    <a:pt x="803" y="49"/>
                  </a:lnTo>
                  <a:lnTo>
                    <a:pt x="794" y="77"/>
                  </a:lnTo>
                  <a:lnTo>
                    <a:pt x="742" y="114"/>
                  </a:lnTo>
                  <a:lnTo>
                    <a:pt x="734" y="133"/>
                  </a:lnTo>
                  <a:lnTo>
                    <a:pt x="639" y="165"/>
                  </a:lnTo>
                  <a:lnTo>
                    <a:pt x="576" y="233"/>
                  </a:lnTo>
                  <a:lnTo>
                    <a:pt x="582" y="255"/>
                  </a:lnTo>
                  <a:lnTo>
                    <a:pt x="573" y="264"/>
                  </a:lnTo>
                  <a:lnTo>
                    <a:pt x="547" y="251"/>
                  </a:lnTo>
                  <a:lnTo>
                    <a:pt x="519" y="297"/>
                  </a:lnTo>
                  <a:lnTo>
                    <a:pt x="525" y="339"/>
                  </a:lnTo>
                  <a:lnTo>
                    <a:pt x="484" y="402"/>
                  </a:lnTo>
                  <a:lnTo>
                    <a:pt x="484" y="444"/>
                  </a:lnTo>
                  <a:lnTo>
                    <a:pt x="481" y="460"/>
                  </a:lnTo>
                  <a:lnTo>
                    <a:pt x="467" y="453"/>
                  </a:lnTo>
                  <a:lnTo>
                    <a:pt x="444" y="444"/>
                  </a:lnTo>
                  <a:lnTo>
                    <a:pt x="416" y="477"/>
                  </a:lnTo>
                  <a:lnTo>
                    <a:pt x="384" y="477"/>
                  </a:lnTo>
                  <a:lnTo>
                    <a:pt x="367" y="456"/>
                  </a:lnTo>
                  <a:lnTo>
                    <a:pt x="350" y="435"/>
                  </a:lnTo>
                  <a:lnTo>
                    <a:pt x="356" y="407"/>
                  </a:lnTo>
                  <a:lnTo>
                    <a:pt x="370" y="394"/>
                  </a:lnTo>
                  <a:lnTo>
                    <a:pt x="367" y="381"/>
                  </a:lnTo>
                  <a:lnTo>
                    <a:pt x="398" y="366"/>
                  </a:lnTo>
                  <a:lnTo>
                    <a:pt x="430" y="370"/>
                  </a:lnTo>
                  <a:lnTo>
                    <a:pt x="438" y="362"/>
                  </a:lnTo>
                  <a:lnTo>
                    <a:pt x="413" y="339"/>
                  </a:lnTo>
                  <a:lnTo>
                    <a:pt x="413" y="314"/>
                  </a:lnTo>
                  <a:lnTo>
                    <a:pt x="398" y="301"/>
                  </a:lnTo>
                  <a:lnTo>
                    <a:pt x="373" y="294"/>
                  </a:lnTo>
                  <a:lnTo>
                    <a:pt x="350" y="306"/>
                  </a:lnTo>
                  <a:lnTo>
                    <a:pt x="336" y="297"/>
                  </a:lnTo>
                  <a:lnTo>
                    <a:pt x="349" y="276"/>
                  </a:lnTo>
                  <a:lnTo>
                    <a:pt x="338" y="265"/>
                  </a:lnTo>
                  <a:lnTo>
                    <a:pt x="277" y="264"/>
                  </a:lnTo>
                  <a:lnTo>
                    <a:pt x="215" y="297"/>
                  </a:lnTo>
                  <a:lnTo>
                    <a:pt x="123" y="276"/>
                  </a:lnTo>
                  <a:lnTo>
                    <a:pt x="38" y="306"/>
                  </a:lnTo>
                  <a:lnTo>
                    <a:pt x="40" y="325"/>
                  </a:lnTo>
                  <a:lnTo>
                    <a:pt x="26" y="343"/>
                  </a:lnTo>
                  <a:lnTo>
                    <a:pt x="14" y="331"/>
                  </a:lnTo>
                  <a:lnTo>
                    <a:pt x="0" y="252"/>
                  </a:lnTo>
                  <a:lnTo>
                    <a:pt x="26" y="224"/>
                  </a:lnTo>
                  <a:lnTo>
                    <a:pt x="20" y="174"/>
                  </a:lnTo>
                </a:path>
              </a:pathLst>
            </a:custGeom>
            <a:gradFill rotWithShape="0">
              <a:gsLst>
                <a:gs pos="0">
                  <a:srgbClr val="ecdb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 rot="94200">
              <a:off x="5005080" y="2045880"/>
              <a:ext cx="1319040" cy="852480"/>
            </a:xfrm>
            <a:custGeom>
              <a:avLst/>
              <a:gdLst/>
              <a:ahLst/>
              <a:rect l="l" t="t" r="r" b="b"/>
              <a:pathLst>
                <a:path w="816" h="486">
                  <a:moveTo>
                    <a:pt x="20" y="176"/>
                  </a:moveTo>
                  <a:lnTo>
                    <a:pt x="41" y="176"/>
                  </a:lnTo>
                  <a:lnTo>
                    <a:pt x="72" y="167"/>
                  </a:lnTo>
                  <a:lnTo>
                    <a:pt x="127" y="179"/>
                  </a:lnTo>
                  <a:lnTo>
                    <a:pt x="255" y="168"/>
                  </a:lnTo>
                  <a:lnTo>
                    <a:pt x="303" y="151"/>
                  </a:lnTo>
                  <a:lnTo>
                    <a:pt x="310" y="157"/>
                  </a:lnTo>
                  <a:lnTo>
                    <a:pt x="356" y="160"/>
                  </a:lnTo>
                  <a:lnTo>
                    <a:pt x="390" y="151"/>
                  </a:lnTo>
                  <a:lnTo>
                    <a:pt x="425" y="148"/>
                  </a:lnTo>
                  <a:lnTo>
                    <a:pt x="494" y="147"/>
                  </a:lnTo>
                  <a:lnTo>
                    <a:pt x="531" y="125"/>
                  </a:lnTo>
                  <a:lnTo>
                    <a:pt x="591" y="63"/>
                  </a:lnTo>
                  <a:lnTo>
                    <a:pt x="613" y="59"/>
                  </a:lnTo>
                  <a:lnTo>
                    <a:pt x="648" y="46"/>
                  </a:lnTo>
                  <a:lnTo>
                    <a:pt x="789" y="0"/>
                  </a:lnTo>
                  <a:lnTo>
                    <a:pt x="803" y="0"/>
                  </a:lnTo>
                  <a:lnTo>
                    <a:pt x="809" y="11"/>
                  </a:lnTo>
                  <a:lnTo>
                    <a:pt x="794" y="35"/>
                  </a:lnTo>
                  <a:lnTo>
                    <a:pt x="815" y="50"/>
                  </a:lnTo>
                  <a:lnTo>
                    <a:pt x="806" y="78"/>
                  </a:lnTo>
                  <a:lnTo>
                    <a:pt x="754" y="115"/>
                  </a:lnTo>
                  <a:lnTo>
                    <a:pt x="743" y="136"/>
                  </a:lnTo>
                  <a:lnTo>
                    <a:pt x="648" y="168"/>
                  </a:lnTo>
                  <a:lnTo>
                    <a:pt x="585" y="237"/>
                  </a:lnTo>
                  <a:lnTo>
                    <a:pt x="591" y="259"/>
                  </a:lnTo>
                  <a:lnTo>
                    <a:pt x="580" y="268"/>
                  </a:lnTo>
                  <a:lnTo>
                    <a:pt x="554" y="255"/>
                  </a:lnTo>
                  <a:lnTo>
                    <a:pt x="527" y="303"/>
                  </a:lnTo>
                  <a:lnTo>
                    <a:pt x="533" y="345"/>
                  </a:lnTo>
                  <a:lnTo>
                    <a:pt x="491" y="409"/>
                  </a:lnTo>
                  <a:lnTo>
                    <a:pt x="491" y="452"/>
                  </a:lnTo>
                  <a:lnTo>
                    <a:pt x="490" y="468"/>
                  </a:lnTo>
                  <a:lnTo>
                    <a:pt x="473" y="461"/>
                  </a:lnTo>
                  <a:lnTo>
                    <a:pt x="450" y="452"/>
                  </a:lnTo>
                  <a:lnTo>
                    <a:pt x="422" y="485"/>
                  </a:lnTo>
                  <a:lnTo>
                    <a:pt x="390" y="485"/>
                  </a:lnTo>
                  <a:lnTo>
                    <a:pt x="373" y="464"/>
                  </a:lnTo>
                  <a:lnTo>
                    <a:pt x="356" y="441"/>
                  </a:lnTo>
                  <a:lnTo>
                    <a:pt x="359" y="413"/>
                  </a:lnTo>
                  <a:lnTo>
                    <a:pt x="376" y="401"/>
                  </a:lnTo>
                  <a:lnTo>
                    <a:pt x="373" y="388"/>
                  </a:lnTo>
                  <a:lnTo>
                    <a:pt x="404" y="373"/>
                  </a:lnTo>
                  <a:lnTo>
                    <a:pt x="436" y="377"/>
                  </a:lnTo>
                  <a:lnTo>
                    <a:pt x="444" y="368"/>
                  </a:lnTo>
                  <a:lnTo>
                    <a:pt x="419" y="345"/>
                  </a:lnTo>
                  <a:lnTo>
                    <a:pt x="419" y="319"/>
                  </a:lnTo>
                  <a:lnTo>
                    <a:pt x="404" y="307"/>
                  </a:lnTo>
                  <a:lnTo>
                    <a:pt x="379" y="300"/>
                  </a:lnTo>
                  <a:lnTo>
                    <a:pt x="356" y="311"/>
                  </a:lnTo>
                  <a:lnTo>
                    <a:pt x="339" y="303"/>
                  </a:lnTo>
                  <a:lnTo>
                    <a:pt x="355" y="280"/>
                  </a:lnTo>
                  <a:lnTo>
                    <a:pt x="344" y="269"/>
                  </a:lnTo>
                  <a:lnTo>
                    <a:pt x="281" y="268"/>
                  </a:lnTo>
                  <a:lnTo>
                    <a:pt x="218" y="303"/>
                  </a:lnTo>
                  <a:lnTo>
                    <a:pt x="126" y="280"/>
                  </a:lnTo>
                  <a:lnTo>
                    <a:pt x="38" y="311"/>
                  </a:lnTo>
                  <a:lnTo>
                    <a:pt x="40" y="331"/>
                  </a:lnTo>
                  <a:lnTo>
                    <a:pt x="26" y="349"/>
                  </a:lnTo>
                  <a:lnTo>
                    <a:pt x="14" y="336"/>
                  </a:lnTo>
                  <a:lnTo>
                    <a:pt x="0" y="256"/>
                  </a:lnTo>
                  <a:lnTo>
                    <a:pt x="26" y="228"/>
                  </a:lnTo>
                  <a:lnTo>
                    <a:pt x="20" y="176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 rot="94200">
              <a:off x="5789160" y="2565360"/>
              <a:ext cx="327240" cy="347760"/>
            </a:xfrm>
            <a:custGeom>
              <a:avLst/>
              <a:gdLst/>
              <a:ahLst/>
              <a:rect l="l" t="t" r="r" b="b"/>
              <a:pathLst>
                <a:path w="203" h="199">
                  <a:moveTo>
                    <a:pt x="41" y="50"/>
                  </a:moveTo>
                  <a:lnTo>
                    <a:pt x="2" y="114"/>
                  </a:lnTo>
                  <a:lnTo>
                    <a:pt x="2" y="154"/>
                  </a:lnTo>
                  <a:lnTo>
                    <a:pt x="0" y="170"/>
                  </a:lnTo>
                  <a:lnTo>
                    <a:pt x="0" y="181"/>
                  </a:lnTo>
                  <a:lnTo>
                    <a:pt x="9" y="196"/>
                  </a:lnTo>
                  <a:lnTo>
                    <a:pt x="35" y="192"/>
                  </a:lnTo>
                  <a:lnTo>
                    <a:pt x="43" y="198"/>
                  </a:lnTo>
                  <a:lnTo>
                    <a:pt x="77" y="189"/>
                  </a:lnTo>
                  <a:lnTo>
                    <a:pt x="103" y="198"/>
                  </a:lnTo>
                  <a:lnTo>
                    <a:pt x="135" y="198"/>
                  </a:lnTo>
                  <a:lnTo>
                    <a:pt x="144" y="189"/>
                  </a:lnTo>
                  <a:lnTo>
                    <a:pt x="181" y="114"/>
                  </a:lnTo>
                  <a:lnTo>
                    <a:pt x="202" y="74"/>
                  </a:lnTo>
                  <a:lnTo>
                    <a:pt x="187" y="49"/>
                  </a:lnTo>
                  <a:lnTo>
                    <a:pt x="184" y="18"/>
                  </a:lnTo>
                  <a:lnTo>
                    <a:pt x="169" y="0"/>
                  </a:lnTo>
                  <a:lnTo>
                    <a:pt x="144" y="15"/>
                  </a:lnTo>
                  <a:lnTo>
                    <a:pt x="101" y="18"/>
                  </a:lnTo>
                  <a:lnTo>
                    <a:pt x="80" y="31"/>
                  </a:lnTo>
                  <a:lnTo>
                    <a:pt x="41" y="50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 rot="94200">
              <a:off x="5603400" y="2841120"/>
              <a:ext cx="239760" cy="500040"/>
            </a:xfrm>
            <a:custGeom>
              <a:avLst/>
              <a:gdLst/>
              <a:ahLst/>
              <a:rect l="l" t="t" r="r" b="b"/>
              <a:pathLst>
                <a:path w="149" h="284">
                  <a:moveTo>
                    <a:pt x="104" y="15"/>
                  </a:moveTo>
                  <a:lnTo>
                    <a:pt x="89" y="8"/>
                  </a:lnTo>
                  <a:lnTo>
                    <a:pt x="64" y="0"/>
                  </a:lnTo>
                  <a:lnTo>
                    <a:pt x="38" y="31"/>
                  </a:lnTo>
                  <a:lnTo>
                    <a:pt x="8" y="31"/>
                  </a:lnTo>
                  <a:lnTo>
                    <a:pt x="0" y="84"/>
                  </a:lnTo>
                  <a:lnTo>
                    <a:pt x="34" y="182"/>
                  </a:lnTo>
                  <a:lnTo>
                    <a:pt x="46" y="207"/>
                  </a:lnTo>
                  <a:lnTo>
                    <a:pt x="64" y="274"/>
                  </a:lnTo>
                  <a:lnTo>
                    <a:pt x="77" y="274"/>
                  </a:lnTo>
                  <a:lnTo>
                    <a:pt x="101" y="283"/>
                  </a:lnTo>
                  <a:lnTo>
                    <a:pt x="112" y="280"/>
                  </a:lnTo>
                  <a:lnTo>
                    <a:pt x="129" y="248"/>
                  </a:lnTo>
                  <a:lnTo>
                    <a:pt x="118" y="175"/>
                  </a:lnTo>
                  <a:lnTo>
                    <a:pt x="136" y="151"/>
                  </a:lnTo>
                  <a:lnTo>
                    <a:pt x="148" y="116"/>
                  </a:lnTo>
                  <a:lnTo>
                    <a:pt x="148" y="66"/>
                  </a:lnTo>
                  <a:lnTo>
                    <a:pt x="147" y="43"/>
                  </a:lnTo>
                  <a:lnTo>
                    <a:pt x="138" y="38"/>
                  </a:lnTo>
                  <a:lnTo>
                    <a:pt x="112" y="42"/>
                  </a:lnTo>
                  <a:lnTo>
                    <a:pt x="104" y="27"/>
                  </a:lnTo>
                  <a:lnTo>
                    <a:pt x="104" y="15"/>
                  </a:lnTo>
                </a:path>
              </a:pathLst>
            </a:custGeom>
            <a:solidFill>
              <a:srgbClr val="ccffc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 rot="94200">
              <a:off x="5603760" y="2841480"/>
              <a:ext cx="252360" cy="516240"/>
            </a:xfrm>
            <a:custGeom>
              <a:avLst/>
              <a:gdLst/>
              <a:ahLst/>
              <a:rect l="l" t="t" r="r" b="b"/>
              <a:pathLst>
                <a:path w="157" h="293">
                  <a:moveTo>
                    <a:pt x="109" y="15"/>
                  </a:moveTo>
                  <a:lnTo>
                    <a:pt x="94" y="8"/>
                  </a:lnTo>
                  <a:lnTo>
                    <a:pt x="69" y="0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87"/>
                  </a:lnTo>
                  <a:lnTo>
                    <a:pt x="35" y="188"/>
                  </a:lnTo>
                  <a:lnTo>
                    <a:pt x="49" y="213"/>
                  </a:lnTo>
                  <a:lnTo>
                    <a:pt x="69" y="283"/>
                  </a:lnTo>
                  <a:lnTo>
                    <a:pt x="81" y="283"/>
                  </a:lnTo>
                  <a:lnTo>
                    <a:pt x="104" y="292"/>
                  </a:lnTo>
                  <a:lnTo>
                    <a:pt x="118" y="289"/>
                  </a:lnTo>
                  <a:lnTo>
                    <a:pt x="135" y="255"/>
                  </a:lnTo>
                  <a:lnTo>
                    <a:pt x="124" y="181"/>
                  </a:lnTo>
                  <a:lnTo>
                    <a:pt x="144" y="156"/>
                  </a:lnTo>
                  <a:lnTo>
                    <a:pt x="156" y="119"/>
                  </a:lnTo>
                  <a:lnTo>
                    <a:pt x="156" y="67"/>
                  </a:lnTo>
                  <a:lnTo>
                    <a:pt x="155" y="45"/>
                  </a:lnTo>
                  <a:lnTo>
                    <a:pt x="147" y="39"/>
                  </a:lnTo>
                  <a:lnTo>
                    <a:pt x="118" y="43"/>
                  </a:lnTo>
                  <a:lnTo>
                    <a:pt x="109" y="28"/>
                  </a:lnTo>
                  <a:lnTo>
                    <a:pt x="109" y="15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 rot="94200">
              <a:off x="5367240" y="2814120"/>
              <a:ext cx="236520" cy="325440"/>
            </a:xfrm>
            <a:custGeom>
              <a:avLst/>
              <a:gdLst/>
              <a:ahLst/>
              <a:rect l="l" t="t" r="r" b="b"/>
              <a:pathLst>
                <a:path w="147" h="185">
                  <a:moveTo>
                    <a:pt x="146" y="42"/>
                  </a:moveTo>
                  <a:lnTo>
                    <a:pt x="139" y="94"/>
                  </a:lnTo>
                  <a:lnTo>
                    <a:pt x="99" y="100"/>
                  </a:lnTo>
                  <a:lnTo>
                    <a:pt x="86" y="107"/>
                  </a:lnTo>
                  <a:lnTo>
                    <a:pt x="86" y="133"/>
                  </a:lnTo>
                  <a:lnTo>
                    <a:pt x="74" y="153"/>
                  </a:lnTo>
                  <a:lnTo>
                    <a:pt x="76" y="174"/>
                  </a:lnTo>
                  <a:lnTo>
                    <a:pt x="62" y="184"/>
                  </a:lnTo>
                  <a:lnTo>
                    <a:pt x="40" y="182"/>
                  </a:lnTo>
                  <a:lnTo>
                    <a:pt x="34" y="174"/>
                  </a:lnTo>
                  <a:lnTo>
                    <a:pt x="15" y="178"/>
                  </a:lnTo>
                  <a:lnTo>
                    <a:pt x="0" y="107"/>
                  </a:lnTo>
                  <a:lnTo>
                    <a:pt x="9" y="78"/>
                  </a:lnTo>
                  <a:lnTo>
                    <a:pt x="76" y="38"/>
                  </a:lnTo>
                  <a:lnTo>
                    <a:pt x="114" y="0"/>
                  </a:lnTo>
                  <a:lnTo>
                    <a:pt x="133" y="21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 rot="94200">
              <a:off x="5366880" y="2814120"/>
              <a:ext cx="255600" cy="341640"/>
            </a:xfrm>
            <a:custGeom>
              <a:avLst/>
              <a:gdLst/>
              <a:ahLst/>
              <a:rect l="l" t="t" r="r" b="b"/>
              <a:pathLst>
                <a:path w="159" h="194">
                  <a:moveTo>
                    <a:pt x="158" y="44"/>
                  </a:moveTo>
                  <a:lnTo>
                    <a:pt x="151" y="98"/>
                  </a:lnTo>
                  <a:lnTo>
                    <a:pt x="106" y="104"/>
                  </a:lnTo>
                  <a:lnTo>
                    <a:pt x="94" y="112"/>
                  </a:lnTo>
                  <a:lnTo>
                    <a:pt x="94" y="139"/>
                  </a:lnTo>
                  <a:lnTo>
                    <a:pt x="78" y="160"/>
                  </a:lnTo>
                  <a:lnTo>
                    <a:pt x="82" y="183"/>
                  </a:lnTo>
                  <a:lnTo>
                    <a:pt x="66" y="193"/>
                  </a:lnTo>
                  <a:lnTo>
                    <a:pt x="42" y="191"/>
                  </a:lnTo>
                  <a:lnTo>
                    <a:pt x="35" y="183"/>
                  </a:lnTo>
                  <a:lnTo>
                    <a:pt x="18" y="187"/>
                  </a:lnTo>
                  <a:lnTo>
                    <a:pt x="0" y="112"/>
                  </a:lnTo>
                  <a:lnTo>
                    <a:pt x="11" y="83"/>
                  </a:lnTo>
                  <a:lnTo>
                    <a:pt x="82" y="39"/>
                  </a:lnTo>
                  <a:lnTo>
                    <a:pt x="125" y="0"/>
                  </a:lnTo>
                  <a:lnTo>
                    <a:pt x="143" y="22"/>
                  </a:lnTo>
                  <a:lnTo>
                    <a:pt x="158" y="44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 rot="94200">
              <a:off x="5048280" y="2507760"/>
              <a:ext cx="658800" cy="200160"/>
            </a:xfrm>
            <a:custGeom>
              <a:avLst/>
              <a:gdLst/>
              <a:ahLst/>
              <a:rect l="l" t="t" r="r" b="b"/>
              <a:pathLst>
                <a:path w="407" h="113">
                  <a:moveTo>
                    <a:pt x="337" y="112"/>
                  </a:moveTo>
                  <a:lnTo>
                    <a:pt x="285" y="85"/>
                  </a:lnTo>
                  <a:lnTo>
                    <a:pt x="250" y="93"/>
                  </a:lnTo>
                  <a:lnTo>
                    <a:pt x="236" y="98"/>
                  </a:lnTo>
                  <a:lnTo>
                    <a:pt x="210" y="96"/>
                  </a:lnTo>
                  <a:lnTo>
                    <a:pt x="57" y="96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14" y="59"/>
                  </a:lnTo>
                  <a:lnTo>
                    <a:pt x="9" y="40"/>
                  </a:lnTo>
                  <a:lnTo>
                    <a:pt x="97" y="11"/>
                  </a:lnTo>
                  <a:lnTo>
                    <a:pt x="189" y="32"/>
                  </a:lnTo>
                  <a:lnTo>
                    <a:pt x="245" y="0"/>
                  </a:lnTo>
                  <a:lnTo>
                    <a:pt x="307" y="1"/>
                  </a:lnTo>
                  <a:lnTo>
                    <a:pt x="319" y="11"/>
                  </a:lnTo>
                  <a:lnTo>
                    <a:pt x="305" y="32"/>
                  </a:lnTo>
                  <a:lnTo>
                    <a:pt x="319" y="40"/>
                  </a:lnTo>
                  <a:lnTo>
                    <a:pt x="345" y="29"/>
                  </a:lnTo>
                  <a:lnTo>
                    <a:pt x="367" y="36"/>
                  </a:lnTo>
                  <a:lnTo>
                    <a:pt x="382" y="47"/>
                  </a:lnTo>
                  <a:lnTo>
                    <a:pt x="382" y="71"/>
                  </a:lnTo>
                  <a:lnTo>
                    <a:pt x="406" y="93"/>
                  </a:lnTo>
                  <a:lnTo>
                    <a:pt x="399" y="102"/>
                  </a:lnTo>
                  <a:lnTo>
                    <a:pt x="367" y="98"/>
                  </a:lnTo>
                  <a:lnTo>
                    <a:pt x="337" y="112"/>
                  </a:lnTo>
                </a:path>
              </a:pathLst>
            </a:custGeom>
            <a:solidFill>
              <a:srgbClr val="ccffc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 rot="94200">
              <a:off x="5046840" y="2508120"/>
              <a:ext cx="672840" cy="214560"/>
            </a:xfrm>
            <a:custGeom>
              <a:avLst/>
              <a:gdLst/>
              <a:ahLst/>
              <a:rect l="l" t="t" r="r" b="b"/>
              <a:pathLst>
                <a:path w="417" h="122">
                  <a:moveTo>
                    <a:pt x="346" y="121"/>
                  </a:moveTo>
                  <a:lnTo>
                    <a:pt x="294" y="93"/>
                  </a:lnTo>
                  <a:lnTo>
                    <a:pt x="255" y="101"/>
                  </a:lnTo>
                  <a:lnTo>
                    <a:pt x="241" y="105"/>
                  </a:lnTo>
                  <a:lnTo>
                    <a:pt x="217" y="104"/>
                  </a:lnTo>
                  <a:lnTo>
                    <a:pt x="57" y="104"/>
                  </a:lnTo>
                  <a:lnTo>
                    <a:pt x="6" y="86"/>
                  </a:lnTo>
                  <a:lnTo>
                    <a:pt x="0" y="81"/>
                  </a:lnTo>
                  <a:lnTo>
                    <a:pt x="14" y="63"/>
                  </a:lnTo>
                  <a:lnTo>
                    <a:pt x="9" y="43"/>
                  </a:lnTo>
                  <a:lnTo>
                    <a:pt x="100" y="13"/>
                  </a:lnTo>
                  <a:lnTo>
                    <a:pt x="192" y="35"/>
                  </a:lnTo>
                  <a:lnTo>
                    <a:pt x="252" y="0"/>
                  </a:lnTo>
                  <a:lnTo>
                    <a:pt x="315" y="1"/>
                  </a:lnTo>
                  <a:lnTo>
                    <a:pt x="327" y="13"/>
                  </a:lnTo>
                  <a:lnTo>
                    <a:pt x="313" y="35"/>
                  </a:lnTo>
                  <a:lnTo>
                    <a:pt x="329" y="43"/>
                  </a:lnTo>
                  <a:lnTo>
                    <a:pt x="353" y="32"/>
                  </a:lnTo>
                  <a:lnTo>
                    <a:pt x="377" y="39"/>
                  </a:lnTo>
                  <a:lnTo>
                    <a:pt x="393" y="52"/>
                  </a:lnTo>
                  <a:lnTo>
                    <a:pt x="393" y="77"/>
                  </a:lnTo>
                  <a:lnTo>
                    <a:pt x="416" y="101"/>
                  </a:lnTo>
                  <a:lnTo>
                    <a:pt x="409" y="109"/>
                  </a:lnTo>
                  <a:lnTo>
                    <a:pt x="377" y="105"/>
                  </a:lnTo>
                  <a:lnTo>
                    <a:pt x="346" y="121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 rot="94200">
              <a:off x="169560" y="2707920"/>
              <a:ext cx="1379520" cy="982800"/>
            </a:xfrm>
            <a:custGeom>
              <a:avLst/>
              <a:gdLst/>
              <a:ahLst/>
              <a:rect l="l" t="t" r="r" b="b"/>
              <a:pathLst>
                <a:path w="856" h="560">
                  <a:moveTo>
                    <a:pt x="849" y="217"/>
                  </a:moveTo>
                  <a:lnTo>
                    <a:pt x="828" y="200"/>
                  </a:lnTo>
                  <a:lnTo>
                    <a:pt x="820" y="182"/>
                  </a:lnTo>
                  <a:lnTo>
                    <a:pt x="782" y="164"/>
                  </a:lnTo>
                  <a:lnTo>
                    <a:pt x="742" y="160"/>
                  </a:lnTo>
                  <a:lnTo>
                    <a:pt x="733" y="137"/>
                  </a:lnTo>
                  <a:lnTo>
                    <a:pt x="713" y="126"/>
                  </a:lnTo>
                  <a:lnTo>
                    <a:pt x="703" y="95"/>
                  </a:lnTo>
                  <a:lnTo>
                    <a:pt x="667" y="62"/>
                  </a:lnTo>
                  <a:lnTo>
                    <a:pt x="667" y="39"/>
                  </a:lnTo>
                  <a:lnTo>
                    <a:pt x="637" y="35"/>
                  </a:lnTo>
                  <a:lnTo>
                    <a:pt x="624" y="32"/>
                  </a:lnTo>
                  <a:lnTo>
                    <a:pt x="610" y="20"/>
                  </a:lnTo>
                  <a:lnTo>
                    <a:pt x="582" y="20"/>
                  </a:lnTo>
                  <a:lnTo>
                    <a:pt x="561" y="7"/>
                  </a:lnTo>
                  <a:lnTo>
                    <a:pt x="524" y="0"/>
                  </a:lnTo>
                  <a:lnTo>
                    <a:pt x="499" y="3"/>
                  </a:lnTo>
                  <a:lnTo>
                    <a:pt x="385" y="0"/>
                  </a:lnTo>
                  <a:lnTo>
                    <a:pt x="379" y="11"/>
                  </a:lnTo>
                  <a:lnTo>
                    <a:pt x="396" y="28"/>
                  </a:lnTo>
                  <a:lnTo>
                    <a:pt x="395" y="36"/>
                  </a:lnTo>
                  <a:lnTo>
                    <a:pt x="352" y="45"/>
                  </a:lnTo>
                  <a:lnTo>
                    <a:pt x="335" y="41"/>
                  </a:lnTo>
                  <a:lnTo>
                    <a:pt x="332" y="28"/>
                  </a:lnTo>
                  <a:lnTo>
                    <a:pt x="321" y="11"/>
                  </a:lnTo>
                  <a:lnTo>
                    <a:pt x="229" y="46"/>
                  </a:lnTo>
                  <a:lnTo>
                    <a:pt x="186" y="36"/>
                  </a:lnTo>
                  <a:lnTo>
                    <a:pt x="121" y="41"/>
                  </a:lnTo>
                  <a:lnTo>
                    <a:pt x="106" y="28"/>
                  </a:lnTo>
                  <a:lnTo>
                    <a:pt x="89" y="36"/>
                  </a:lnTo>
                  <a:lnTo>
                    <a:pt x="74" y="22"/>
                  </a:lnTo>
                  <a:lnTo>
                    <a:pt x="66" y="31"/>
                  </a:lnTo>
                  <a:lnTo>
                    <a:pt x="55" y="66"/>
                  </a:lnTo>
                  <a:lnTo>
                    <a:pt x="20" y="62"/>
                  </a:lnTo>
                  <a:lnTo>
                    <a:pt x="0" y="87"/>
                  </a:lnTo>
                  <a:lnTo>
                    <a:pt x="9" y="87"/>
                  </a:lnTo>
                  <a:lnTo>
                    <a:pt x="49" y="77"/>
                  </a:lnTo>
                  <a:lnTo>
                    <a:pt x="72" y="77"/>
                  </a:lnTo>
                  <a:lnTo>
                    <a:pt x="69" y="81"/>
                  </a:lnTo>
                  <a:lnTo>
                    <a:pt x="45" y="94"/>
                  </a:lnTo>
                  <a:lnTo>
                    <a:pt x="14" y="118"/>
                  </a:lnTo>
                  <a:lnTo>
                    <a:pt x="46" y="160"/>
                  </a:lnTo>
                  <a:lnTo>
                    <a:pt x="129" y="206"/>
                  </a:lnTo>
                  <a:lnTo>
                    <a:pt x="181" y="217"/>
                  </a:lnTo>
                  <a:lnTo>
                    <a:pt x="215" y="200"/>
                  </a:lnTo>
                  <a:lnTo>
                    <a:pt x="266" y="197"/>
                  </a:lnTo>
                  <a:lnTo>
                    <a:pt x="289" y="178"/>
                  </a:lnTo>
                  <a:lnTo>
                    <a:pt x="296" y="188"/>
                  </a:lnTo>
                  <a:lnTo>
                    <a:pt x="261" y="237"/>
                  </a:lnTo>
                  <a:lnTo>
                    <a:pt x="229" y="255"/>
                  </a:lnTo>
                  <a:lnTo>
                    <a:pt x="189" y="256"/>
                  </a:lnTo>
                  <a:lnTo>
                    <a:pt x="138" y="267"/>
                  </a:lnTo>
                  <a:lnTo>
                    <a:pt x="89" y="256"/>
                  </a:lnTo>
                  <a:lnTo>
                    <a:pt x="86" y="265"/>
                  </a:lnTo>
                  <a:lnTo>
                    <a:pt x="94" y="287"/>
                  </a:lnTo>
                  <a:lnTo>
                    <a:pt x="275" y="458"/>
                  </a:lnTo>
                  <a:lnTo>
                    <a:pt x="332" y="476"/>
                  </a:lnTo>
                  <a:lnTo>
                    <a:pt x="427" y="458"/>
                  </a:lnTo>
                  <a:lnTo>
                    <a:pt x="461" y="440"/>
                  </a:lnTo>
                  <a:lnTo>
                    <a:pt x="504" y="426"/>
                  </a:lnTo>
                  <a:lnTo>
                    <a:pt x="504" y="414"/>
                  </a:lnTo>
                  <a:lnTo>
                    <a:pt x="519" y="402"/>
                  </a:lnTo>
                  <a:lnTo>
                    <a:pt x="536" y="370"/>
                  </a:lnTo>
                  <a:lnTo>
                    <a:pt x="528" y="326"/>
                  </a:lnTo>
                  <a:lnTo>
                    <a:pt x="556" y="284"/>
                  </a:lnTo>
                  <a:lnTo>
                    <a:pt x="574" y="300"/>
                  </a:lnTo>
                  <a:lnTo>
                    <a:pt x="601" y="293"/>
                  </a:lnTo>
                  <a:lnTo>
                    <a:pt x="617" y="293"/>
                  </a:lnTo>
                  <a:lnTo>
                    <a:pt x="613" y="297"/>
                  </a:lnTo>
                  <a:lnTo>
                    <a:pt x="590" y="321"/>
                  </a:lnTo>
                  <a:lnTo>
                    <a:pt x="596" y="335"/>
                  </a:lnTo>
                  <a:lnTo>
                    <a:pt x="582" y="350"/>
                  </a:lnTo>
                  <a:lnTo>
                    <a:pt x="582" y="363"/>
                  </a:lnTo>
                  <a:lnTo>
                    <a:pt x="637" y="370"/>
                  </a:lnTo>
                  <a:lnTo>
                    <a:pt x="596" y="393"/>
                  </a:lnTo>
                  <a:lnTo>
                    <a:pt x="590" y="424"/>
                  </a:lnTo>
                  <a:lnTo>
                    <a:pt x="607" y="437"/>
                  </a:lnTo>
                  <a:lnTo>
                    <a:pt x="622" y="501"/>
                  </a:lnTo>
                  <a:lnTo>
                    <a:pt x="594" y="559"/>
                  </a:lnTo>
                  <a:lnTo>
                    <a:pt x="617" y="556"/>
                  </a:lnTo>
                  <a:lnTo>
                    <a:pt x="656" y="531"/>
                  </a:lnTo>
                  <a:lnTo>
                    <a:pt x="673" y="545"/>
                  </a:lnTo>
                  <a:lnTo>
                    <a:pt x="688" y="531"/>
                  </a:lnTo>
                  <a:lnTo>
                    <a:pt x="703" y="497"/>
                  </a:lnTo>
                  <a:lnTo>
                    <a:pt x="751" y="486"/>
                  </a:lnTo>
                  <a:lnTo>
                    <a:pt x="776" y="458"/>
                  </a:lnTo>
                  <a:lnTo>
                    <a:pt x="757" y="433"/>
                  </a:lnTo>
                  <a:lnTo>
                    <a:pt x="766" y="424"/>
                  </a:lnTo>
                  <a:lnTo>
                    <a:pt x="800" y="414"/>
                  </a:lnTo>
                  <a:lnTo>
                    <a:pt x="817" y="399"/>
                  </a:lnTo>
                  <a:lnTo>
                    <a:pt x="809" y="395"/>
                  </a:lnTo>
                  <a:lnTo>
                    <a:pt x="769" y="399"/>
                  </a:lnTo>
                  <a:lnTo>
                    <a:pt x="751" y="386"/>
                  </a:lnTo>
                  <a:lnTo>
                    <a:pt x="769" y="351"/>
                  </a:lnTo>
                  <a:lnTo>
                    <a:pt x="811" y="342"/>
                  </a:lnTo>
                  <a:lnTo>
                    <a:pt x="811" y="319"/>
                  </a:lnTo>
                  <a:lnTo>
                    <a:pt x="802" y="307"/>
                  </a:lnTo>
                  <a:lnTo>
                    <a:pt x="806" y="297"/>
                  </a:lnTo>
                  <a:lnTo>
                    <a:pt x="820" y="288"/>
                  </a:lnTo>
                  <a:lnTo>
                    <a:pt x="826" y="284"/>
                  </a:lnTo>
                  <a:lnTo>
                    <a:pt x="803" y="274"/>
                  </a:lnTo>
                  <a:lnTo>
                    <a:pt x="811" y="260"/>
                  </a:lnTo>
                  <a:lnTo>
                    <a:pt x="846" y="251"/>
                  </a:lnTo>
                  <a:lnTo>
                    <a:pt x="855" y="232"/>
                  </a:lnTo>
                  <a:lnTo>
                    <a:pt x="849" y="217"/>
                  </a:lnTo>
                </a:path>
              </a:pathLst>
            </a:custGeom>
            <a:gradFill rotWithShape="0">
              <a:gsLst>
                <a:gs pos="0">
                  <a:srgbClr val="a8d3a8"/>
                </a:gs>
                <a:gs pos="100000">
                  <a:srgbClr val="008000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 rot="94200">
              <a:off x="169920" y="2707920"/>
              <a:ext cx="1395360" cy="1000080"/>
            </a:xfrm>
            <a:custGeom>
              <a:avLst/>
              <a:gdLst/>
              <a:ahLst/>
              <a:rect l="l" t="t" r="r" b="b"/>
              <a:pathLst>
                <a:path w="865" h="569">
                  <a:moveTo>
                    <a:pt x="858" y="220"/>
                  </a:moveTo>
                  <a:lnTo>
                    <a:pt x="837" y="203"/>
                  </a:lnTo>
                  <a:lnTo>
                    <a:pt x="829" y="185"/>
                  </a:lnTo>
                  <a:lnTo>
                    <a:pt x="789" y="167"/>
                  </a:lnTo>
                  <a:lnTo>
                    <a:pt x="749" y="163"/>
                  </a:lnTo>
                  <a:lnTo>
                    <a:pt x="739" y="139"/>
                  </a:lnTo>
                  <a:lnTo>
                    <a:pt x="719" y="128"/>
                  </a:lnTo>
                  <a:lnTo>
                    <a:pt x="712" y="97"/>
                  </a:lnTo>
                  <a:lnTo>
                    <a:pt x="673" y="63"/>
                  </a:lnTo>
                  <a:lnTo>
                    <a:pt x="673" y="39"/>
                  </a:lnTo>
                  <a:lnTo>
                    <a:pt x="643" y="35"/>
                  </a:lnTo>
                  <a:lnTo>
                    <a:pt x="631" y="32"/>
                  </a:lnTo>
                  <a:lnTo>
                    <a:pt x="617" y="20"/>
                  </a:lnTo>
                  <a:lnTo>
                    <a:pt x="588" y="20"/>
                  </a:lnTo>
                  <a:lnTo>
                    <a:pt x="568" y="7"/>
                  </a:lnTo>
                  <a:lnTo>
                    <a:pt x="530" y="0"/>
                  </a:lnTo>
                  <a:lnTo>
                    <a:pt x="505" y="3"/>
                  </a:lnTo>
                  <a:lnTo>
                    <a:pt x="390" y="0"/>
                  </a:lnTo>
                  <a:lnTo>
                    <a:pt x="382" y="11"/>
                  </a:lnTo>
                  <a:lnTo>
                    <a:pt x="401" y="28"/>
                  </a:lnTo>
                  <a:lnTo>
                    <a:pt x="398" y="36"/>
                  </a:lnTo>
                  <a:lnTo>
                    <a:pt x="355" y="45"/>
                  </a:lnTo>
                  <a:lnTo>
                    <a:pt x="339" y="41"/>
                  </a:lnTo>
                  <a:lnTo>
                    <a:pt x="335" y="28"/>
                  </a:lnTo>
                  <a:lnTo>
                    <a:pt x="324" y="11"/>
                  </a:lnTo>
                  <a:lnTo>
                    <a:pt x="233" y="48"/>
                  </a:lnTo>
                  <a:lnTo>
                    <a:pt x="187" y="36"/>
                  </a:lnTo>
                  <a:lnTo>
                    <a:pt x="121" y="41"/>
                  </a:lnTo>
                  <a:lnTo>
                    <a:pt x="106" y="28"/>
                  </a:lnTo>
                  <a:lnTo>
                    <a:pt x="89" y="36"/>
                  </a:lnTo>
                  <a:lnTo>
                    <a:pt x="75" y="22"/>
                  </a:lnTo>
                  <a:lnTo>
                    <a:pt x="66" y="31"/>
                  </a:lnTo>
                  <a:lnTo>
                    <a:pt x="55" y="67"/>
                  </a:lnTo>
                  <a:lnTo>
                    <a:pt x="20" y="63"/>
                  </a:lnTo>
                  <a:lnTo>
                    <a:pt x="0" y="88"/>
                  </a:lnTo>
                  <a:lnTo>
                    <a:pt x="9" y="88"/>
                  </a:lnTo>
                  <a:lnTo>
                    <a:pt x="49" y="78"/>
                  </a:lnTo>
                  <a:lnTo>
                    <a:pt x="72" y="78"/>
                  </a:lnTo>
                  <a:lnTo>
                    <a:pt x="69" y="83"/>
                  </a:lnTo>
                  <a:lnTo>
                    <a:pt x="45" y="95"/>
                  </a:lnTo>
                  <a:lnTo>
                    <a:pt x="14" y="119"/>
                  </a:lnTo>
                  <a:lnTo>
                    <a:pt x="46" y="163"/>
                  </a:lnTo>
                  <a:lnTo>
                    <a:pt x="132" y="209"/>
                  </a:lnTo>
                  <a:lnTo>
                    <a:pt x="183" y="220"/>
                  </a:lnTo>
                  <a:lnTo>
                    <a:pt x="216" y="203"/>
                  </a:lnTo>
                  <a:lnTo>
                    <a:pt x="267" y="200"/>
                  </a:lnTo>
                  <a:lnTo>
                    <a:pt x="293" y="181"/>
                  </a:lnTo>
                  <a:lnTo>
                    <a:pt x="299" y="191"/>
                  </a:lnTo>
                  <a:lnTo>
                    <a:pt x="266" y="241"/>
                  </a:lnTo>
                  <a:lnTo>
                    <a:pt x="233" y="259"/>
                  </a:lnTo>
                  <a:lnTo>
                    <a:pt x="192" y="261"/>
                  </a:lnTo>
                  <a:lnTo>
                    <a:pt x="140" y="272"/>
                  </a:lnTo>
                  <a:lnTo>
                    <a:pt x="89" y="261"/>
                  </a:lnTo>
                  <a:lnTo>
                    <a:pt x="88" y="269"/>
                  </a:lnTo>
                  <a:lnTo>
                    <a:pt x="95" y="292"/>
                  </a:lnTo>
                  <a:lnTo>
                    <a:pt x="279" y="465"/>
                  </a:lnTo>
                  <a:lnTo>
                    <a:pt x="335" y="484"/>
                  </a:lnTo>
                  <a:lnTo>
                    <a:pt x="430" y="465"/>
                  </a:lnTo>
                  <a:lnTo>
                    <a:pt x="464" y="447"/>
                  </a:lnTo>
                  <a:lnTo>
                    <a:pt x="510" y="433"/>
                  </a:lnTo>
                  <a:lnTo>
                    <a:pt x="510" y="420"/>
                  </a:lnTo>
                  <a:lnTo>
                    <a:pt x="524" y="408"/>
                  </a:lnTo>
                  <a:lnTo>
                    <a:pt x="542" y="376"/>
                  </a:lnTo>
                  <a:lnTo>
                    <a:pt x="536" y="332"/>
                  </a:lnTo>
                  <a:lnTo>
                    <a:pt x="562" y="289"/>
                  </a:lnTo>
                  <a:lnTo>
                    <a:pt x="582" y="304"/>
                  </a:lnTo>
                  <a:lnTo>
                    <a:pt x="605" y="297"/>
                  </a:lnTo>
                  <a:lnTo>
                    <a:pt x="623" y="297"/>
                  </a:lnTo>
                  <a:lnTo>
                    <a:pt x="617" y="301"/>
                  </a:lnTo>
                  <a:lnTo>
                    <a:pt x="596" y="325"/>
                  </a:lnTo>
                  <a:lnTo>
                    <a:pt x="602" y="341"/>
                  </a:lnTo>
                  <a:lnTo>
                    <a:pt x="588" y="356"/>
                  </a:lnTo>
                  <a:lnTo>
                    <a:pt x="588" y="369"/>
                  </a:lnTo>
                  <a:lnTo>
                    <a:pt x="643" y="376"/>
                  </a:lnTo>
                  <a:lnTo>
                    <a:pt x="602" y="399"/>
                  </a:lnTo>
                  <a:lnTo>
                    <a:pt x="596" y="432"/>
                  </a:lnTo>
                  <a:lnTo>
                    <a:pt x="611" y="444"/>
                  </a:lnTo>
                  <a:lnTo>
                    <a:pt x="628" y="509"/>
                  </a:lnTo>
                  <a:lnTo>
                    <a:pt x="602" y="568"/>
                  </a:lnTo>
                  <a:lnTo>
                    <a:pt x="623" y="565"/>
                  </a:lnTo>
                  <a:lnTo>
                    <a:pt x="663" y="540"/>
                  </a:lnTo>
                  <a:lnTo>
                    <a:pt x="679" y="554"/>
                  </a:lnTo>
                  <a:lnTo>
                    <a:pt x="696" y="540"/>
                  </a:lnTo>
                  <a:lnTo>
                    <a:pt x="712" y="505"/>
                  </a:lnTo>
                  <a:lnTo>
                    <a:pt x="759" y="493"/>
                  </a:lnTo>
                  <a:lnTo>
                    <a:pt x="783" y="465"/>
                  </a:lnTo>
                  <a:lnTo>
                    <a:pt x="765" y="440"/>
                  </a:lnTo>
                  <a:lnTo>
                    <a:pt x="772" y="432"/>
                  </a:lnTo>
                  <a:lnTo>
                    <a:pt x="809" y="420"/>
                  </a:lnTo>
                  <a:lnTo>
                    <a:pt x="826" y="405"/>
                  </a:lnTo>
                  <a:lnTo>
                    <a:pt x="818" y="401"/>
                  </a:lnTo>
                  <a:lnTo>
                    <a:pt x="778" y="405"/>
                  </a:lnTo>
                  <a:lnTo>
                    <a:pt x="762" y="392"/>
                  </a:lnTo>
                  <a:lnTo>
                    <a:pt x="778" y="357"/>
                  </a:lnTo>
                  <a:lnTo>
                    <a:pt x="820" y="348"/>
                  </a:lnTo>
                  <a:lnTo>
                    <a:pt x="820" y="324"/>
                  </a:lnTo>
                  <a:lnTo>
                    <a:pt x="811" y="311"/>
                  </a:lnTo>
                  <a:lnTo>
                    <a:pt x="815" y="301"/>
                  </a:lnTo>
                  <a:lnTo>
                    <a:pt x="829" y="293"/>
                  </a:lnTo>
                  <a:lnTo>
                    <a:pt x="835" y="289"/>
                  </a:lnTo>
                  <a:lnTo>
                    <a:pt x="812" y="279"/>
                  </a:lnTo>
                  <a:lnTo>
                    <a:pt x="820" y="265"/>
                  </a:lnTo>
                  <a:lnTo>
                    <a:pt x="855" y="255"/>
                  </a:lnTo>
                  <a:lnTo>
                    <a:pt x="864" y="237"/>
                  </a:lnTo>
                  <a:lnTo>
                    <a:pt x="858" y="22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 rot="94200">
              <a:off x="674640" y="3514320"/>
              <a:ext cx="47520" cy="414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29" y="17"/>
                  </a:moveTo>
                  <a:lnTo>
                    <a:pt x="26" y="1"/>
                  </a:lnTo>
                  <a:lnTo>
                    <a:pt x="11" y="0"/>
                  </a:lnTo>
                  <a:lnTo>
                    <a:pt x="0" y="16"/>
                  </a:lnTo>
                  <a:lnTo>
                    <a:pt x="15" y="23"/>
                  </a:lnTo>
                  <a:lnTo>
                    <a:pt x="29" y="17"/>
                  </a:lnTo>
                </a:path>
              </a:pathLst>
            </a:custGeom>
            <a:solidFill>
              <a:srgbClr val="ffff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 rot="94200">
              <a:off x="674640" y="3514320"/>
              <a:ext cx="68400" cy="4140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41" y="18"/>
                  </a:moveTo>
                  <a:lnTo>
                    <a:pt x="35" y="3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1" y="23"/>
                  </a:lnTo>
                  <a:lnTo>
                    <a:pt x="41" y="18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 rot="94200">
              <a:off x="512640" y="1550880"/>
              <a:ext cx="1944720" cy="1549440"/>
            </a:xfrm>
            <a:custGeom>
              <a:avLst/>
              <a:gdLst/>
              <a:ahLst/>
              <a:rect l="l" t="t" r="r" b="b"/>
              <a:pathLst>
                <a:path w="1207" h="882">
                  <a:moveTo>
                    <a:pt x="195" y="662"/>
                  </a:moveTo>
                  <a:lnTo>
                    <a:pt x="187" y="644"/>
                  </a:lnTo>
                  <a:lnTo>
                    <a:pt x="178" y="599"/>
                  </a:lnTo>
                  <a:lnTo>
                    <a:pt x="158" y="574"/>
                  </a:lnTo>
                  <a:lnTo>
                    <a:pt x="153" y="547"/>
                  </a:lnTo>
                  <a:lnTo>
                    <a:pt x="103" y="531"/>
                  </a:lnTo>
                  <a:lnTo>
                    <a:pt x="86" y="488"/>
                  </a:lnTo>
                  <a:lnTo>
                    <a:pt x="94" y="439"/>
                  </a:lnTo>
                  <a:lnTo>
                    <a:pt x="43" y="423"/>
                  </a:lnTo>
                  <a:lnTo>
                    <a:pt x="0" y="395"/>
                  </a:lnTo>
                  <a:lnTo>
                    <a:pt x="6" y="374"/>
                  </a:lnTo>
                  <a:lnTo>
                    <a:pt x="95" y="297"/>
                  </a:lnTo>
                  <a:lnTo>
                    <a:pt x="120" y="265"/>
                  </a:lnTo>
                  <a:lnTo>
                    <a:pt x="143" y="248"/>
                  </a:lnTo>
                  <a:lnTo>
                    <a:pt x="158" y="248"/>
                  </a:lnTo>
                  <a:lnTo>
                    <a:pt x="169" y="259"/>
                  </a:lnTo>
                  <a:lnTo>
                    <a:pt x="169" y="280"/>
                  </a:lnTo>
                  <a:lnTo>
                    <a:pt x="187" y="292"/>
                  </a:lnTo>
                  <a:lnTo>
                    <a:pt x="332" y="273"/>
                  </a:lnTo>
                  <a:lnTo>
                    <a:pt x="358" y="222"/>
                  </a:lnTo>
                  <a:lnTo>
                    <a:pt x="408" y="167"/>
                  </a:lnTo>
                  <a:lnTo>
                    <a:pt x="480" y="143"/>
                  </a:lnTo>
                  <a:lnTo>
                    <a:pt x="563" y="28"/>
                  </a:lnTo>
                  <a:lnTo>
                    <a:pt x="629" y="0"/>
                  </a:lnTo>
                  <a:lnTo>
                    <a:pt x="643" y="7"/>
                  </a:lnTo>
                  <a:lnTo>
                    <a:pt x="646" y="35"/>
                  </a:lnTo>
                  <a:lnTo>
                    <a:pt x="709" y="42"/>
                  </a:lnTo>
                  <a:lnTo>
                    <a:pt x="711" y="67"/>
                  </a:lnTo>
                  <a:lnTo>
                    <a:pt x="717" y="111"/>
                  </a:lnTo>
                  <a:lnTo>
                    <a:pt x="804" y="126"/>
                  </a:lnTo>
                  <a:lnTo>
                    <a:pt x="827" y="133"/>
                  </a:lnTo>
                  <a:lnTo>
                    <a:pt x="833" y="174"/>
                  </a:lnTo>
                  <a:lnTo>
                    <a:pt x="853" y="213"/>
                  </a:lnTo>
                  <a:lnTo>
                    <a:pt x="899" y="248"/>
                  </a:lnTo>
                  <a:lnTo>
                    <a:pt x="899" y="293"/>
                  </a:lnTo>
                  <a:lnTo>
                    <a:pt x="909" y="308"/>
                  </a:lnTo>
                  <a:lnTo>
                    <a:pt x="923" y="304"/>
                  </a:lnTo>
                  <a:lnTo>
                    <a:pt x="930" y="289"/>
                  </a:lnTo>
                  <a:lnTo>
                    <a:pt x="958" y="265"/>
                  </a:lnTo>
                  <a:lnTo>
                    <a:pt x="972" y="276"/>
                  </a:lnTo>
                  <a:lnTo>
                    <a:pt x="984" y="276"/>
                  </a:lnTo>
                  <a:lnTo>
                    <a:pt x="998" y="264"/>
                  </a:lnTo>
                  <a:lnTo>
                    <a:pt x="1012" y="259"/>
                  </a:lnTo>
                  <a:lnTo>
                    <a:pt x="1019" y="269"/>
                  </a:lnTo>
                  <a:lnTo>
                    <a:pt x="1012" y="301"/>
                  </a:lnTo>
                  <a:lnTo>
                    <a:pt x="1015" y="320"/>
                  </a:lnTo>
                  <a:lnTo>
                    <a:pt x="1068" y="308"/>
                  </a:lnTo>
                  <a:lnTo>
                    <a:pt x="1079" y="345"/>
                  </a:lnTo>
                  <a:lnTo>
                    <a:pt x="1090" y="353"/>
                  </a:lnTo>
                  <a:lnTo>
                    <a:pt x="1111" y="353"/>
                  </a:lnTo>
                  <a:lnTo>
                    <a:pt x="1117" y="372"/>
                  </a:lnTo>
                  <a:lnTo>
                    <a:pt x="1111" y="391"/>
                  </a:lnTo>
                  <a:lnTo>
                    <a:pt x="1085" y="407"/>
                  </a:lnTo>
                  <a:lnTo>
                    <a:pt x="1093" y="415"/>
                  </a:lnTo>
                  <a:lnTo>
                    <a:pt x="1182" y="407"/>
                  </a:lnTo>
                  <a:lnTo>
                    <a:pt x="1206" y="415"/>
                  </a:lnTo>
                  <a:lnTo>
                    <a:pt x="1038" y="496"/>
                  </a:lnTo>
                  <a:lnTo>
                    <a:pt x="978" y="536"/>
                  </a:lnTo>
                  <a:lnTo>
                    <a:pt x="962" y="574"/>
                  </a:lnTo>
                  <a:lnTo>
                    <a:pt x="978" y="595"/>
                  </a:lnTo>
                  <a:lnTo>
                    <a:pt x="1004" y="603"/>
                  </a:lnTo>
                  <a:lnTo>
                    <a:pt x="1064" y="592"/>
                  </a:lnTo>
                  <a:lnTo>
                    <a:pt x="1079" y="596"/>
                  </a:lnTo>
                  <a:lnTo>
                    <a:pt x="1078" y="607"/>
                  </a:lnTo>
                  <a:lnTo>
                    <a:pt x="1090" y="618"/>
                  </a:lnTo>
                  <a:lnTo>
                    <a:pt x="1079" y="631"/>
                  </a:lnTo>
                  <a:lnTo>
                    <a:pt x="1019" y="638"/>
                  </a:lnTo>
                  <a:lnTo>
                    <a:pt x="996" y="669"/>
                  </a:lnTo>
                  <a:lnTo>
                    <a:pt x="1012" y="673"/>
                  </a:lnTo>
                  <a:lnTo>
                    <a:pt x="1019" y="684"/>
                  </a:lnTo>
                  <a:lnTo>
                    <a:pt x="1019" y="698"/>
                  </a:lnTo>
                  <a:lnTo>
                    <a:pt x="1002" y="710"/>
                  </a:lnTo>
                  <a:lnTo>
                    <a:pt x="1008" y="738"/>
                  </a:lnTo>
                  <a:lnTo>
                    <a:pt x="996" y="749"/>
                  </a:lnTo>
                  <a:lnTo>
                    <a:pt x="978" y="742"/>
                  </a:lnTo>
                  <a:lnTo>
                    <a:pt x="938" y="738"/>
                  </a:lnTo>
                  <a:lnTo>
                    <a:pt x="913" y="733"/>
                  </a:lnTo>
                  <a:lnTo>
                    <a:pt x="866" y="773"/>
                  </a:lnTo>
                  <a:lnTo>
                    <a:pt x="835" y="781"/>
                  </a:lnTo>
                  <a:lnTo>
                    <a:pt x="814" y="773"/>
                  </a:lnTo>
                  <a:lnTo>
                    <a:pt x="821" y="761"/>
                  </a:lnTo>
                  <a:lnTo>
                    <a:pt x="835" y="761"/>
                  </a:lnTo>
                  <a:lnTo>
                    <a:pt x="853" y="750"/>
                  </a:lnTo>
                  <a:lnTo>
                    <a:pt x="843" y="714"/>
                  </a:lnTo>
                  <a:lnTo>
                    <a:pt x="852" y="707"/>
                  </a:lnTo>
                  <a:lnTo>
                    <a:pt x="869" y="714"/>
                  </a:lnTo>
                  <a:lnTo>
                    <a:pt x="881" y="707"/>
                  </a:lnTo>
                  <a:lnTo>
                    <a:pt x="880" y="701"/>
                  </a:lnTo>
                  <a:lnTo>
                    <a:pt x="860" y="693"/>
                  </a:lnTo>
                  <a:lnTo>
                    <a:pt x="853" y="679"/>
                  </a:lnTo>
                  <a:lnTo>
                    <a:pt x="838" y="679"/>
                  </a:lnTo>
                  <a:lnTo>
                    <a:pt x="792" y="677"/>
                  </a:lnTo>
                  <a:lnTo>
                    <a:pt x="778" y="658"/>
                  </a:lnTo>
                  <a:lnTo>
                    <a:pt x="757" y="652"/>
                  </a:lnTo>
                  <a:lnTo>
                    <a:pt x="746" y="658"/>
                  </a:lnTo>
                  <a:lnTo>
                    <a:pt x="754" y="674"/>
                  </a:lnTo>
                  <a:lnTo>
                    <a:pt x="746" y="679"/>
                  </a:lnTo>
                  <a:lnTo>
                    <a:pt x="728" y="670"/>
                  </a:lnTo>
                  <a:lnTo>
                    <a:pt x="723" y="677"/>
                  </a:lnTo>
                  <a:lnTo>
                    <a:pt x="723" y="725"/>
                  </a:lnTo>
                  <a:lnTo>
                    <a:pt x="732" y="733"/>
                  </a:lnTo>
                  <a:lnTo>
                    <a:pt x="723" y="806"/>
                  </a:lnTo>
                  <a:lnTo>
                    <a:pt x="677" y="820"/>
                  </a:lnTo>
                  <a:lnTo>
                    <a:pt x="675" y="829"/>
                  </a:lnTo>
                  <a:lnTo>
                    <a:pt x="691" y="840"/>
                  </a:lnTo>
                  <a:lnTo>
                    <a:pt x="694" y="853"/>
                  </a:lnTo>
                  <a:lnTo>
                    <a:pt x="689" y="857"/>
                  </a:lnTo>
                  <a:lnTo>
                    <a:pt x="658" y="881"/>
                  </a:lnTo>
                  <a:lnTo>
                    <a:pt x="635" y="864"/>
                  </a:lnTo>
                  <a:lnTo>
                    <a:pt x="629" y="846"/>
                  </a:lnTo>
                  <a:lnTo>
                    <a:pt x="588" y="827"/>
                  </a:lnTo>
                  <a:lnTo>
                    <a:pt x="548" y="823"/>
                  </a:lnTo>
                  <a:lnTo>
                    <a:pt x="537" y="801"/>
                  </a:lnTo>
                  <a:lnTo>
                    <a:pt x="517" y="789"/>
                  </a:lnTo>
                  <a:lnTo>
                    <a:pt x="513" y="759"/>
                  </a:lnTo>
                  <a:lnTo>
                    <a:pt x="474" y="725"/>
                  </a:lnTo>
                  <a:lnTo>
                    <a:pt x="474" y="701"/>
                  </a:lnTo>
                  <a:lnTo>
                    <a:pt x="445" y="697"/>
                  </a:lnTo>
                  <a:lnTo>
                    <a:pt x="433" y="694"/>
                  </a:lnTo>
                  <a:lnTo>
                    <a:pt x="419" y="681"/>
                  </a:lnTo>
                  <a:lnTo>
                    <a:pt x="388" y="681"/>
                  </a:lnTo>
                  <a:lnTo>
                    <a:pt x="368" y="669"/>
                  </a:lnTo>
                  <a:lnTo>
                    <a:pt x="332" y="662"/>
                  </a:lnTo>
                  <a:lnTo>
                    <a:pt x="307" y="665"/>
                  </a:lnTo>
                  <a:lnTo>
                    <a:pt x="195" y="662"/>
                  </a:lnTo>
                </a:path>
              </a:pathLst>
            </a:custGeom>
            <a:gradFill rotWithShape="0">
              <a:gsLst>
                <a:gs pos="0">
                  <a:srgbClr val="feecdb"/>
                </a:gs>
                <a:gs pos="100000">
                  <a:srgbClr val="ffcc99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 rot="94200">
              <a:off x="511200" y="1550520"/>
              <a:ext cx="1965240" cy="1563840"/>
            </a:xfrm>
            <a:custGeom>
              <a:avLst/>
              <a:gdLst/>
              <a:ahLst/>
              <a:rect l="l" t="t" r="r" b="b"/>
              <a:pathLst>
                <a:path w="1219" h="890">
                  <a:moveTo>
                    <a:pt x="196" y="669"/>
                  </a:moveTo>
                  <a:lnTo>
                    <a:pt x="189" y="649"/>
                  </a:lnTo>
                  <a:lnTo>
                    <a:pt x="181" y="604"/>
                  </a:lnTo>
                  <a:lnTo>
                    <a:pt x="161" y="579"/>
                  </a:lnTo>
                  <a:lnTo>
                    <a:pt x="155" y="552"/>
                  </a:lnTo>
                  <a:lnTo>
                    <a:pt x="106" y="537"/>
                  </a:lnTo>
                  <a:lnTo>
                    <a:pt x="86" y="492"/>
                  </a:lnTo>
                  <a:lnTo>
                    <a:pt x="94" y="443"/>
                  </a:lnTo>
                  <a:lnTo>
                    <a:pt x="43" y="427"/>
                  </a:lnTo>
                  <a:lnTo>
                    <a:pt x="0" y="399"/>
                  </a:lnTo>
                  <a:lnTo>
                    <a:pt x="6" y="378"/>
                  </a:lnTo>
                  <a:lnTo>
                    <a:pt x="95" y="300"/>
                  </a:lnTo>
                  <a:lnTo>
                    <a:pt x="121" y="268"/>
                  </a:lnTo>
                  <a:lnTo>
                    <a:pt x="144" y="251"/>
                  </a:lnTo>
                  <a:lnTo>
                    <a:pt x="161" y="251"/>
                  </a:lnTo>
                  <a:lnTo>
                    <a:pt x="170" y="262"/>
                  </a:lnTo>
                  <a:lnTo>
                    <a:pt x="170" y="283"/>
                  </a:lnTo>
                  <a:lnTo>
                    <a:pt x="189" y="294"/>
                  </a:lnTo>
                  <a:lnTo>
                    <a:pt x="336" y="276"/>
                  </a:lnTo>
                  <a:lnTo>
                    <a:pt x="361" y="224"/>
                  </a:lnTo>
                  <a:lnTo>
                    <a:pt x="413" y="168"/>
                  </a:lnTo>
                  <a:lnTo>
                    <a:pt x="485" y="144"/>
                  </a:lnTo>
                  <a:lnTo>
                    <a:pt x="569" y="28"/>
                  </a:lnTo>
                  <a:lnTo>
                    <a:pt x="635" y="0"/>
                  </a:lnTo>
                  <a:lnTo>
                    <a:pt x="649" y="7"/>
                  </a:lnTo>
                  <a:lnTo>
                    <a:pt x="652" y="35"/>
                  </a:lnTo>
                  <a:lnTo>
                    <a:pt x="715" y="42"/>
                  </a:lnTo>
                  <a:lnTo>
                    <a:pt x="718" y="67"/>
                  </a:lnTo>
                  <a:lnTo>
                    <a:pt x="724" y="112"/>
                  </a:lnTo>
                  <a:lnTo>
                    <a:pt x="812" y="128"/>
                  </a:lnTo>
                  <a:lnTo>
                    <a:pt x="835" y="135"/>
                  </a:lnTo>
                  <a:lnTo>
                    <a:pt x="841" y="175"/>
                  </a:lnTo>
                  <a:lnTo>
                    <a:pt x="861" y="214"/>
                  </a:lnTo>
                  <a:lnTo>
                    <a:pt x="907" y="251"/>
                  </a:lnTo>
                  <a:lnTo>
                    <a:pt x="907" y="296"/>
                  </a:lnTo>
                  <a:lnTo>
                    <a:pt x="919" y="311"/>
                  </a:lnTo>
                  <a:lnTo>
                    <a:pt x="933" y="307"/>
                  </a:lnTo>
                  <a:lnTo>
                    <a:pt x="941" y="292"/>
                  </a:lnTo>
                  <a:lnTo>
                    <a:pt x="968" y="268"/>
                  </a:lnTo>
                  <a:lnTo>
                    <a:pt x="982" y="279"/>
                  </a:lnTo>
                  <a:lnTo>
                    <a:pt x="994" y="279"/>
                  </a:lnTo>
                  <a:lnTo>
                    <a:pt x="1008" y="266"/>
                  </a:lnTo>
                  <a:lnTo>
                    <a:pt x="1022" y="262"/>
                  </a:lnTo>
                  <a:lnTo>
                    <a:pt x="1030" y="272"/>
                  </a:lnTo>
                  <a:lnTo>
                    <a:pt x="1022" y="304"/>
                  </a:lnTo>
                  <a:lnTo>
                    <a:pt x="1024" y="322"/>
                  </a:lnTo>
                  <a:lnTo>
                    <a:pt x="1077" y="311"/>
                  </a:lnTo>
                  <a:lnTo>
                    <a:pt x="1090" y="348"/>
                  </a:lnTo>
                  <a:lnTo>
                    <a:pt x="1099" y="356"/>
                  </a:lnTo>
                  <a:lnTo>
                    <a:pt x="1123" y="356"/>
                  </a:lnTo>
                  <a:lnTo>
                    <a:pt x="1129" y="376"/>
                  </a:lnTo>
                  <a:lnTo>
                    <a:pt x="1123" y="395"/>
                  </a:lnTo>
                  <a:lnTo>
                    <a:pt x="1096" y="411"/>
                  </a:lnTo>
                  <a:lnTo>
                    <a:pt x="1103" y="419"/>
                  </a:lnTo>
                  <a:lnTo>
                    <a:pt x="1194" y="411"/>
                  </a:lnTo>
                  <a:lnTo>
                    <a:pt x="1218" y="419"/>
                  </a:lnTo>
                  <a:lnTo>
                    <a:pt x="1048" y="500"/>
                  </a:lnTo>
                  <a:lnTo>
                    <a:pt x="988" y="541"/>
                  </a:lnTo>
                  <a:lnTo>
                    <a:pt x="973" y="579"/>
                  </a:lnTo>
                  <a:lnTo>
                    <a:pt x="988" y="600"/>
                  </a:lnTo>
                  <a:lnTo>
                    <a:pt x="1014" y="608"/>
                  </a:lnTo>
                  <a:lnTo>
                    <a:pt x="1074" y="597"/>
                  </a:lnTo>
                  <a:lnTo>
                    <a:pt x="1090" y="601"/>
                  </a:lnTo>
                  <a:lnTo>
                    <a:pt x="1088" y="612"/>
                  </a:lnTo>
                  <a:lnTo>
                    <a:pt x="1099" y="624"/>
                  </a:lnTo>
                  <a:lnTo>
                    <a:pt x="1090" y="636"/>
                  </a:lnTo>
                  <a:lnTo>
                    <a:pt x="1030" y="643"/>
                  </a:lnTo>
                  <a:lnTo>
                    <a:pt x="1007" y="676"/>
                  </a:lnTo>
                  <a:lnTo>
                    <a:pt x="1022" y="680"/>
                  </a:lnTo>
                  <a:lnTo>
                    <a:pt x="1030" y="691"/>
                  </a:lnTo>
                  <a:lnTo>
                    <a:pt x="1030" y="705"/>
                  </a:lnTo>
                  <a:lnTo>
                    <a:pt x="1013" y="716"/>
                  </a:lnTo>
                  <a:lnTo>
                    <a:pt x="1017" y="744"/>
                  </a:lnTo>
                  <a:lnTo>
                    <a:pt x="1007" y="755"/>
                  </a:lnTo>
                  <a:lnTo>
                    <a:pt x="988" y="748"/>
                  </a:lnTo>
                  <a:lnTo>
                    <a:pt x="948" y="744"/>
                  </a:lnTo>
                  <a:lnTo>
                    <a:pt x="922" y="740"/>
                  </a:lnTo>
                  <a:lnTo>
                    <a:pt x="873" y="779"/>
                  </a:lnTo>
                  <a:lnTo>
                    <a:pt x="844" y="788"/>
                  </a:lnTo>
                  <a:lnTo>
                    <a:pt x="821" y="779"/>
                  </a:lnTo>
                  <a:lnTo>
                    <a:pt x="830" y="768"/>
                  </a:lnTo>
                  <a:lnTo>
                    <a:pt x="844" y="768"/>
                  </a:lnTo>
                  <a:lnTo>
                    <a:pt x="861" y="757"/>
                  </a:lnTo>
                  <a:lnTo>
                    <a:pt x="852" y="720"/>
                  </a:lnTo>
                  <a:lnTo>
                    <a:pt x="859" y="713"/>
                  </a:lnTo>
                  <a:lnTo>
                    <a:pt x="878" y="720"/>
                  </a:lnTo>
                  <a:lnTo>
                    <a:pt x="889" y="713"/>
                  </a:lnTo>
                  <a:lnTo>
                    <a:pt x="887" y="708"/>
                  </a:lnTo>
                  <a:lnTo>
                    <a:pt x="867" y="699"/>
                  </a:lnTo>
                  <a:lnTo>
                    <a:pt x="861" y="685"/>
                  </a:lnTo>
                  <a:lnTo>
                    <a:pt x="846" y="685"/>
                  </a:lnTo>
                  <a:lnTo>
                    <a:pt x="800" y="684"/>
                  </a:lnTo>
                  <a:lnTo>
                    <a:pt x="786" y="663"/>
                  </a:lnTo>
                  <a:lnTo>
                    <a:pt x="764" y="657"/>
                  </a:lnTo>
                  <a:lnTo>
                    <a:pt x="753" y="663"/>
                  </a:lnTo>
                  <a:lnTo>
                    <a:pt x="763" y="681"/>
                  </a:lnTo>
                  <a:lnTo>
                    <a:pt x="753" y="685"/>
                  </a:lnTo>
                  <a:lnTo>
                    <a:pt x="737" y="677"/>
                  </a:lnTo>
                  <a:lnTo>
                    <a:pt x="730" y="684"/>
                  </a:lnTo>
                  <a:lnTo>
                    <a:pt x="730" y="732"/>
                  </a:lnTo>
                  <a:lnTo>
                    <a:pt x="740" y="740"/>
                  </a:lnTo>
                  <a:lnTo>
                    <a:pt x="730" y="813"/>
                  </a:lnTo>
                  <a:lnTo>
                    <a:pt x="683" y="828"/>
                  </a:lnTo>
                  <a:lnTo>
                    <a:pt x="681" y="837"/>
                  </a:lnTo>
                  <a:lnTo>
                    <a:pt x="697" y="848"/>
                  </a:lnTo>
                  <a:lnTo>
                    <a:pt x="700" y="861"/>
                  </a:lnTo>
                  <a:lnTo>
                    <a:pt x="695" y="865"/>
                  </a:lnTo>
                  <a:lnTo>
                    <a:pt x="664" y="889"/>
                  </a:lnTo>
                  <a:lnTo>
                    <a:pt x="641" y="872"/>
                  </a:lnTo>
                  <a:lnTo>
                    <a:pt x="635" y="854"/>
                  </a:lnTo>
                  <a:lnTo>
                    <a:pt x="594" y="835"/>
                  </a:lnTo>
                  <a:lnTo>
                    <a:pt x="554" y="831"/>
                  </a:lnTo>
                  <a:lnTo>
                    <a:pt x="543" y="807"/>
                  </a:lnTo>
                  <a:lnTo>
                    <a:pt x="523" y="796"/>
                  </a:lnTo>
                  <a:lnTo>
                    <a:pt x="519" y="765"/>
                  </a:lnTo>
                  <a:lnTo>
                    <a:pt x="479" y="732"/>
                  </a:lnTo>
                  <a:lnTo>
                    <a:pt x="479" y="708"/>
                  </a:lnTo>
                  <a:lnTo>
                    <a:pt x="448" y="704"/>
                  </a:lnTo>
                  <a:lnTo>
                    <a:pt x="436" y="701"/>
                  </a:lnTo>
                  <a:lnTo>
                    <a:pt x="422" y="688"/>
                  </a:lnTo>
                  <a:lnTo>
                    <a:pt x="393" y="688"/>
                  </a:lnTo>
                  <a:lnTo>
                    <a:pt x="373" y="676"/>
                  </a:lnTo>
                  <a:lnTo>
                    <a:pt x="336" y="669"/>
                  </a:lnTo>
                  <a:lnTo>
                    <a:pt x="312" y="671"/>
                  </a:lnTo>
                  <a:lnTo>
                    <a:pt x="196" y="669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 rot="94200">
              <a:off x="2239560" y="1348920"/>
              <a:ext cx="1641600" cy="1617840"/>
            </a:xfrm>
            <a:custGeom>
              <a:avLst/>
              <a:gdLst/>
              <a:ahLst/>
              <a:rect l="l" t="t" r="r" b="b"/>
              <a:pathLst>
                <a:path w="1019" h="921">
                  <a:moveTo>
                    <a:pt x="512" y="150"/>
                  </a:moveTo>
                  <a:lnTo>
                    <a:pt x="490" y="156"/>
                  </a:lnTo>
                  <a:lnTo>
                    <a:pt x="456" y="196"/>
                  </a:lnTo>
                  <a:lnTo>
                    <a:pt x="424" y="207"/>
                  </a:lnTo>
                  <a:lnTo>
                    <a:pt x="429" y="223"/>
                  </a:lnTo>
                  <a:lnTo>
                    <a:pt x="409" y="244"/>
                  </a:lnTo>
                  <a:lnTo>
                    <a:pt x="416" y="271"/>
                  </a:lnTo>
                  <a:lnTo>
                    <a:pt x="384" y="315"/>
                  </a:lnTo>
                  <a:lnTo>
                    <a:pt x="421" y="332"/>
                  </a:lnTo>
                  <a:lnTo>
                    <a:pt x="447" y="336"/>
                  </a:lnTo>
                  <a:lnTo>
                    <a:pt x="535" y="369"/>
                  </a:lnTo>
                  <a:lnTo>
                    <a:pt x="548" y="393"/>
                  </a:lnTo>
                  <a:lnTo>
                    <a:pt x="628" y="435"/>
                  </a:lnTo>
                  <a:lnTo>
                    <a:pt x="645" y="428"/>
                  </a:lnTo>
                  <a:lnTo>
                    <a:pt x="697" y="449"/>
                  </a:lnTo>
                  <a:lnTo>
                    <a:pt x="728" y="453"/>
                  </a:lnTo>
                  <a:lnTo>
                    <a:pt x="742" y="467"/>
                  </a:lnTo>
                  <a:lnTo>
                    <a:pt x="757" y="471"/>
                  </a:lnTo>
                  <a:lnTo>
                    <a:pt x="816" y="495"/>
                  </a:lnTo>
                  <a:lnTo>
                    <a:pt x="853" y="479"/>
                  </a:lnTo>
                  <a:lnTo>
                    <a:pt x="896" y="488"/>
                  </a:lnTo>
                  <a:lnTo>
                    <a:pt x="971" y="576"/>
                  </a:lnTo>
                  <a:lnTo>
                    <a:pt x="963" y="580"/>
                  </a:lnTo>
                  <a:lnTo>
                    <a:pt x="943" y="583"/>
                  </a:lnTo>
                  <a:lnTo>
                    <a:pt x="931" y="596"/>
                  </a:lnTo>
                  <a:lnTo>
                    <a:pt x="940" y="607"/>
                  </a:lnTo>
                  <a:lnTo>
                    <a:pt x="940" y="631"/>
                  </a:lnTo>
                  <a:lnTo>
                    <a:pt x="946" y="641"/>
                  </a:lnTo>
                  <a:lnTo>
                    <a:pt x="1018" y="684"/>
                  </a:lnTo>
                  <a:lnTo>
                    <a:pt x="1017" y="687"/>
                  </a:lnTo>
                  <a:lnTo>
                    <a:pt x="960" y="693"/>
                  </a:lnTo>
                  <a:lnTo>
                    <a:pt x="920" y="709"/>
                  </a:lnTo>
                  <a:lnTo>
                    <a:pt x="906" y="737"/>
                  </a:lnTo>
                  <a:lnTo>
                    <a:pt x="889" y="740"/>
                  </a:lnTo>
                  <a:lnTo>
                    <a:pt x="846" y="756"/>
                  </a:lnTo>
                  <a:lnTo>
                    <a:pt x="842" y="796"/>
                  </a:lnTo>
                  <a:lnTo>
                    <a:pt x="866" y="826"/>
                  </a:lnTo>
                  <a:lnTo>
                    <a:pt x="859" y="841"/>
                  </a:lnTo>
                  <a:lnTo>
                    <a:pt x="853" y="868"/>
                  </a:lnTo>
                  <a:lnTo>
                    <a:pt x="846" y="896"/>
                  </a:lnTo>
                  <a:lnTo>
                    <a:pt x="810" y="920"/>
                  </a:lnTo>
                  <a:lnTo>
                    <a:pt x="790" y="920"/>
                  </a:lnTo>
                  <a:lnTo>
                    <a:pt x="753" y="892"/>
                  </a:lnTo>
                  <a:lnTo>
                    <a:pt x="757" y="850"/>
                  </a:lnTo>
                  <a:lnTo>
                    <a:pt x="750" y="831"/>
                  </a:lnTo>
                  <a:lnTo>
                    <a:pt x="728" y="826"/>
                  </a:lnTo>
                  <a:lnTo>
                    <a:pt x="710" y="837"/>
                  </a:lnTo>
                  <a:lnTo>
                    <a:pt x="677" y="820"/>
                  </a:lnTo>
                  <a:lnTo>
                    <a:pt x="588" y="757"/>
                  </a:lnTo>
                  <a:lnTo>
                    <a:pt x="582" y="761"/>
                  </a:lnTo>
                  <a:lnTo>
                    <a:pt x="585" y="781"/>
                  </a:lnTo>
                  <a:lnTo>
                    <a:pt x="578" y="784"/>
                  </a:lnTo>
                  <a:lnTo>
                    <a:pt x="558" y="779"/>
                  </a:lnTo>
                  <a:lnTo>
                    <a:pt x="547" y="796"/>
                  </a:lnTo>
                  <a:lnTo>
                    <a:pt x="527" y="798"/>
                  </a:lnTo>
                  <a:lnTo>
                    <a:pt x="502" y="788"/>
                  </a:lnTo>
                  <a:lnTo>
                    <a:pt x="510" y="777"/>
                  </a:lnTo>
                  <a:lnTo>
                    <a:pt x="496" y="765"/>
                  </a:lnTo>
                  <a:lnTo>
                    <a:pt x="487" y="777"/>
                  </a:lnTo>
                  <a:lnTo>
                    <a:pt x="464" y="770"/>
                  </a:lnTo>
                  <a:lnTo>
                    <a:pt x="456" y="779"/>
                  </a:lnTo>
                  <a:lnTo>
                    <a:pt x="447" y="784"/>
                  </a:lnTo>
                  <a:lnTo>
                    <a:pt x="435" y="775"/>
                  </a:lnTo>
                  <a:lnTo>
                    <a:pt x="436" y="764"/>
                  </a:lnTo>
                  <a:lnTo>
                    <a:pt x="429" y="749"/>
                  </a:lnTo>
                  <a:lnTo>
                    <a:pt x="409" y="744"/>
                  </a:lnTo>
                  <a:lnTo>
                    <a:pt x="370" y="775"/>
                  </a:lnTo>
                  <a:lnTo>
                    <a:pt x="303" y="775"/>
                  </a:lnTo>
                  <a:lnTo>
                    <a:pt x="289" y="756"/>
                  </a:lnTo>
                  <a:lnTo>
                    <a:pt x="280" y="757"/>
                  </a:lnTo>
                  <a:lnTo>
                    <a:pt x="269" y="772"/>
                  </a:lnTo>
                  <a:lnTo>
                    <a:pt x="260" y="775"/>
                  </a:lnTo>
                  <a:lnTo>
                    <a:pt x="232" y="765"/>
                  </a:lnTo>
                  <a:lnTo>
                    <a:pt x="223" y="740"/>
                  </a:lnTo>
                  <a:lnTo>
                    <a:pt x="194" y="742"/>
                  </a:lnTo>
                  <a:lnTo>
                    <a:pt x="186" y="753"/>
                  </a:lnTo>
                  <a:lnTo>
                    <a:pt x="197" y="764"/>
                  </a:lnTo>
                  <a:lnTo>
                    <a:pt x="197" y="779"/>
                  </a:lnTo>
                  <a:lnTo>
                    <a:pt x="201" y="793"/>
                  </a:lnTo>
                  <a:lnTo>
                    <a:pt x="209" y="826"/>
                  </a:lnTo>
                  <a:lnTo>
                    <a:pt x="237" y="848"/>
                  </a:lnTo>
                  <a:lnTo>
                    <a:pt x="237" y="864"/>
                  </a:lnTo>
                  <a:lnTo>
                    <a:pt x="201" y="892"/>
                  </a:lnTo>
                  <a:lnTo>
                    <a:pt x="186" y="880"/>
                  </a:lnTo>
                  <a:lnTo>
                    <a:pt x="167" y="876"/>
                  </a:lnTo>
                  <a:lnTo>
                    <a:pt x="141" y="861"/>
                  </a:lnTo>
                  <a:lnTo>
                    <a:pt x="127" y="812"/>
                  </a:lnTo>
                  <a:lnTo>
                    <a:pt x="155" y="765"/>
                  </a:lnTo>
                  <a:lnTo>
                    <a:pt x="152" y="742"/>
                  </a:lnTo>
                  <a:lnTo>
                    <a:pt x="155" y="729"/>
                  </a:lnTo>
                  <a:lnTo>
                    <a:pt x="183" y="723"/>
                  </a:lnTo>
                  <a:lnTo>
                    <a:pt x="203" y="709"/>
                  </a:lnTo>
                  <a:lnTo>
                    <a:pt x="201" y="693"/>
                  </a:lnTo>
                  <a:lnTo>
                    <a:pt x="246" y="648"/>
                  </a:lnTo>
                  <a:lnTo>
                    <a:pt x="260" y="620"/>
                  </a:lnTo>
                  <a:lnTo>
                    <a:pt x="229" y="579"/>
                  </a:lnTo>
                  <a:lnTo>
                    <a:pt x="177" y="572"/>
                  </a:lnTo>
                  <a:lnTo>
                    <a:pt x="152" y="559"/>
                  </a:lnTo>
                  <a:lnTo>
                    <a:pt x="126" y="551"/>
                  </a:lnTo>
                  <a:lnTo>
                    <a:pt x="35" y="559"/>
                  </a:lnTo>
                  <a:lnTo>
                    <a:pt x="26" y="551"/>
                  </a:lnTo>
                  <a:lnTo>
                    <a:pt x="55" y="535"/>
                  </a:lnTo>
                  <a:lnTo>
                    <a:pt x="60" y="516"/>
                  </a:lnTo>
                  <a:lnTo>
                    <a:pt x="55" y="496"/>
                  </a:lnTo>
                  <a:lnTo>
                    <a:pt x="32" y="496"/>
                  </a:lnTo>
                  <a:lnTo>
                    <a:pt x="22" y="488"/>
                  </a:lnTo>
                  <a:lnTo>
                    <a:pt x="8" y="451"/>
                  </a:lnTo>
                  <a:lnTo>
                    <a:pt x="26" y="440"/>
                  </a:lnTo>
                  <a:lnTo>
                    <a:pt x="46" y="415"/>
                  </a:lnTo>
                  <a:lnTo>
                    <a:pt x="49" y="380"/>
                  </a:lnTo>
                  <a:lnTo>
                    <a:pt x="32" y="355"/>
                  </a:lnTo>
                  <a:lnTo>
                    <a:pt x="29" y="331"/>
                  </a:lnTo>
                  <a:lnTo>
                    <a:pt x="5" y="308"/>
                  </a:lnTo>
                  <a:lnTo>
                    <a:pt x="0" y="206"/>
                  </a:lnTo>
                  <a:lnTo>
                    <a:pt x="55" y="146"/>
                  </a:lnTo>
                  <a:lnTo>
                    <a:pt x="60" y="119"/>
                  </a:lnTo>
                  <a:lnTo>
                    <a:pt x="89" y="108"/>
                  </a:lnTo>
                  <a:lnTo>
                    <a:pt x="80" y="80"/>
                  </a:lnTo>
                  <a:lnTo>
                    <a:pt x="86" y="70"/>
                  </a:lnTo>
                  <a:lnTo>
                    <a:pt x="75" y="56"/>
                  </a:lnTo>
                  <a:lnTo>
                    <a:pt x="95" y="38"/>
                  </a:lnTo>
                  <a:lnTo>
                    <a:pt x="134" y="24"/>
                  </a:lnTo>
                  <a:lnTo>
                    <a:pt x="207" y="24"/>
                  </a:lnTo>
                  <a:lnTo>
                    <a:pt x="237" y="39"/>
                  </a:lnTo>
                  <a:lnTo>
                    <a:pt x="246" y="42"/>
                  </a:lnTo>
                  <a:lnTo>
                    <a:pt x="250" y="35"/>
                  </a:lnTo>
                  <a:lnTo>
                    <a:pt x="247" y="20"/>
                  </a:lnTo>
                  <a:lnTo>
                    <a:pt x="240" y="14"/>
                  </a:lnTo>
                  <a:lnTo>
                    <a:pt x="247" y="0"/>
                  </a:lnTo>
                  <a:lnTo>
                    <a:pt x="267" y="3"/>
                  </a:lnTo>
                  <a:lnTo>
                    <a:pt x="310" y="52"/>
                  </a:lnTo>
                  <a:lnTo>
                    <a:pt x="369" y="59"/>
                  </a:lnTo>
                  <a:lnTo>
                    <a:pt x="395" y="80"/>
                  </a:lnTo>
                  <a:lnTo>
                    <a:pt x="398" y="98"/>
                  </a:lnTo>
                  <a:lnTo>
                    <a:pt x="481" y="126"/>
                  </a:lnTo>
                  <a:lnTo>
                    <a:pt x="512" y="15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eeedf"/>
                </a:gs>
              </a:gsLst>
              <a:lin ang="81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 rot="94200">
              <a:off x="2176200" y="1866960"/>
              <a:ext cx="108000" cy="90360"/>
            </a:xfrm>
            <a:custGeom>
              <a:avLst/>
              <a:gdLst/>
              <a:ahLst/>
              <a:rect l="l" t="t" r="r" b="b"/>
              <a:pathLst>
                <a:path w="67" h="52">
                  <a:moveTo>
                    <a:pt x="42" y="0"/>
                  </a:moveTo>
                  <a:lnTo>
                    <a:pt x="65" y="20"/>
                  </a:lnTo>
                  <a:lnTo>
                    <a:pt x="66" y="39"/>
                  </a:lnTo>
                  <a:lnTo>
                    <a:pt x="53" y="51"/>
                  </a:lnTo>
                  <a:lnTo>
                    <a:pt x="12" y="45"/>
                  </a:lnTo>
                  <a:lnTo>
                    <a:pt x="0" y="38"/>
                  </a:lnTo>
                  <a:lnTo>
                    <a:pt x="5" y="13"/>
                  </a:lnTo>
                  <a:lnTo>
                    <a:pt x="22" y="0"/>
                  </a:lnTo>
                  <a:lnTo>
                    <a:pt x="42" y="0"/>
                  </a:lnTo>
                </a:path>
              </a:pathLst>
            </a:custGeom>
            <a:solidFill>
              <a:srgbClr val="8cff8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 rot="94200">
              <a:off x="2176200" y="1866600"/>
              <a:ext cx="122040" cy="108000"/>
            </a:xfrm>
            <a:custGeom>
              <a:avLst/>
              <a:gdLst/>
              <a:ahLst/>
              <a:rect l="l" t="t" r="r" b="b"/>
              <a:pathLst>
                <a:path w="75" h="61">
                  <a:moveTo>
                    <a:pt x="47" y="0"/>
                  </a:moveTo>
                  <a:lnTo>
                    <a:pt x="73" y="23"/>
                  </a:lnTo>
                  <a:lnTo>
                    <a:pt x="74" y="47"/>
                  </a:lnTo>
                  <a:lnTo>
                    <a:pt x="59" y="60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5" y="16"/>
                  </a:lnTo>
                  <a:lnTo>
                    <a:pt x="23" y="0"/>
                  </a:lnTo>
                  <a:lnTo>
                    <a:pt x="47" y="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 rot="94200">
              <a:off x="1642680" y="1444680"/>
              <a:ext cx="719280" cy="674640"/>
            </a:xfrm>
            <a:custGeom>
              <a:avLst/>
              <a:gdLst/>
              <a:ahLst/>
              <a:rect l="l" t="t" r="r" b="b"/>
              <a:pathLst>
                <a:path w="404" h="385">
                  <a:moveTo>
                    <a:pt x="307" y="24"/>
                  </a:moveTo>
                  <a:lnTo>
                    <a:pt x="321" y="0"/>
                  </a:lnTo>
                  <a:lnTo>
                    <a:pt x="342" y="10"/>
                  </a:lnTo>
                  <a:lnTo>
                    <a:pt x="379" y="43"/>
                  </a:lnTo>
                  <a:lnTo>
                    <a:pt x="403" y="48"/>
                  </a:lnTo>
                  <a:lnTo>
                    <a:pt x="397" y="74"/>
                  </a:lnTo>
                  <a:lnTo>
                    <a:pt x="345" y="133"/>
                  </a:lnTo>
                  <a:lnTo>
                    <a:pt x="348" y="232"/>
                  </a:lnTo>
                  <a:lnTo>
                    <a:pt x="325" y="232"/>
                  </a:lnTo>
                  <a:lnTo>
                    <a:pt x="304" y="248"/>
                  </a:lnTo>
                  <a:lnTo>
                    <a:pt x="302" y="276"/>
                  </a:lnTo>
                  <a:lnTo>
                    <a:pt x="316" y="284"/>
                  </a:lnTo>
                  <a:lnTo>
                    <a:pt x="362" y="290"/>
                  </a:lnTo>
                  <a:lnTo>
                    <a:pt x="376" y="279"/>
                  </a:lnTo>
                  <a:lnTo>
                    <a:pt x="394" y="302"/>
                  </a:lnTo>
                  <a:lnTo>
                    <a:pt x="390" y="337"/>
                  </a:lnTo>
                  <a:lnTo>
                    <a:pt x="370" y="361"/>
                  </a:lnTo>
                  <a:lnTo>
                    <a:pt x="354" y="372"/>
                  </a:lnTo>
                  <a:lnTo>
                    <a:pt x="302" y="384"/>
                  </a:lnTo>
                  <a:lnTo>
                    <a:pt x="301" y="365"/>
                  </a:lnTo>
                  <a:lnTo>
                    <a:pt x="307" y="335"/>
                  </a:lnTo>
                  <a:lnTo>
                    <a:pt x="301" y="325"/>
                  </a:lnTo>
                  <a:lnTo>
                    <a:pt x="287" y="329"/>
                  </a:lnTo>
                  <a:lnTo>
                    <a:pt x="272" y="342"/>
                  </a:lnTo>
                  <a:lnTo>
                    <a:pt x="261" y="342"/>
                  </a:lnTo>
                  <a:lnTo>
                    <a:pt x="247" y="330"/>
                  </a:lnTo>
                  <a:lnTo>
                    <a:pt x="221" y="353"/>
                  </a:lnTo>
                  <a:lnTo>
                    <a:pt x="213" y="368"/>
                  </a:lnTo>
                  <a:lnTo>
                    <a:pt x="199" y="372"/>
                  </a:lnTo>
                  <a:lnTo>
                    <a:pt x="187" y="357"/>
                  </a:lnTo>
                  <a:lnTo>
                    <a:pt x="187" y="314"/>
                  </a:lnTo>
                  <a:lnTo>
                    <a:pt x="143" y="279"/>
                  </a:lnTo>
                  <a:lnTo>
                    <a:pt x="121" y="239"/>
                  </a:lnTo>
                  <a:lnTo>
                    <a:pt x="117" y="200"/>
                  </a:lnTo>
                  <a:lnTo>
                    <a:pt x="94" y="193"/>
                  </a:lnTo>
                  <a:lnTo>
                    <a:pt x="8" y="178"/>
                  </a:lnTo>
                  <a:lnTo>
                    <a:pt x="5" y="134"/>
                  </a:lnTo>
                  <a:lnTo>
                    <a:pt x="0" y="109"/>
                  </a:lnTo>
                  <a:lnTo>
                    <a:pt x="69" y="113"/>
                  </a:lnTo>
                  <a:lnTo>
                    <a:pt x="117" y="133"/>
                  </a:lnTo>
                  <a:lnTo>
                    <a:pt x="187" y="109"/>
                  </a:lnTo>
                  <a:lnTo>
                    <a:pt x="213" y="109"/>
                  </a:lnTo>
                  <a:lnTo>
                    <a:pt x="236" y="87"/>
                  </a:lnTo>
                  <a:lnTo>
                    <a:pt x="276" y="83"/>
                  </a:lnTo>
                  <a:lnTo>
                    <a:pt x="282" y="67"/>
                  </a:lnTo>
                  <a:lnTo>
                    <a:pt x="282" y="59"/>
                  </a:lnTo>
                  <a:lnTo>
                    <a:pt x="314" y="48"/>
                  </a:lnTo>
                  <a:lnTo>
                    <a:pt x="307" y="24"/>
                  </a:lnTo>
                </a:path>
              </a:pathLst>
            </a:custGeom>
            <a:gradFill rotWithShape="0">
              <a:gsLst>
                <a:gs pos="0">
                  <a:srgbClr val="feecdb"/>
                </a:gs>
                <a:gs pos="100000">
                  <a:srgbClr val="ffcc99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 rot="94200">
              <a:off x="1679400" y="1442880"/>
              <a:ext cx="667080" cy="692280"/>
            </a:xfrm>
            <a:custGeom>
              <a:avLst/>
              <a:gdLst/>
              <a:ahLst/>
              <a:rect l="l" t="t" r="r" b="b"/>
              <a:pathLst>
                <a:path w="415" h="394">
                  <a:moveTo>
                    <a:pt x="315" y="24"/>
                  </a:moveTo>
                  <a:lnTo>
                    <a:pt x="329" y="0"/>
                  </a:lnTo>
                  <a:lnTo>
                    <a:pt x="350" y="10"/>
                  </a:lnTo>
                  <a:lnTo>
                    <a:pt x="390" y="45"/>
                  </a:lnTo>
                  <a:lnTo>
                    <a:pt x="414" y="49"/>
                  </a:lnTo>
                  <a:lnTo>
                    <a:pt x="408" y="76"/>
                  </a:lnTo>
                  <a:lnTo>
                    <a:pt x="355" y="136"/>
                  </a:lnTo>
                  <a:lnTo>
                    <a:pt x="359" y="238"/>
                  </a:lnTo>
                  <a:lnTo>
                    <a:pt x="335" y="238"/>
                  </a:lnTo>
                  <a:lnTo>
                    <a:pt x="313" y="254"/>
                  </a:lnTo>
                  <a:lnTo>
                    <a:pt x="312" y="282"/>
                  </a:lnTo>
                  <a:lnTo>
                    <a:pt x="325" y="290"/>
                  </a:lnTo>
                  <a:lnTo>
                    <a:pt x="370" y="297"/>
                  </a:lnTo>
                  <a:lnTo>
                    <a:pt x="387" y="285"/>
                  </a:lnTo>
                  <a:lnTo>
                    <a:pt x="405" y="310"/>
                  </a:lnTo>
                  <a:lnTo>
                    <a:pt x="401" y="345"/>
                  </a:lnTo>
                  <a:lnTo>
                    <a:pt x="381" y="370"/>
                  </a:lnTo>
                  <a:lnTo>
                    <a:pt x="362" y="381"/>
                  </a:lnTo>
                  <a:lnTo>
                    <a:pt x="312" y="393"/>
                  </a:lnTo>
                  <a:lnTo>
                    <a:pt x="309" y="374"/>
                  </a:lnTo>
                  <a:lnTo>
                    <a:pt x="315" y="342"/>
                  </a:lnTo>
                  <a:lnTo>
                    <a:pt x="309" y="332"/>
                  </a:lnTo>
                  <a:lnTo>
                    <a:pt x="295" y="337"/>
                  </a:lnTo>
                  <a:lnTo>
                    <a:pt x="281" y="349"/>
                  </a:lnTo>
                  <a:lnTo>
                    <a:pt x="267" y="349"/>
                  </a:lnTo>
                  <a:lnTo>
                    <a:pt x="253" y="338"/>
                  </a:lnTo>
                  <a:lnTo>
                    <a:pt x="227" y="362"/>
                  </a:lnTo>
                  <a:lnTo>
                    <a:pt x="216" y="377"/>
                  </a:lnTo>
                  <a:lnTo>
                    <a:pt x="203" y="381"/>
                  </a:lnTo>
                  <a:lnTo>
                    <a:pt x="192" y="366"/>
                  </a:lnTo>
                  <a:lnTo>
                    <a:pt x="192" y="321"/>
                  </a:lnTo>
                  <a:lnTo>
                    <a:pt x="147" y="285"/>
                  </a:lnTo>
                  <a:lnTo>
                    <a:pt x="126" y="245"/>
                  </a:lnTo>
                  <a:lnTo>
                    <a:pt x="120" y="205"/>
                  </a:lnTo>
                  <a:lnTo>
                    <a:pt x="95" y="198"/>
                  </a:lnTo>
                  <a:lnTo>
                    <a:pt x="8" y="182"/>
                  </a:lnTo>
                  <a:lnTo>
                    <a:pt x="5" y="137"/>
                  </a:lnTo>
                  <a:lnTo>
                    <a:pt x="0" y="112"/>
                  </a:lnTo>
                  <a:lnTo>
                    <a:pt x="72" y="116"/>
                  </a:lnTo>
                  <a:lnTo>
                    <a:pt x="120" y="136"/>
                  </a:lnTo>
                  <a:lnTo>
                    <a:pt x="193" y="112"/>
                  </a:lnTo>
                  <a:lnTo>
                    <a:pt x="216" y="112"/>
                  </a:lnTo>
                  <a:lnTo>
                    <a:pt x="246" y="88"/>
                  </a:lnTo>
                  <a:lnTo>
                    <a:pt x="282" y="84"/>
                  </a:lnTo>
                  <a:lnTo>
                    <a:pt x="289" y="69"/>
                  </a:lnTo>
                  <a:lnTo>
                    <a:pt x="289" y="60"/>
                  </a:lnTo>
                  <a:lnTo>
                    <a:pt x="322" y="49"/>
                  </a:lnTo>
                  <a:lnTo>
                    <a:pt x="315" y="24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 rot="94200">
              <a:off x="2145960" y="1415880"/>
              <a:ext cx="57240" cy="60480"/>
            </a:xfrm>
            <a:custGeom>
              <a:avLst/>
              <a:gdLst/>
              <a:ahLst/>
              <a:rect l="l" t="t" r="r" b="b"/>
              <a:pathLst>
                <a:path w="36" h="35">
                  <a:moveTo>
                    <a:pt x="25" y="34"/>
                  </a:moveTo>
                  <a:lnTo>
                    <a:pt x="8" y="31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5" y="8"/>
                  </a:lnTo>
                  <a:lnTo>
                    <a:pt x="35" y="14"/>
                  </a:lnTo>
                  <a:lnTo>
                    <a:pt x="25" y="34"/>
                  </a:lnTo>
                </a:path>
              </a:pathLst>
            </a:custGeom>
            <a:solidFill>
              <a:srgbClr val="8cff8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 rot="94200">
              <a:off x="2146320" y="1415520"/>
              <a:ext cx="76320" cy="74880"/>
            </a:xfrm>
            <a:custGeom>
              <a:avLst/>
              <a:gdLst/>
              <a:ahLst/>
              <a:rect l="l" t="t" r="r" b="b"/>
              <a:pathLst>
                <a:path w="48" h="43">
                  <a:moveTo>
                    <a:pt x="34" y="42"/>
                  </a:moveTo>
                  <a:lnTo>
                    <a:pt x="11" y="37"/>
                  </a:lnTo>
                  <a:lnTo>
                    <a:pt x="0" y="26"/>
                  </a:lnTo>
                  <a:lnTo>
                    <a:pt x="14" y="0"/>
                  </a:lnTo>
                  <a:lnTo>
                    <a:pt x="34" y="11"/>
                  </a:lnTo>
                  <a:lnTo>
                    <a:pt x="47" y="18"/>
                  </a:lnTo>
                  <a:lnTo>
                    <a:pt x="34" y="42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 rot="94200">
              <a:off x="1547280" y="1089000"/>
              <a:ext cx="644760" cy="622440"/>
            </a:xfrm>
            <a:custGeom>
              <a:avLst/>
              <a:gdLst/>
              <a:ahLst/>
              <a:rect l="l" t="t" r="r" b="b"/>
              <a:pathLst>
                <a:path w="401" h="328">
                  <a:moveTo>
                    <a:pt x="394" y="217"/>
                  </a:moveTo>
                  <a:lnTo>
                    <a:pt x="373" y="213"/>
                  </a:lnTo>
                  <a:lnTo>
                    <a:pt x="362" y="202"/>
                  </a:lnTo>
                  <a:lnTo>
                    <a:pt x="376" y="177"/>
                  </a:lnTo>
                  <a:lnTo>
                    <a:pt x="362" y="171"/>
                  </a:lnTo>
                  <a:lnTo>
                    <a:pt x="353" y="136"/>
                  </a:lnTo>
                  <a:lnTo>
                    <a:pt x="313" y="125"/>
                  </a:lnTo>
                  <a:lnTo>
                    <a:pt x="290" y="86"/>
                  </a:lnTo>
                  <a:lnTo>
                    <a:pt x="244" y="46"/>
                  </a:lnTo>
                  <a:lnTo>
                    <a:pt x="239" y="31"/>
                  </a:lnTo>
                  <a:lnTo>
                    <a:pt x="259" y="17"/>
                  </a:lnTo>
                  <a:lnTo>
                    <a:pt x="264" y="0"/>
                  </a:lnTo>
                  <a:lnTo>
                    <a:pt x="204" y="17"/>
                  </a:lnTo>
                  <a:lnTo>
                    <a:pt x="206" y="22"/>
                  </a:lnTo>
                  <a:lnTo>
                    <a:pt x="201" y="29"/>
                  </a:lnTo>
                  <a:lnTo>
                    <a:pt x="169" y="38"/>
                  </a:lnTo>
                  <a:lnTo>
                    <a:pt x="104" y="67"/>
                  </a:lnTo>
                  <a:lnTo>
                    <a:pt x="91" y="86"/>
                  </a:lnTo>
                  <a:lnTo>
                    <a:pt x="101" y="109"/>
                  </a:lnTo>
                  <a:lnTo>
                    <a:pt x="83" y="149"/>
                  </a:lnTo>
                  <a:lnTo>
                    <a:pt x="97" y="175"/>
                  </a:lnTo>
                  <a:lnTo>
                    <a:pt x="14" y="231"/>
                  </a:lnTo>
                  <a:lnTo>
                    <a:pt x="0" y="248"/>
                  </a:lnTo>
                  <a:lnTo>
                    <a:pt x="8" y="262"/>
                  </a:lnTo>
                  <a:lnTo>
                    <a:pt x="25" y="269"/>
                  </a:lnTo>
                  <a:lnTo>
                    <a:pt x="28" y="297"/>
                  </a:lnTo>
                  <a:lnTo>
                    <a:pt x="89" y="303"/>
                  </a:lnTo>
                  <a:lnTo>
                    <a:pt x="157" y="307"/>
                  </a:lnTo>
                  <a:lnTo>
                    <a:pt x="204" y="327"/>
                  </a:lnTo>
                  <a:lnTo>
                    <a:pt x="276" y="303"/>
                  </a:lnTo>
                  <a:lnTo>
                    <a:pt x="299" y="303"/>
                  </a:lnTo>
                  <a:lnTo>
                    <a:pt x="325" y="280"/>
                  </a:lnTo>
                  <a:lnTo>
                    <a:pt x="362" y="276"/>
                  </a:lnTo>
                  <a:lnTo>
                    <a:pt x="367" y="261"/>
                  </a:lnTo>
                  <a:lnTo>
                    <a:pt x="367" y="252"/>
                  </a:lnTo>
                  <a:lnTo>
                    <a:pt x="400" y="242"/>
                  </a:lnTo>
                  <a:lnTo>
                    <a:pt x="394" y="217"/>
                  </a:lnTo>
                </a:path>
              </a:pathLst>
            </a:custGeom>
            <a:gradFill rotWithShape="0">
              <a:gsLst>
                <a:gs pos="0">
                  <a:srgbClr val="fef1e5"/>
                </a:gs>
                <a:gs pos="100000">
                  <a:srgbClr val="ffcc99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 rot="94200">
              <a:off x="1547640" y="1088640"/>
              <a:ext cx="660600" cy="588960"/>
            </a:xfrm>
            <a:custGeom>
              <a:avLst/>
              <a:gdLst/>
              <a:ahLst/>
              <a:rect l="l" t="t" r="r" b="b"/>
              <a:pathLst>
                <a:path w="412" h="336">
                  <a:moveTo>
                    <a:pt x="405" y="223"/>
                  </a:moveTo>
                  <a:lnTo>
                    <a:pt x="384" y="218"/>
                  </a:lnTo>
                  <a:lnTo>
                    <a:pt x="373" y="207"/>
                  </a:lnTo>
                  <a:lnTo>
                    <a:pt x="387" y="181"/>
                  </a:lnTo>
                  <a:lnTo>
                    <a:pt x="373" y="175"/>
                  </a:lnTo>
                  <a:lnTo>
                    <a:pt x="362" y="139"/>
                  </a:lnTo>
                  <a:lnTo>
                    <a:pt x="322" y="127"/>
                  </a:lnTo>
                  <a:lnTo>
                    <a:pt x="296" y="88"/>
                  </a:lnTo>
                  <a:lnTo>
                    <a:pt x="250" y="48"/>
                  </a:lnTo>
                  <a:lnTo>
                    <a:pt x="247" y="32"/>
                  </a:lnTo>
                  <a:lnTo>
                    <a:pt x="266" y="17"/>
                  </a:lnTo>
                  <a:lnTo>
                    <a:pt x="270" y="0"/>
                  </a:lnTo>
                  <a:lnTo>
                    <a:pt x="210" y="17"/>
                  </a:lnTo>
                  <a:lnTo>
                    <a:pt x="213" y="22"/>
                  </a:lnTo>
                  <a:lnTo>
                    <a:pt x="207" y="31"/>
                  </a:lnTo>
                  <a:lnTo>
                    <a:pt x="175" y="39"/>
                  </a:lnTo>
                  <a:lnTo>
                    <a:pt x="109" y="69"/>
                  </a:lnTo>
                  <a:lnTo>
                    <a:pt x="94" y="88"/>
                  </a:lnTo>
                  <a:lnTo>
                    <a:pt x="103" y="112"/>
                  </a:lnTo>
                  <a:lnTo>
                    <a:pt x="86" y="153"/>
                  </a:lnTo>
                  <a:lnTo>
                    <a:pt x="100" y="179"/>
                  </a:lnTo>
                  <a:lnTo>
                    <a:pt x="14" y="237"/>
                  </a:lnTo>
                  <a:lnTo>
                    <a:pt x="0" y="255"/>
                  </a:lnTo>
                  <a:lnTo>
                    <a:pt x="8" y="269"/>
                  </a:lnTo>
                  <a:lnTo>
                    <a:pt x="25" y="276"/>
                  </a:lnTo>
                  <a:lnTo>
                    <a:pt x="28" y="304"/>
                  </a:lnTo>
                  <a:lnTo>
                    <a:pt x="89" y="311"/>
                  </a:lnTo>
                  <a:lnTo>
                    <a:pt x="161" y="315"/>
                  </a:lnTo>
                  <a:lnTo>
                    <a:pt x="210" y="335"/>
                  </a:lnTo>
                  <a:lnTo>
                    <a:pt x="282" y="311"/>
                  </a:lnTo>
                  <a:lnTo>
                    <a:pt x="309" y="311"/>
                  </a:lnTo>
                  <a:lnTo>
                    <a:pt x="335" y="287"/>
                  </a:lnTo>
                  <a:lnTo>
                    <a:pt x="373" y="283"/>
                  </a:lnTo>
                  <a:lnTo>
                    <a:pt x="378" y="267"/>
                  </a:lnTo>
                  <a:lnTo>
                    <a:pt x="378" y="259"/>
                  </a:lnTo>
                  <a:lnTo>
                    <a:pt x="411" y="248"/>
                  </a:lnTo>
                  <a:lnTo>
                    <a:pt x="405" y="223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 rot="94200">
              <a:off x="1942920" y="947520"/>
              <a:ext cx="711000" cy="576000"/>
            </a:xfrm>
            <a:custGeom>
              <a:avLst/>
              <a:gdLst/>
              <a:ahLst/>
              <a:rect l="l" t="t" r="r" b="b"/>
              <a:pathLst>
                <a:path w="440" h="329">
                  <a:moveTo>
                    <a:pt x="218" y="35"/>
                  </a:moveTo>
                  <a:lnTo>
                    <a:pt x="184" y="24"/>
                  </a:lnTo>
                  <a:lnTo>
                    <a:pt x="155" y="11"/>
                  </a:lnTo>
                  <a:lnTo>
                    <a:pt x="114" y="0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34" y="76"/>
                  </a:lnTo>
                  <a:lnTo>
                    <a:pt x="25" y="85"/>
                  </a:lnTo>
                  <a:lnTo>
                    <a:pt x="20" y="102"/>
                  </a:lnTo>
                  <a:lnTo>
                    <a:pt x="0" y="118"/>
                  </a:lnTo>
                  <a:lnTo>
                    <a:pt x="5" y="133"/>
                  </a:lnTo>
                  <a:lnTo>
                    <a:pt x="48" y="172"/>
                  </a:lnTo>
                  <a:lnTo>
                    <a:pt x="74" y="210"/>
                  </a:lnTo>
                  <a:lnTo>
                    <a:pt x="112" y="221"/>
                  </a:lnTo>
                  <a:lnTo>
                    <a:pt x="121" y="256"/>
                  </a:lnTo>
                  <a:lnTo>
                    <a:pt x="138" y="262"/>
                  </a:lnTo>
                  <a:lnTo>
                    <a:pt x="155" y="273"/>
                  </a:lnTo>
                  <a:lnTo>
                    <a:pt x="171" y="280"/>
                  </a:lnTo>
                  <a:lnTo>
                    <a:pt x="187" y="290"/>
                  </a:lnTo>
                  <a:lnTo>
                    <a:pt x="227" y="323"/>
                  </a:lnTo>
                  <a:lnTo>
                    <a:pt x="254" y="328"/>
                  </a:lnTo>
                  <a:lnTo>
                    <a:pt x="281" y="316"/>
                  </a:lnTo>
                  <a:lnTo>
                    <a:pt x="270" y="290"/>
                  </a:lnTo>
                  <a:lnTo>
                    <a:pt x="275" y="280"/>
                  </a:lnTo>
                  <a:lnTo>
                    <a:pt x="267" y="266"/>
                  </a:lnTo>
                  <a:lnTo>
                    <a:pt x="286" y="248"/>
                  </a:lnTo>
                  <a:lnTo>
                    <a:pt x="324" y="235"/>
                  </a:lnTo>
                  <a:lnTo>
                    <a:pt x="398" y="235"/>
                  </a:lnTo>
                  <a:lnTo>
                    <a:pt x="426" y="249"/>
                  </a:lnTo>
                  <a:lnTo>
                    <a:pt x="433" y="252"/>
                  </a:lnTo>
                  <a:lnTo>
                    <a:pt x="439" y="246"/>
                  </a:lnTo>
                  <a:lnTo>
                    <a:pt x="435" y="231"/>
                  </a:lnTo>
                  <a:lnTo>
                    <a:pt x="427" y="225"/>
                  </a:lnTo>
                  <a:lnTo>
                    <a:pt x="419" y="223"/>
                  </a:lnTo>
                  <a:lnTo>
                    <a:pt x="410" y="179"/>
                  </a:lnTo>
                  <a:lnTo>
                    <a:pt x="412" y="143"/>
                  </a:lnTo>
                  <a:lnTo>
                    <a:pt x="367" y="109"/>
                  </a:lnTo>
                  <a:lnTo>
                    <a:pt x="367" y="76"/>
                  </a:lnTo>
                  <a:lnTo>
                    <a:pt x="346" y="59"/>
                  </a:lnTo>
                  <a:lnTo>
                    <a:pt x="324" y="67"/>
                  </a:lnTo>
                  <a:lnTo>
                    <a:pt x="301" y="63"/>
                  </a:lnTo>
                  <a:lnTo>
                    <a:pt x="281" y="38"/>
                  </a:lnTo>
                  <a:lnTo>
                    <a:pt x="218" y="35"/>
                  </a:lnTo>
                </a:path>
              </a:pathLst>
            </a:custGeom>
            <a:gradFill rotWithShape="0">
              <a:gsLst>
                <a:gs pos="0">
                  <a:srgbClr val="feecdb"/>
                </a:gs>
                <a:gs pos="100000">
                  <a:srgbClr val="ffcc99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 rot="94200">
              <a:off x="1941480" y="947880"/>
              <a:ext cx="727200" cy="590400"/>
            </a:xfrm>
            <a:custGeom>
              <a:avLst/>
              <a:gdLst/>
              <a:ahLst/>
              <a:rect l="l" t="t" r="r" b="b"/>
              <a:pathLst>
                <a:path w="449" h="337">
                  <a:moveTo>
                    <a:pt x="221" y="36"/>
                  </a:moveTo>
                  <a:lnTo>
                    <a:pt x="187" y="24"/>
                  </a:lnTo>
                  <a:lnTo>
                    <a:pt x="158" y="11"/>
                  </a:lnTo>
                  <a:lnTo>
                    <a:pt x="118" y="0"/>
                  </a:lnTo>
                  <a:lnTo>
                    <a:pt x="55" y="35"/>
                  </a:lnTo>
                  <a:lnTo>
                    <a:pt x="40" y="45"/>
                  </a:lnTo>
                  <a:lnTo>
                    <a:pt x="34" y="77"/>
                  </a:lnTo>
                  <a:lnTo>
                    <a:pt x="25" y="88"/>
                  </a:lnTo>
                  <a:lnTo>
                    <a:pt x="20" y="105"/>
                  </a:lnTo>
                  <a:lnTo>
                    <a:pt x="0" y="120"/>
                  </a:lnTo>
                  <a:lnTo>
                    <a:pt x="5" y="136"/>
                  </a:lnTo>
                  <a:lnTo>
                    <a:pt x="49" y="176"/>
                  </a:lnTo>
                  <a:lnTo>
                    <a:pt x="74" y="215"/>
                  </a:lnTo>
                  <a:lnTo>
                    <a:pt x="115" y="227"/>
                  </a:lnTo>
                  <a:lnTo>
                    <a:pt x="126" y="263"/>
                  </a:lnTo>
                  <a:lnTo>
                    <a:pt x="140" y="268"/>
                  </a:lnTo>
                  <a:lnTo>
                    <a:pt x="158" y="280"/>
                  </a:lnTo>
                  <a:lnTo>
                    <a:pt x="172" y="287"/>
                  </a:lnTo>
                  <a:lnTo>
                    <a:pt x="194" y="296"/>
                  </a:lnTo>
                  <a:lnTo>
                    <a:pt x="233" y="331"/>
                  </a:lnTo>
                  <a:lnTo>
                    <a:pt x="256" y="336"/>
                  </a:lnTo>
                  <a:lnTo>
                    <a:pt x="287" y="324"/>
                  </a:lnTo>
                  <a:lnTo>
                    <a:pt x="276" y="296"/>
                  </a:lnTo>
                  <a:lnTo>
                    <a:pt x="281" y="287"/>
                  </a:lnTo>
                  <a:lnTo>
                    <a:pt x="273" y="273"/>
                  </a:lnTo>
                  <a:lnTo>
                    <a:pt x="293" y="254"/>
                  </a:lnTo>
                  <a:lnTo>
                    <a:pt x="329" y="241"/>
                  </a:lnTo>
                  <a:lnTo>
                    <a:pt x="404" y="241"/>
                  </a:lnTo>
                  <a:lnTo>
                    <a:pt x="435" y="256"/>
                  </a:lnTo>
                  <a:lnTo>
                    <a:pt x="442" y="259"/>
                  </a:lnTo>
                  <a:lnTo>
                    <a:pt x="448" y="252"/>
                  </a:lnTo>
                  <a:lnTo>
                    <a:pt x="444" y="236"/>
                  </a:lnTo>
                  <a:lnTo>
                    <a:pt x="436" y="231"/>
                  </a:lnTo>
                  <a:lnTo>
                    <a:pt x="428" y="228"/>
                  </a:lnTo>
                  <a:lnTo>
                    <a:pt x="419" y="183"/>
                  </a:lnTo>
                  <a:lnTo>
                    <a:pt x="421" y="147"/>
                  </a:lnTo>
                  <a:lnTo>
                    <a:pt x="375" y="112"/>
                  </a:lnTo>
                  <a:lnTo>
                    <a:pt x="375" y="77"/>
                  </a:lnTo>
                  <a:lnTo>
                    <a:pt x="353" y="60"/>
                  </a:lnTo>
                  <a:lnTo>
                    <a:pt x="329" y="69"/>
                  </a:lnTo>
                  <a:lnTo>
                    <a:pt x="309" y="64"/>
                  </a:lnTo>
                  <a:lnTo>
                    <a:pt x="287" y="39"/>
                  </a:lnTo>
                  <a:lnTo>
                    <a:pt x="221" y="36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 rot="94200">
              <a:off x="1599840" y="442800"/>
              <a:ext cx="1174680" cy="671760"/>
            </a:xfrm>
            <a:custGeom>
              <a:avLst/>
              <a:gdLst/>
              <a:ahLst/>
              <a:rect l="l" t="t" r="r" b="b"/>
              <a:pathLst>
                <a:path w="727" h="383">
                  <a:moveTo>
                    <a:pt x="183" y="382"/>
                  </a:moveTo>
                  <a:lnTo>
                    <a:pt x="167" y="368"/>
                  </a:lnTo>
                  <a:lnTo>
                    <a:pt x="104" y="359"/>
                  </a:lnTo>
                  <a:lnTo>
                    <a:pt x="101" y="334"/>
                  </a:lnTo>
                  <a:lnTo>
                    <a:pt x="101" y="323"/>
                  </a:lnTo>
                  <a:lnTo>
                    <a:pt x="88" y="314"/>
                  </a:lnTo>
                  <a:lnTo>
                    <a:pt x="66" y="318"/>
                  </a:lnTo>
                  <a:lnTo>
                    <a:pt x="52" y="304"/>
                  </a:lnTo>
                  <a:lnTo>
                    <a:pt x="32" y="283"/>
                  </a:lnTo>
                  <a:lnTo>
                    <a:pt x="12" y="258"/>
                  </a:lnTo>
                  <a:lnTo>
                    <a:pt x="9" y="199"/>
                  </a:lnTo>
                  <a:lnTo>
                    <a:pt x="32" y="185"/>
                  </a:lnTo>
                  <a:lnTo>
                    <a:pt x="12" y="163"/>
                  </a:lnTo>
                  <a:lnTo>
                    <a:pt x="25" y="142"/>
                  </a:lnTo>
                  <a:lnTo>
                    <a:pt x="0" y="118"/>
                  </a:lnTo>
                  <a:lnTo>
                    <a:pt x="22" y="102"/>
                  </a:lnTo>
                  <a:lnTo>
                    <a:pt x="86" y="97"/>
                  </a:lnTo>
                  <a:lnTo>
                    <a:pt x="183" y="105"/>
                  </a:lnTo>
                  <a:lnTo>
                    <a:pt x="266" y="114"/>
                  </a:lnTo>
                  <a:lnTo>
                    <a:pt x="318" y="102"/>
                  </a:lnTo>
                  <a:lnTo>
                    <a:pt x="359" y="91"/>
                  </a:lnTo>
                  <a:lnTo>
                    <a:pt x="386" y="87"/>
                  </a:lnTo>
                  <a:lnTo>
                    <a:pt x="402" y="72"/>
                  </a:lnTo>
                  <a:lnTo>
                    <a:pt x="409" y="43"/>
                  </a:lnTo>
                  <a:lnTo>
                    <a:pt x="435" y="34"/>
                  </a:lnTo>
                  <a:lnTo>
                    <a:pt x="488" y="8"/>
                  </a:lnTo>
                  <a:lnTo>
                    <a:pt x="534" y="0"/>
                  </a:lnTo>
                  <a:lnTo>
                    <a:pt x="562" y="76"/>
                  </a:lnTo>
                  <a:lnTo>
                    <a:pt x="571" y="116"/>
                  </a:lnTo>
                  <a:lnTo>
                    <a:pt x="602" y="129"/>
                  </a:lnTo>
                  <a:lnTo>
                    <a:pt x="625" y="130"/>
                  </a:lnTo>
                  <a:lnTo>
                    <a:pt x="647" y="153"/>
                  </a:lnTo>
                  <a:lnTo>
                    <a:pt x="625" y="205"/>
                  </a:lnTo>
                  <a:lnTo>
                    <a:pt x="631" y="246"/>
                  </a:lnTo>
                  <a:lnTo>
                    <a:pt x="657" y="264"/>
                  </a:lnTo>
                  <a:lnTo>
                    <a:pt x="688" y="279"/>
                  </a:lnTo>
                  <a:lnTo>
                    <a:pt x="711" y="286"/>
                  </a:lnTo>
                  <a:lnTo>
                    <a:pt x="726" y="341"/>
                  </a:lnTo>
                  <a:lnTo>
                    <a:pt x="688" y="368"/>
                  </a:lnTo>
                  <a:lnTo>
                    <a:pt x="657" y="369"/>
                  </a:lnTo>
                  <a:lnTo>
                    <a:pt x="639" y="363"/>
                  </a:lnTo>
                  <a:lnTo>
                    <a:pt x="625" y="347"/>
                  </a:lnTo>
                  <a:lnTo>
                    <a:pt x="588" y="354"/>
                  </a:lnTo>
                  <a:lnTo>
                    <a:pt x="565" y="338"/>
                  </a:lnTo>
                  <a:lnTo>
                    <a:pt x="545" y="347"/>
                  </a:lnTo>
                  <a:lnTo>
                    <a:pt x="524" y="342"/>
                  </a:lnTo>
                  <a:lnTo>
                    <a:pt x="502" y="317"/>
                  </a:lnTo>
                  <a:lnTo>
                    <a:pt x="436" y="314"/>
                  </a:lnTo>
                  <a:lnTo>
                    <a:pt x="405" y="302"/>
                  </a:lnTo>
                  <a:lnTo>
                    <a:pt x="375" y="289"/>
                  </a:lnTo>
                  <a:lnTo>
                    <a:pt x="335" y="279"/>
                  </a:lnTo>
                  <a:lnTo>
                    <a:pt x="276" y="313"/>
                  </a:lnTo>
                  <a:lnTo>
                    <a:pt x="260" y="323"/>
                  </a:lnTo>
                  <a:lnTo>
                    <a:pt x="253" y="354"/>
                  </a:lnTo>
                  <a:lnTo>
                    <a:pt x="244" y="365"/>
                  </a:lnTo>
                  <a:lnTo>
                    <a:pt x="183" y="382"/>
                  </a:lnTo>
                </a:path>
              </a:pathLst>
            </a:custGeom>
            <a:gradFill rotWithShape="0">
              <a:gsLst>
                <a:gs pos="0">
                  <a:srgbClr val="feeedf"/>
                </a:gs>
                <a:gs pos="100000">
                  <a:srgbClr val="ffcc99"/>
                </a:gs>
              </a:gsLst>
              <a:lin ang="135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 rot="94200">
              <a:off x="1598760" y="442800"/>
              <a:ext cx="1191960" cy="685800"/>
            </a:xfrm>
            <a:custGeom>
              <a:avLst/>
              <a:gdLst/>
              <a:ahLst/>
              <a:rect l="l" t="t" r="r" b="b"/>
              <a:pathLst>
                <a:path w="738" h="391">
                  <a:moveTo>
                    <a:pt x="187" y="390"/>
                  </a:moveTo>
                  <a:lnTo>
                    <a:pt x="167" y="376"/>
                  </a:lnTo>
                  <a:lnTo>
                    <a:pt x="108" y="367"/>
                  </a:lnTo>
                  <a:lnTo>
                    <a:pt x="101" y="341"/>
                  </a:lnTo>
                  <a:lnTo>
                    <a:pt x="101" y="329"/>
                  </a:lnTo>
                  <a:lnTo>
                    <a:pt x="88" y="321"/>
                  </a:lnTo>
                  <a:lnTo>
                    <a:pt x="68" y="325"/>
                  </a:lnTo>
                  <a:lnTo>
                    <a:pt x="52" y="311"/>
                  </a:lnTo>
                  <a:lnTo>
                    <a:pt x="32" y="289"/>
                  </a:lnTo>
                  <a:lnTo>
                    <a:pt x="12" y="263"/>
                  </a:lnTo>
                  <a:lnTo>
                    <a:pt x="9" y="203"/>
                  </a:lnTo>
                  <a:lnTo>
                    <a:pt x="32" y="189"/>
                  </a:lnTo>
                  <a:lnTo>
                    <a:pt x="12" y="167"/>
                  </a:lnTo>
                  <a:lnTo>
                    <a:pt x="25" y="144"/>
                  </a:lnTo>
                  <a:lnTo>
                    <a:pt x="0" y="121"/>
                  </a:lnTo>
                  <a:lnTo>
                    <a:pt x="22" y="105"/>
                  </a:lnTo>
                  <a:lnTo>
                    <a:pt x="88" y="100"/>
                  </a:lnTo>
                  <a:lnTo>
                    <a:pt x="183" y="108"/>
                  </a:lnTo>
                  <a:lnTo>
                    <a:pt x="270" y="116"/>
                  </a:lnTo>
                  <a:lnTo>
                    <a:pt x="323" y="105"/>
                  </a:lnTo>
                  <a:lnTo>
                    <a:pt x="366" y="92"/>
                  </a:lnTo>
                  <a:lnTo>
                    <a:pt x="390" y="88"/>
                  </a:lnTo>
                  <a:lnTo>
                    <a:pt x="410" y="73"/>
                  </a:lnTo>
                  <a:lnTo>
                    <a:pt x="415" y="45"/>
                  </a:lnTo>
                  <a:lnTo>
                    <a:pt x="441" y="35"/>
                  </a:lnTo>
                  <a:lnTo>
                    <a:pt x="495" y="8"/>
                  </a:lnTo>
                  <a:lnTo>
                    <a:pt x="542" y="0"/>
                  </a:lnTo>
                  <a:lnTo>
                    <a:pt x="570" y="77"/>
                  </a:lnTo>
                  <a:lnTo>
                    <a:pt x="581" y="119"/>
                  </a:lnTo>
                  <a:lnTo>
                    <a:pt x="610" y="132"/>
                  </a:lnTo>
                  <a:lnTo>
                    <a:pt x="636" y="133"/>
                  </a:lnTo>
                  <a:lnTo>
                    <a:pt x="656" y="156"/>
                  </a:lnTo>
                  <a:lnTo>
                    <a:pt x="636" y="209"/>
                  </a:lnTo>
                  <a:lnTo>
                    <a:pt x="641" y="251"/>
                  </a:lnTo>
                  <a:lnTo>
                    <a:pt x="668" y="269"/>
                  </a:lnTo>
                  <a:lnTo>
                    <a:pt x="699" y="284"/>
                  </a:lnTo>
                  <a:lnTo>
                    <a:pt x="722" y="291"/>
                  </a:lnTo>
                  <a:lnTo>
                    <a:pt x="737" y="348"/>
                  </a:lnTo>
                  <a:lnTo>
                    <a:pt x="699" y="376"/>
                  </a:lnTo>
                  <a:lnTo>
                    <a:pt x="668" y="377"/>
                  </a:lnTo>
                  <a:lnTo>
                    <a:pt x="648" y="371"/>
                  </a:lnTo>
                  <a:lnTo>
                    <a:pt x="636" y="353"/>
                  </a:lnTo>
                  <a:lnTo>
                    <a:pt x="596" y="362"/>
                  </a:lnTo>
                  <a:lnTo>
                    <a:pt x="575" y="345"/>
                  </a:lnTo>
                  <a:lnTo>
                    <a:pt x="553" y="353"/>
                  </a:lnTo>
                  <a:lnTo>
                    <a:pt x="530" y="349"/>
                  </a:lnTo>
                  <a:lnTo>
                    <a:pt x="512" y="324"/>
                  </a:lnTo>
                  <a:lnTo>
                    <a:pt x="446" y="321"/>
                  </a:lnTo>
                  <a:lnTo>
                    <a:pt x="412" y="308"/>
                  </a:lnTo>
                  <a:lnTo>
                    <a:pt x="381" y="296"/>
                  </a:lnTo>
                  <a:lnTo>
                    <a:pt x="340" y="284"/>
                  </a:lnTo>
                  <a:lnTo>
                    <a:pt x="278" y="320"/>
                  </a:lnTo>
                  <a:lnTo>
                    <a:pt x="263" y="329"/>
                  </a:lnTo>
                  <a:lnTo>
                    <a:pt x="258" y="362"/>
                  </a:lnTo>
                  <a:lnTo>
                    <a:pt x="246" y="373"/>
                  </a:lnTo>
                  <a:lnTo>
                    <a:pt x="187" y="39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 rot="94200">
              <a:off x="4156200" y="2246040"/>
              <a:ext cx="871560" cy="1195200"/>
            </a:xfrm>
            <a:custGeom>
              <a:avLst/>
              <a:gdLst/>
              <a:ahLst/>
              <a:rect l="l" t="t" r="r" b="b"/>
              <a:pathLst>
                <a:path w="542" h="681">
                  <a:moveTo>
                    <a:pt x="328" y="640"/>
                  </a:moveTo>
                  <a:lnTo>
                    <a:pt x="336" y="670"/>
                  </a:lnTo>
                  <a:lnTo>
                    <a:pt x="345" y="661"/>
                  </a:lnTo>
                  <a:lnTo>
                    <a:pt x="362" y="670"/>
                  </a:lnTo>
                  <a:lnTo>
                    <a:pt x="371" y="638"/>
                  </a:lnTo>
                  <a:lnTo>
                    <a:pt x="397" y="632"/>
                  </a:lnTo>
                  <a:lnTo>
                    <a:pt x="408" y="645"/>
                  </a:lnTo>
                  <a:lnTo>
                    <a:pt x="403" y="666"/>
                  </a:lnTo>
                  <a:lnTo>
                    <a:pt x="410" y="670"/>
                  </a:lnTo>
                  <a:lnTo>
                    <a:pt x="422" y="661"/>
                  </a:lnTo>
                  <a:lnTo>
                    <a:pt x="440" y="668"/>
                  </a:lnTo>
                  <a:lnTo>
                    <a:pt x="448" y="661"/>
                  </a:lnTo>
                  <a:lnTo>
                    <a:pt x="425" y="636"/>
                  </a:lnTo>
                  <a:lnTo>
                    <a:pt x="436" y="625"/>
                  </a:lnTo>
                  <a:lnTo>
                    <a:pt x="451" y="624"/>
                  </a:lnTo>
                  <a:lnTo>
                    <a:pt x="442" y="615"/>
                  </a:lnTo>
                  <a:lnTo>
                    <a:pt x="431" y="527"/>
                  </a:lnTo>
                  <a:lnTo>
                    <a:pt x="417" y="523"/>
                  </a:lnTo>
                  <a:lnTo>
                    <a:pt x="411" y="490"/>
                  </a:lnTo>
                  <a:lnTo>
                    <a:pt x="391" y="478"/>
                  </a:lnTo>
                  <a:lnTo>
                    <a:pt x="391" y="462"/>
                  </a:lnTo>
                  <a:lnTo>
                    <a:pt x="365" y="434"/>
                  </a:lnTo>
                  <a:lnTo>
                    <a:pt x="388" y="373"/>
                  </a:lnTo>
                  <a:lnTo>
                    <a:pt x="365" y="348"/>
                  </a:lnTo>
                  <a:lnTo>
                    <a:pt x="328" y="339"/>
                  </a:lnTo>
                  <a:lnTo>
                    <a:pt x="293" y="319"/>
                  </a:lnTo>
                  <a:lnTo>
                    <a:pt x="291" y="304"/>
                  </a:lnTo>
                  <a:lnTo>
                    <a:pt x="314" y="277"/>
                  </a:lnTo>
                  <a:lnTo>
                    <a:pt x="331" y="279"/>
                  </a:lnTo>
                  <a:lnTo>
                    <a:pt x="348" y="275"/>
                  </a:lnTo>
                  <a:lnTo>
                    <a:pt x="342" y="262"/>
                  </a:lnTo>
                  <a:lnTo>
                    <a:pt x="345" y="249"/>
                  </a:lnTo>
                  <a:lnTo>
                    <a:pt x="408" y="241"/>
                  </a:lnTo>
                  <a:lnTo>
                    <a:pt x="408" y="234"/>
                  </a:lnTo>
                  <a:lnTo>
                    <a:pt x="391" y="228"/>
                  </a:lnTo>
                  <a:lnTo>
                    <a:pt x="382" y="209"/>
                  </a:lnTo>
                  <a:lnTo>
                    <a:pt x="356" y="205"/>
                  </a:lnTo>
                  <a:lnTo>
                    <a:pt x="337" y="186"/>
                  </a:lnTo>
                  <a:lnTo>
                    <a:pt x="302" y="172"/>
                  </a:lnTo>
                  <a:lnTo>
                    <a:pt x="298" y="163"/>
                  </a:lnTo>
                  <a:lnTo>
                    <a:pt x="344" y="104"/>
                  </a:lnTo>
                  <a:lnTo>
                    <a:pt x="328" y="90"/>
                  </a:lnTo>
                  <a:lnTo>
                    <a:pt x="337" y="76"/>
                  </a:lnTo>
                  <a:lnTo>
                    <a:pt x="374" y="95"/>
                  </a:lnTo>
                  <a:lnTo>
                    <a:pt x="408" y="113"/>
                  </a:lnTo>
                  <a:lnTo>
                    <a:pt x="429" y="104"/>
                  </a:lnTo>
                  <a:lnTo>
                    <a:pt x="471" y="136"/>
                  </a:lnTo>
                  <a:lnTo>
                    <a:pt x="495" y="136"/>
                  </a:lnTo>
                  <a:lnTo>
                    <a:pt x="506" y="123"/>
                  </a:lnTo>
                  <a:lnTo>
                    <a:pt x="515" y="123"/>
                  </a:lnTo>
                  <a:lnTo>
                    <a:pt x="541" y="95"/>
                  </a:lnTo>
                  <a:lnTo>
                    <a:pt x="535" y="45"/>
                  </a:lnTo>
                  <a:lnTo>
                    <a:pt x="471" y="49"/>
                  </a:lnTo>
                  <a:lnTo>
                    <a:pt x="408" y="35"/>
                  </a:lnTo>
                  <a:lnTo>
                    <a:pt x="383" y="3"/>
                  </a:lnTo>
                  <a:lnTo>
                    <a:pt x="362" y="4"/>
                  </a:lnTo>
                  <a:lnTo>
                    <a:pt x="344" y="17"/>
                  </a:lnTo>
                  <a:lnTo>
                    <a:pt x="325" y="20"/>
                  </a:lnTo>
                  <a:lnTo>
                    <a:pt x="268" y="0"/>
                  </a:lnTo>
                  <a:lnTo>
                    <a:pt x="278" y="25"/>
                  </a:lnTo>
                  <a:lnTo>
                    <a:pt x="288" y="57"/>
                  </a:lnTo>
                  <a:lnTo>
                    <a:pt x="282" y="70"/>
                  </a:lnTo>
                  <a:lnTo>
                    <a:pt x="311" y="94"/>
                  </a:lnTo>
                  <a:lnTo>
                    <a:pt x="314" y="108"/>
                  </a:lnTo>
                  <a:lnTo>
                    <a:pt x="291" y="123"/>
                  </a:lnTo>
                  <a:lnTo>
                    <a:pt x="265" y="143"/>
                  </a:lnTo>
                  <a:lnTo>
                    <a:pt x="293" y="209"/>
                  </a:lnTo>
                  <a:lnTo>
                    <a:pt x="279" y="219"/>
                  </a:lnTo>
                  <a:lnTo>
                    <a:pt x="265" y="233"/>
                  </a:lnTo>
                  <a:lnTo>
                    <a:pt x="264" y="275"/>
                  </a:lnTo>
                  <a:lnTo>
                    <a:pt x="279" y="312"/>
                  </a:lnTo>
                  <a:lnTo>
                    <a:pt x="256" y="376"/>
                  </a:lnTo>
                  <a:lnTo>
                    <a:pt x="232" y="392"/>
                  </a:lnTo>
                  <a:lnTo>
                    <a:pt x="207" y="390"/>
                  </a:lnTo>
                  <a:lnTo>
                    <a:pt x="187" y="412"/>
                  </a:lnTo>
                  <a:lnTo>
                    <a:pt x="167" y="416"/>
                  </a:lnTo>
                  <a:lnTo>
                    <a:pt x="146" y="422"/>
                  </a:lnTo>
                  <a:lnTo>
                    <a:pt x="120" y="443"/>
                  </a:lnTo>
                  <a:lnTo>
                    <a:pt x="104" y="443"/>
                  </a:lnTo>
                  <a:lnTo>
                    <a:pt x="71" y="475"/>
                  </a:lnTo>
                  <a:lnTo>
                    <a:pt x="34" y="471"/>
                  </a:lnTo>
                  <a:lnTo>
                    <a:pt x="12" y="462"/>
                  </a:lnTo>
                  <a:lnTo>
                    <a:pt x="0" y="478"/>
                  </a:lnTo>
                  <a:lnTo>
                    <a:pt x="12" y="495"/>
                  </a:lnTo>
                  <a:lnTo>
                    <a:pt x="84" y="532"/>
                  </a:lnTo>
                  <a:lnTo>
                    <a:pt x="84" y="549"/>
                  </a:lnTo>
                  <a:lnTo>
                    <a:pt x="137" y="582"/>
                  </a:lnTo>
                  <a:lnTo>
                    <a:pt x="152" y="603"/>
                  </a:lnTo>
                  <a:lnTo>
                    <a:pt x="137" y="618"/>
                  </a:lnTo>
                  <a:lnTo>
                    <a:pt x="156" y="636"/>
                  </a:lnTo>
                  <a:lnTo>
                    <a:pt x="156" y="647"/>
                  </a:lnTo>
                  <a:lnTo>
                    <a:pt x="172" y="657"/>
                  </a:lnTo>
                  <a:lnTo>
                    <a:pt x="199" y="652"/>
                  </a:lnTo>
                  <a:lnTo>
                    <a:pt x="248" y="680"/>
                  </a:lnTo>
                  <a:lnTo>
                    <a:pt x="304" y="647"/>
                  </a:lnTo>
                  <a:lnTo>
                    <a:pt x="304" y="633"/>
                  </a:lnTo>
                  <a:lnTo>
                    <a:pt x="319" y="615"/>
                  </a:lnTo>
                  <a:lnTo>
                    <a:pt x="328" y="640"/>
                  </a:lnTo>
                </a:path>
              </a:pathLst>
            </a:custGeom>
            <a:gradFill rotWithShape="0">
              <a:gsLst>
                <a:gs pos="0">
                  <a:srgbClr val="e5f1fe"/>
                </a:gs>
                <a:gs pos="100000">
                  <a:srgbClr val="99cc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 rot="94200">
              <a:off x="4155840" y="2246400"/>
              <a:ext cx="887400" cy="1209600"/>
            </a:xfrm>
            <a:custGeom>
              <a:avLst/>
              <a:gdLst/>
              <a:ahLst/>
              <a:rect l="l" t="t" r="r" b="b"/>
              <a:pathLst>
                <a:path w="552" h="689">
                  <a:moveTo>
                    <a:pt x="333" y="648"/>
                  </a:moveTo>
                  <a:lnTo>
                    <a:pt x="341" y="678"/>
                  </a:lnTo>
                  <a:lnTo>
                    <a:pt x="353" y="669"/>
                  </a:lnTo>
                  <a:lnTo>
                    <a:pt x="370" y="678"/>
                  </a:lnTo>
                  <a:lnTo>
                    <a:pt x="378" y="646"/>
                  </a:lnTo>
                  <a:lnTo>
                    <a:pt x="404" y="640"/>
                  </a:lnTo>
                  <a:lnTo>
                    <a:pt x="413" y="653"/>
                  </a:lnTo>
                  <a:lnTo>
                    <a:pt x="410" y="674"/>
                  </a:lnTo>
                  <a:lnTo>
                    <a:pt x="419" y="678"/>
                  </a:lnTo>
                  <a:lnTo>
                    <a:pt x="430" y="669"/>
                  </a:lnTo>
                  <a:lnTo>
                    <a:pt x="450" y="676"/>
                  </a:lnTo>
                  <a:lnTo>
                    <a:pt x="456" y="669"/>
                  </a:lnTo>
                  <a:lnTo>
                    <a:pt x="436" y="644"/>
                  </a:lnTo>
                  <a:lnTo>
                    <a:pt x="444" y="633"/>
                  </a:lnTo>
                  <a:lnTo>
                    <a:pt x="459" y="632"/>
                  </a:lnTo>
                  <a:lnTo>
                    <a:pt x="452" y="622"/>
                  </a:lnTo>
                  <a:lnTo>
                    <a:pt x="439" y="534"/>
                  </a:lnTo>
                  <a:lnTo>
                    <a:pt x="426" y="529"/>
                  </a:lnTo>
                  <a:lnTo>
                    <a:pt x="419" y="496"/>
                  </a:lnTo>
                  <a:lnTo>
                    <a:pt x="398" y="483"/>
                  </a:lnTo>
                  <a:lnTo>
                    <a:pt x="398" y="468"/>
                  </a:lnTo>
                  <a:lnTo>
                    <a:pt x="372" y="440"/>
                  </a:lnTo>
                  <a:lnTo>
                    <a:pt x="393" y="377"/>
                  </a:lnTo>
                  <a:lnTo>
                    <a:pt x="372" y="352"/>
                  </a:lnTo>
                  <a:lnTo>
                    <a:pt x="333" y="343"/>
                  </a:lnTo>
                  <a:lnTo>
                    <a:pt x="298" y="323"/>
                  </a:lnTo>
                  <a:lnTo>
                    <a:pt x="296" y="308"/>
                  </a:lnTo>
                  <a:lnTo>
                    <a:pt x="320" y="280"/>
                  </a:lnTo>
                  <a:lnTo>
                    <a:pt x="339" y="281"/>
                  </a:lnTo>
                  <a:lnTo>
                    <a:pt x="356" y="277"/>
                  </a:lnTo>
                  <a:lnTo>
                    <a:pt x="347" y="265"/>
                  </a:lnTo>
                  <a:lnTo>
                    <a:pt x="353" y="252"/>
                  </a:lnTo>
                  <a:lnTo>
                    <a:pt x="416" y="244"/>
                  </a:lnTo>
                  <a:lnTo>
                    <a:pt x="416" y="237"/>
                  </a:lnTo>
                  <a:lnTo>
                    <a:pt x="399" y="231"/>
                  </a:lnTo>
                  <a:lnTo>
                    <a:pt x="387" y="211"/>
                  </a:lnTo>
                  <a:lnTo>
                    <a:pt x="361" y="207"/>
                  </a:lnTo>
                  <a:lnTo>
                    <a:pt x="344" y="189"/>
                  </a:lnTo>
                  <a:lnTo>
                    <a:pt x="307" y="175"/>
                  </a:lnTo>
                  <a:lnTo>
                    <a:pt x="304" y="164"/>
                  </a:lnTo>
                  <a:lnTo>
                    <a:pt x="350" y="105"/>
                  </a:lnTo>
                  <a:lnTo>
                    <a:pt x="333" y="91"/>
                  </a:lnTo>
                  <a:lnTo>
                    <a:pt x="344" y="77"/>
                  </a:lnTo>
                  <a:lnTo>
                    <a:pt x="379" y="97"/>
                  </a:lnTo>
                  <a:lnTo>
                    <a:pt x="413" y="115"/>
                  </a:lnTo>
                  <a:lnTo>
                    <a:pt x="438" y="105"/>
                  </a:lnTo>
                  <a:lnTo>
                    <a:pt x="481" y="137"/>
                  </a:lnTo>
                  <a:lnTo>
                    <a:pt x="504" y="137"/>
                  </a:lnTo>
                  <a:lnTo>
                    <a:pt x="516" y="125"/>
                  </a:lnTo>
                  <a:lnTo>
                    <a:pt x="525" y="125"/>
                  </a:lnTo>
                  <a:lnTo>
                    <a:pt x="551" y="97"/>
                  </a:lnTo>
                  <a:lnTo>
                    <a:pt x="545" y="45"/>
                  </a:lnTo>
                  <a:lnTo>
                    <a:pt x="481" y="49"/>
                  </a:lnTo>
                  <a:lnTo>
                    <a:pt x="416" y="35"/>
                  </a:lnTo>
                  <a:lnTo>
                    <a:pt x="390" y="3"/>
                  </a:lnTo>
                  <a:lnTo>
                    <a:pt x="370" y="4"/>
                  </a:lnTo>
                  <a:lnTo>
                    <a:pt x="350" y="17"/>
                  </a:lnTo>
                  <a:lnTo>
                    <a:pt x="332" y="20"/>
                  </a:lnTo>
                  <a:lnTo>
                    <a:pt x="273" y="0"/>
                  </a:lnTo>
                  <a:lnTo>
                    <a:pt x="281" y="25"/>
                  </a:lnTo>
                  <a:lnTo>
                    <a:pt x="292" y="59"/>
                  </a:lnTo>
                  <a:lnTo>
                    <a:pt x="287" y="71"/>
                  </a:lnTo>
                  <a:lnTo>
                    <a:pt x="318" y="95"/>
                  </a:lnTo>
                  <a:lnTo>
                    <a:pt x="320" y="109"/>
                  </a:lnTo>
                  <a:lnTo>
                    <a:pt x="296" y="125"/>
                  </a:lnTo>
                  <a:lnTo>
                    <a:pt x="272" y="144"/>
                  </a:lnTo>
                  <a:lnTo>
                    <a:pt x="298" y="211"/>
                  </a:lnTo>
                  <a:lnTo>
                    <a:pt x="284" y="221"/>
                  </a:lnTo>
                  <a:lnTo>
                    <a:pt x="272" y="235"/>
                  </a:lnTo>
                  <a:lnTo>
                    <a:pt x="267" y="277"/>
                  </a:lnTo>
                  <a:lnTo>
                    <a:pt x="284" y="316"/>
                  </a:lnTo>
                  <a:lnTo>
                    <a:pt x="261" y="380"/>
                  </a:lnTo>
                  <a:lnTo>
                    <a:pt x="238" y="396"/>
                  </a:lnTo>
                  <a:lnTo>
                    <a:pt x="212" y="394"/>
                  </a:lnTo>
                  <a:lnTo>
                    <a:pt x="192" y="417"/>
                  </a:lnTo>
                  <a:lnTo>
                    <a:pt x="171" y="422"/>
                  </a:lnTo>
                  <a:lnTo>
                    <a:pt x="151" y="427"/>
                  </a:lnTo>
                  <a:lnTo>
                    <a:pt x="120" y="448"/>
                  </a:lnTo>
                  <a:lnTo>
                    <a:pt x="104" y="448"/>
                  </a:lnTo>
                  <a:lnTo>
                    <a:pt x="72" y="480"/>
                  </a:lnTo>
                  <a:lnTo>
                    <a:pt x="34" y="476"/>
                  </a:lnTo>
                  <a:lnTo>
                    <a:pt x="12" y="468"/>
                  </a:lnTo>
                  <a:lnTo>
                    <a:pt x="0" y="483"/>
                  </a:lnTo>
                  <a:lnTo>
                    <a:pt x="12" y="500"/>
                  </a:lnTo>
                  <a:lnTo>
                    <a:pt x="86" y="539"/>
                  </a:lnTo>
                  <a:lnTo>
                    <a:pt x="86" y="556"/>
                  </a:lnTo>
                  <a:lnTo>
                    <a:pt x="140" y="588"/>
                  </a:lnTo>
                  <a:lnTo>
                    <a:pt x="154" y="609"/>
                  </a:lnTo>
                  <a:lnTo>
                    <a:pt x="140" y="625"/>
                  </a:lnTo>
                  <a:lnTo>
                    <a:pt x="160" y="644"/>
                  </a:lnTo>
                  <a:lnTo>
                    <a:pt x="160" y="655"/>
                  </a:lnTo>
                  <a:lnTo>
                    <a:pt x="175" y="665"/>
                  </a:lnTo>
                  <a:lnTo>
                    <a:pt x="201" y="660"/>
                  </a:lnTo>
                  <a:lnTo>
                    <a:pt x="252" y="688"/>
                  </a:lnTo>
                  <a:lnTo>
                    <a:pt x="307" y="655"/>
                  </a:lnTo>
                  <a:lnTo>
                    <a:pt x="307" y="641"/>
                  </a:lnTo>
                  <a:lnTo>
                    <a:pt x="326" y="622"/>
                  </a:lnTo>
                  <a:lnTo>
                    <a:pt x="333" y="648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 rot="94200">
              <a:off x="3578040" y="2225520"/>
              <a:ext cx="1072800" cy="1154160"/>
            </a:xfrm>
            <a:custGeom>
              <a:avLst/>
              <a:gdLst/>
              <a:ahLst/>
              <a:rect l="l" t="t" r="r" b="b"/>
              <a:pathLst>
                <a:path w="665" h="658">
                  <a:moveTo>
                    <a:pt x="6" y="407"/>
                  </a:moveTo>
                  <a:lnTo>
                    <a:pt x="12" y="380"/>
                  </a:lnTo>
                  <a:lnTo>
                    <a:pt x="18" y="354"/>
                  </a:lnTo>
                  <a:lnTo>
                    <a:pt x="25" y="338"/>
                  </a:lnTo>
                  <a:lnTo>
                    <a:pt x="0" y="309"/>
                  </a:lnTo>
                  <a:lnTo>
                    <a:pt x="6" y="269"/>
                  </a:lnTo>
                  <a:lnTo>
                    <a:pt x="48" y="254"/>
                  </a:lnTo>
                  <a:lnTo>
                    <a:pt x="63" y="251"/>
                  </a:lnTo>
                  <a:lnTo>
                    <a:pt x="77" y="223"/>
                  </a:lnTo>
                  <a:lnTo>
                    <a:pt x="117" y="206"/>
                  </a:lnTo>
                  <a:lnTo>
                    <a:pt x="170" y="201"/>
                  </a:lnTo>
                  <a:lnTo>
                    <a:pt x="172" y="198"/>
                  </a:lnTo>
                  <a:lnTo>
                    <a:pt x="103" y="156"/>
                  </a:lnTo>
                  <a:lnTo>
                    <a:pt x="97" y="146"/>
                  </a:lnTo>
                  <a:lnTo>
                    <a:pt x="97" y="122"/>
                  </a:lnTo>
                  <a:lnTo>
                    <a:pt x="87" y="111"/>
                  </a:lnTo>
                  <a:lnTo>
                    <a:pt x="100" y="98"/>
                  </a:lnTo>
                  <a:lnTo>
                    <a:pt x="120" y="95"/>
                  </a:lnTo>
                  <a:lnTo>
                    <a:pt x="127" y="91"/>
                  </a:lnTo>
                  <a:lnTo>
                    <a:pt x="54" y="4"/>
                  </a:lnTo>
                  <a:lnTo>
                    <a:pt x="103" y="0"/>
                  </a:lnTo>
                  <a:lnTo>
                    <a:pt x="153" y="25"/>
                  </a:lnTo>
                  <a:lnTo>
                    <a:pt x="164" y="41"/>
                  </a:lnTo>
                  <a:lnTo>
                    <a:pt x="256" y="70"/>
                  </a:lnTo>
                  <a:lnTo>
                    <a:pt x="290" y="63"/>
                  </a:lnTo>
                  <a:lnTo>
                    <a:pt x="325" y="90"/>
                  </a:lnTo>
                  <a:lnTo>
                    <a:pt x="373" y="84"/>
                  </a:lnTo>
                  <a:lnTo>
                    <a:pt x="468" y="104"/>
                  </a:lnTo>
                  <a:lnTo>
                    <a:pt x="493" y="91"/>
                  </a:lnTo>
                  <a:lnTo>
                    <a:pt x="502" y="95"/>
                  </a:lnTo>
                  <a:lnTo>
                    <a:pt x="509" y="107"/>
                  </a:lnTo>
                  <a:lnTo>
                    <a:pt x="545" y="111"/>
                  </a:lnTo>
                  <a:lnTo>
                    <a:pt x="569" y="100"/>
                  </a:lnTo>
                  <a:lnTo>
                    <a:pt x="609" y="95"/>
                  </a:lnTo>
                  <a:lnTo>
                    <a:pt x="617" y="100"/>
                  </a:lnTo>
                  <a:lnTo>
                    <a:pt x="623" y="104"/>
                  </a:lnTo>
                  <a:lnTo>
                    <a:pt x="632" y="74"/>
                  </a:lnTo>
                  <a:lnTo>
                    <a:pt x="663" y="98"/>
                  </a:lnTo>
                  <a:lnTo>
                    <a:pt x="664" y="112"/>
                  </a:lnTo>
                  <a:lnTo>
                    <a:pt x="643" y="128"/>
                  </a:lnTo>
                  <a:lnTo>
                    <a:pt x="617" y="147"/>
                  </a:lnTo>
                  <a:lnTo>
                    <a:pt x="643" y="213"/>
                  </a:lnTo>
                  <a:lnTo>
                    <a:pt x="629" y="223"/>
                  </a:lnTo>
                  <a:lnTo>
                    <a:pt x="617" y="237"/>
                  </a:lnTo>
                  <a:lnTo>
                    <a:pt x="612" y="278"/>
                  </a:lnTo>
                  <a:lnTo>
                    <a:pt x="629" y="317"/>
                  </a:lnTo>
                  <a:lnTo>
                    <a:pt x="609" y="380"/>
                  </a:lnTo>
                  <a:lnTo>
                    <a:pt x="585" y="396"/>
                  </a:lnTo>
                  <a:lnTo>
                    <a:pt x="559" y="393"/>
                  </a:lnTo>
                  <a:lnTo>
                    <a:pt x="540" y="417"/>
                  </a:lnTo>
                  <a:lnTo>
                    <a:pt x="517" y="421"/>
                  </a:lnTo>
                  <a:lnTo>
                    <a:pt x="500" y="427"/>
                  </a:lnTo>
                  <a:lnTo>
                    <a:pt x="470" y="448"/>
                  </a:lnTo>
                  <a:lnTo>
                    <a:pt x="454" y="448"/>
                  </a:lnTo>
                  <a:lnTo>
                    <a:pt x="420" y="480"/>
                  </a:lnTo>
                  <a:lnTo>
                    <a:pt x="387" y="476"/>
                  </a:lnTo>
                  <a:lnTo>
                    <a:pt x="365" y="467"/>
                  </a:lnTo>
                  <a:lnTo>
                    <a:pt x="353" y="483"/>
                  </a:lnTo>
                  <a:lnTo>
                    <a:pt x="365" y="498"/>
                  </a:lnTo>
                  <a:lnTo>
                    <a:pt x="436" y="537"/>
                  </a:lnTo>
                  <a:lnTo>
                    <a:pt x="436" y="554"/>
                  </a:lnTo>
                  <a:lnTo>
                    <a:pt x="490" y="586"/>
                  </a:lnTo>
                  <a:lnTo>
                    <a:pt x="502" y="606"/>
                  </a:lnTo>
                  <a:lnTo>
                    <a:pt x="490" y="622"/>
                  </a:lnTo>
                  <a:lnTo>
                    <a:pt x="430" y="606"/>
                  </a:lnTo>
                  <a:lnTo>
                    <a:pt x="399" y="591"/>
                  </a:lnTo>
                  <a:lnTo>
                    <a:pt x="387" y="598"/>
                  </a:lnTo>
                  <a:lnTo>
                    <a:pt x="371" y="647"/>
                  </a:lnTo>
                  <a:lnTo>
                    <a:pt x="358" y="657"/>
                  </a:lnTo>
                  <a:lnTo>
                    <a:pt x="338" y="633"/>
                  </a:lnTo>
                  <a:lnTo>
                    <a:pt x="310" y="633"/>
                  </a:lnTo>
                  <a:lnTo>
                    <a:pt x="272" y="650"/>
                  </a:lnTo>
                  <a:lnTo>
                    <a:pt x="256" y="641"/>
                  </a:lnTo>
                  <a:lnTo>
                    <a:pt x="249" y="599"/>
                  </a:lnTo>
                  <a:lnTo>
                    <a:pt x="232" y="591"/>
                  </a:lnTo>
                  <a:lnTo>
                    <a:pt x="138" y="606"/>
                  </a:lnTo>
                  <a:lnTo>
                    <a:pt x="100" y="602"/>
                  </a:lnTo>
                  <a:lnTo>
                    <a:pt x="144" y="558"/>
                  </a:lnTo>
                  <a:lnTo>
                    <a:pt x="144" y="537"/>
                  </a:lnTo>
                  <a:lnTo>
                    <a:pt x="121" y="528"/>
                  </a:lnTo>
                  <a:lnTo>
                    <a:pt x="83" y="473"/>
                  </a:lnTo>
                  <a:lnTo>
                    <a:pt x="63" y="452"/>
                  </a:lnTo>
                  <a:lnTo>
                    <a:pt x="6" y="407"/>
                  </a:lnTo>
                </a:path>
              </a:pathLst>
            </a:custGeom>
            <a:gradFill rotWithShape="0">
              <a:gsLst>
                <a:gs pos="0">
                  <a:srgbClr val="e5f1fe"/>
                </a:gs>
                <a:gs pos="100000">
                  <a:srgbClr val="99cc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 rot="94200">
              <a:off x="3578040" y="2225160"/>
              <a:ext cx="1090440" cy="1168560"/>
            </a:xfrm>
            <a:custGeom>
              <a:avLst/>
              <a:gdLst/>
              <a:ahLst/>
              <a:rect l="l" t="t" r="r" b="b"/>
              <a:pathLst>
                <a:path w="676" h="666">
                  <a:moveTo>
                    <a:pt x="6" y="412"/>
                  </a:moveTo>
                  <a:lnTo>
                    <a:pt x="12" y="384"/>
                  </a:lnTo>
                  <a:lnTo>
                    <a:pt x="18" y="358"/>
                  </a:lnTo>
                  <a:lnTo>
                    <a:pt x="23" y="342"/>
                  </a:lnTo>
                  <a:lnTo>
                    <a:pt x="0" y="313"/>
                  </a:lnTo>
                  <a:lnTo>
                    <a:pt x="6" y="272"/>
                  </a:lnTo>
                  <a:lnTo>
                    <a:pt x="48" y="257"/>
                  </a:lnTo>
                  <a:lnTo>
                    <a:pt x="66" y="254"/>
                  </a:lnTo>
                  <a:lnTo>
                    <a:pt x="80" y="226"/>
                  </a:lnTo>
                  <a:lnTo>
                    <a:pt x="118" y="209"/>
                  </a:lnTo>
                  <a:lnTo>
                    <a:pt x="175" y="203"/>
                  </a:lnTo>
                  <a:lnTo>
                    <a:pt x="177" y="201"/>
                  </a:lnTo>
                  <a:lnTo>
                    <a:pt x="104" y="157"/>
                  </a:lnTo>
                  <a:lnTo>
                    <a:pt x="100" y="147"/>
                  </a:lnTo>
                  <a:lnTo>
                    <a:pt x="100" y="123"/>
                  </a:lnTo>
                  <a:lnTo>
                    <a:pt x="89" y="112"/>
                  </a:lnTo>
                  <a:lnTo>
                    <a:pt x="101" y="100"/>
                  </a:lnTo>
                  <a:lnTo>
                    <a:pt x="121" y="97"/>
                  </a:lnTo>
                  <a:lnTo>
                    <a:pt x="129" y="93"/>
                  </a:lnTo>
                  <a:lnTo>
                    <a:pt x="54" y="4"/>
                  </a:lnTo>
                  <a:lnTo>
                    <a:pt x="104" y="0"/>
                  </a:lnTo>
                  <a:lnTo>
                    <a:pt x="155" y="25"/>
                  </a:lnTo>
                  <a:lnTo>
                    <a:pt x="166" y="41"/>
                  </a:lnTo>
                  <a:lnTo>
                    <a:pt x="259" y="72"/>
                  </a:lnTo>
                  <a:lnTo>
                    <a:pt x="295" y="64"/>
                  </a:lnTo>
                  <a:lnTo>
                    <a:pt x="330" y="91"/>
                  </a:lnTo>
                  <a:lnTo>
                    <a:pt x="378" y="86"/>
                  </a:lnTo>
                  <a:lnTo>
                    <a:pt x="476" y="105"/>
                  </a:lnTo>
                  <a:lnTo>
                    <a:pt x="499" y="93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54" y="112"/>
                  </a:lnTo>
                  <a:lnTo>
                    <a:pt x="579" y="101"/>
                  </a:lnTo>
                  <a:lnTo>
                    <a:pt x="619" y="97"/>
                  </a:lnTo>
                  <a:lnTo>
                    <a:pt x="628" y="101"/>
                  </a:lnTo>
                  <a:lnTo>
                    <a:pt x="634" y="105"/>
                  </a:lnTo>
                  <a:lnTo>
                    <a:pt x="643" y="76"/>
                  </a:lnTo>
                  <a:lnTo>
                    <a:pt x="674" y="100"/>
                  </a:lnTo>
                  <a:lnTo>
                    <a:pt x="675" y="114"/>
                  </a:lnTo>
                  <a:lnTo>
                    <a:pt x="654" y="129"/>
                  </a:lnTo>
                  <a:lnTo>
                    <a:pt x="628" y="149"/>
                  </a:lnTo>
                  <a:lnTo>
                    <a:pt x="654" y="216"/>
                  </a:lnTo>
                  <a:lnTo>
                    <a:pt x="640" y="226"/>
                  </a:lnTo>
                  <a:lnTo>
                    <a:pt x="628" y="240"/>
                  </a:lnTo>
                  <a:lnTo>
                    <a:pt x="623" y="282"/>
                  </a:lnTo>
                  <a:lnTo>
                    <a:pt x="640" y="321"/>
                  </a:lnTo>
                  <a:lnTo>
                    <a:pt x="619" y="384"/>
                  </a:lnTo>
                  <a:lnTo>
                    <a:pt x="594" y="401"/>
                  </a:lnTo>
                  <a:lnTo>
                    <a:pt x="568" y="398"/>
                  </a:lnTo>
                  <a:lnTo>
                    <a:pt x="548" y="422"/>
                  </a:lnTo>
                  <a:lnTo>
                    <a:pt x="527" y="426"/>
                  </a:lnTo>
                  <a:lnTo>
                    <a:pt x="507" y="432"/>
                  </a:lnTo>
                  <a:lnTo>
                    <a:pt x="477" y="453"/>
                  </a:lnTo>
                  <a:lnTo>
                    <a:pt x="462" y="453"/>
                  </a:lnTo>
                  <a:lnTo>
                    <a:pt x="428" y="485"/>
                  </a:lnTo>
                  <a:lnTo>
                    <a:pt x="391" y="481"/>
                  </a:lnTo>
                  <a:lnTo>
                    <a:pt x="370" y="473"/>
                  </a:lnTo>
                  <a:lnTo>
                    <a:pt x="359" y="488"/>
                  </a:lnTo>
                  <a:lnTo>
                    <a:pt x="370" y="505"/>
                  </a:lnTo>
                  <a:lnTo>
                    <a:pt x="444" y="544"/>
                  </a:lnTo>
                  <a:lnTo>
                    <a:pt x="444" y="561"/>
                  </a:lnTo>
                  <a:lnTo>
                    <a:pt x="497" y="593"/>
                  </a:lnTo>
                  <a:lnTo>
                    <a:pt x="511" y="614"/>
                  </a:lnTo>
                  <a:lnTo>
                    <a:pt x="497" y="630"/>
                  </a:lnTo>
                  <a:lnTo>
                    <a:pt x="438" y="614"/>
                  </a:lnTo>
                  <a:lnTo>
                    <a:pt x="407" y="597"/>
                  </a:lnTo>
                  <a:lnTo>
                    <a:pt x="391" y="604"/>
                  </a:lnTo>
                  <a:lnTo>
                    <a:pt x="376" y="655"/>
                  </a:lnTo>
                  <a:lnTo>
                    <a:pt x="362" y="665"/>
                  </a:lnTo>
                  <a:lnTo>
                    <a:pt x="342" y="641"/>
                  </a:lnTo>
                  <a:lnTo>
                    <a:pt x="315" y="641"/>
                  </a:lnTo>
                  <a:lnTo>
                    <a:pt x="275" y="658"/>
                  </a:lnTo>
                  <a:lnTo>
                    <a:pt x="259" y="649"/>
                  </a:lnTo>
                  <a:lnTo>
                    <a:pt x="252" y="606"/>
                  </a:lnTo>
                  <a:lnTo>
                    <a:pt x="236" y="597"/>
                  </a:lnTo>
                  <a:lnTo>
                    <a:pt x="141" y="614"/>
                  </a:lnTo>
                  <a:lnTo>
                    <a:pt x="101" y="609"/>
                  </a:lnTo>
                  <a:lnTo>
                    <a:pt x="146" y="565"/>
                  </a:lnTo>
                  <a:lnTo>
                    <a:pt x="146" y="544"/>
                  </a:lnTo>
                  <a:lnTo>
                    <a:pt x="123" y="534"/>
                  </a:lnTo>
                  <a:lnTo>
                    <a:pt x="84" y="478"/>
                  </a:lnTo>
                  <a:lnTo>
                    <a:pt x="66" y="457"/>
                  </a:lnTo>
                  <a:lnTo>
                    <a:pt x="6" y="412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 rot="94200">
              <a:off x="5861160" y="2293920"/>
              <a:ext cx="328680" cy="355680"/>
            </a:xfrm>
            <a:custGeom>
              <a:avLst/>
              <a:gdLst/>
              <a:ahLst/>
              <a:rect l="l" t="t" r="r" b="b"/>
              <a:pathLst>
                <a:path w="204" h="202">
                  <a:moveTo>
                    <a:pt x="203" y="0"/>
                  </a:moveTo>
                  <a:lnTo>
                    <a:pt x="115" y="31"/>
                  </a:lnTo>
                  <a:lnTo>
                    <a:pt x="55" y="97"/>
                  </a:lnTo>
                  <a:lnTo>
                    <a:pt x="60" y="118"/>
                  </a:lnTo>
                  <a:lnTo>
                    <a:pt x="52" y="126"/>
                  </a:lnTo>
                  <a:lnTo>
                    <a:pt x="26" y="115"/>
                  </a:lnTo>
                  <a:lnTo>
                    <a:pt x="0" y="160"/>
                  </a:lnTo>
                  <a:lnTo>
                    <a:pt x="6" y="201"/>
                  </a:lnTo>
                  <a:lnTo>
                    <a:pt x="43" y="181"/>
                  </a:lnTo>
                  <a:lnTo>
                    <a:pt x="66" y="168"/>
                  </a:lnTo>
                  <a:lnTo>
                    <a:pt x="109" y="164"/>
                  </a:lnTo>
                  <a:lnTo>
                    <a:pt x="133" y="150"/>
                  </a:lnTo>
                  <a:lnTo>
                    <a:pt x="148" y="168"/>
                  </a:lnTo>
                  <a:lnTo>
                    <a:pt x="171" y="143"/>
                  </a:lnTo>
                  <a:lnTo>
                    <a:pt x="194" y="115"/>
                  </a:lnTo>
                  <a:lnTo>
                    <a:pt x="188" y="52"/>
                  </a:lnTo>
                  <a:lnTo>
                    <a:pt x="203" y="25"/>
                  </a:lnTo>
                  <a:lnTo>
                    <a:pt x="203" y="0"/>
                  </a:lnTo>
                </a:path>
              </a:pathLst>
            </a:custGeom>
            <a:solidFill>
              <a:srgbClr val="ccffcc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 rot="94200">
              <a:off x="5860800" y="2293560"/>
              <a:ext cx="344520" cy="368280"/>
            </a:xfrm>
            <a:custGeom>
              <a:avLst/>
              <a:gdLst/>
              <a:ahLst/>
              <a:rect l="l" t="t" r="r" b="b"/>
              <a:pathLst>
                <a:path w="215" h="210">
                  <a:moveTo>
                    <a:pt x="214" y="0"/>
                  </a:moveTo>
                  <a:lnTo>
                    <a:pt x="119" y="32"/>
                  </a:lnTo>
                  <a:lnTo>
                    <a:pt x="58" y="101"/>
                  </a:lnTo>
                  <a:lnTo>
                    <a:pt x="63" y="123"/>
                  </a:lnTo>
                  <a:lnTo>
                    <a:pt x="54" y="132"/>
                  </a:lnTo>
                  <a:lnTo>
                    <a:pt x="28" y="119"/>
                  </a:lnTo>
                  <a:lnTo>
                    <a:pt x="0" y="167"/>
                  </a:lnTo>
                  <a:lnTo>
                    <a:pt x="6" y="209"/>
                  </a:lnTo>
                  <a:lnTo>
                    <a:pt x="46" y="188"/>
                  </a:lnTo>
                  <a:lnTo>
                    <a:pt x="69" y="175"/>
                  </a:lnTo>
                  <a:lnTo>
                    <a:pt x="115" y="171"/>
                  </a:lnTo>
                  <a:lnTo>
                    <a:pt x="139" y="155"/>
                  </a:lnTo>
                  <a:lnTo>
                    <a:pt x="155" y="175"/>
                  </a:lnTo>
                  <a:lnTo>
                    <a:pt x="181" y="148"/>
                  </a:lnTo>
                  <a:lnTo>
                    <a:pt x="205" y="119"/>
                  </a:lnTo>
                  <a:lnTo>
                    <a:pt x="199" y="55"/>
                  </a:lnTo>
                  <a:lnTo>
                    <a:pt x="214" y="27"/>
                  </a:lnTo>
                  <a:lnTo>
                    <a:pt x="214" y="0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 rot="94200">
              <a:off x="5397120" y="1728360"/>
              <a:ext cx="1241280" cy="598680"/>
            </a:xfrm>
            <a:custGeom>
              <a:avLst/>
              <a:gdLst/>
              <a:ahLst/>
              <a:rect l="l" t="t" r="r" b="b"/>
              <a:pathLst>
                <a:path w="770" h="340">
                  <a:moveTo>
                    <a:pt x="502" y="339"/>
                  </a:moveTo>
                  <a:lnTo>
                    <a:pt x="502" y="312"/>
                  </a:lnTo>
                  <a:lnTo>
                    <a:pt x="511" y="292"/>
                  </a:lnTo>
                  <a:lnTo>
                    <a:pt x="564" y="256"/>
                  </a:lnTo>
                  <a:lnTo>
                    <a:pt x="573" y="229"/>
                  </a:lnTo>
                  <a:lnTo>
                    <a:pt x="553" y="214"/>
                  </a:lnTo>
                  <a:lnTo>
                    <a:pt x="570" y="192"/>
                  </a:lnTo>
                  <a:lnTo>
                    <a:pt x="561" y="180"/>
                  </a:lnTo>
                  <a:lnTo>
                    <a:pt x="547" y="180"/>
                  </a:lnTo>
                  <a:lnTo>
                    <a:pt x="409" y="225"/>
                  </a:lnTo>
                  <a:lnTo>
                    <a:pt x="373" y="238"/>
                  </a:lnTo>
                  <a:lnTo>
                    <a:pt x="352" y="242"/>
                  </a:lnTo>
                  <a:lnTo>
                    <a:pt x="293" y="302"/>
                  </a:lnTo>
                  <a:lnTo>
                    <a:pt x="258" y="323"/>
                  </a:lnTo>
                  <a:lnTo>
                    <a:pt x="189" y="325"/>
                  </a:lnTo>
                  <a:lnTo>
                    <a:pt x="152" y="327"/>
                  </a:lnTo>
                  <a:lnTo>
                    <a:pt x="121" y="336"/>
                  </a:lnTo>
                  <a:lnTo>
                    <a:pt x="74" y="333"/>
                  </a:lnTo>
                  <a:lnTo>
                    <a:pt x="68" y="327"/>
                  </a:lnTo>
                  <a:lnTo>
                    <a:pt x="74" y="319"/>
                  </a:lnTo>
                  <a:lnTo>
                    <a:pt x="55" y="301"/>
                  </a:lnTo>
                  <a:lnTo>
                    <a:pt x="68" y="270"/>
                  </a:lnTo>
                  <a:lnTo>
                    <a:pt x="52" y="256"/>
                  </a:lnTo>
                  <a:lnTo>
                    <a:pt x="14" y="260"/>
                  </a:lnTo>
                  <a:lnTo>
                    <a:pt x="5" y="250"/>
                  </a:lnTo>
                  <a:lnTo>
                    <a:pt x="0" y="227"/>
                  </a:lnTo>
                  <a:lnTo>
                    <a:pt x="55" y="225"/>
                  </a:lnTo>
                  <a:lnTo>
                    <a:pt x="86" y="214"/>
                  </a:lnTo>
                  <a:lnTo>
                    <a:pt x="135" y="203"/>
                  </a:lnTo>
                  <a:lnTo>
                    <a:pt x="144" y="183"/>
                  </a:lnTo>
                  <a:lnTo>
                    <a:pt x="212" y="157"/>
                  </a:lnTo>
                  <a:lnTo>
                    <a:pt x="217" y="133"/>
                  </a:lnTo>
                  <a:lnTo>
                    <a:pt x="252" y="113"/>
                  </a:lnTo>
                  <a:lnTo>
                    <a:pt x="295" y="105"/>
                  </a:lnTo>
                  <a:lnTo>
                    <a:pt x="313" y="71"/>
                  </a:lnTo>
                  <a:lnTo>
                    <a:pt x="332" y="55"/>
                  </a:lnTo>
                  <a:lnTo>
                    <a:pt x="399" y="21"/>
                  </a:lnTo>
                  <a:lnTo>
                    <a:pt x="432" y="34"/>
                  </a:lnTo>
                  <a:lnTo>
                    <a:pt x="482" y="42"/>
                  </a:lnTo>
                  <a:lnTo>
                    <a:pt x="547" y="8"/>
                  </a:lnTo>
                  <a:lnTo>
                    <a:pt x="577" y="0"/>
                  </a:lnTo>
                  <a:lnTo>
                    <a:pt x="613" y="15"/>
                  </a:lnTo>
                  <a:lnTo>
                    <a:pt x="591" y="31"/>
                  </a:lnTo>
                  <a:lnTo>
                    <a:pt x="594" y="43"/>
                  </a:lnTo>
                  <a:lnTo>
                    <a:pt x="601" y="48"/>
                  </a:lnTo>
                  <a:lnTo>
                    <a:pt x="625" y="34"/>
                  </a:lnTo>
                  <a:lnTo>
                    <a:pt x="634" y="38"/>
                  </a:lnTo>
                  <a:lnTo>
                    <a:pt x="651" y="62"/>
                  </a:lnTo>
                  <a:lnTo>
                    <a:pt x="627" y="102"/>
                  </a:lnTo>
                  <a:lnTo>
                    <a:pt x="627" y="109"/>
                  </a:lnTo>
                  <a:lnTo>
                    <a:pt x="634" y="111"/>
                  </a:lnTo>
                  <a:lnTo>
                    <a:pt x="662" y="102"/>
                  </a:lnTo>
                  <a:lnTo>
                    <a:pt x="700" y="116"/>
                  </a:lnTo>
                  <a:lnTo>
                    <a:pt x="742" y="118"/>
                  </a:lnTo>
                  <a:lnTo>
                    <a:pt x="763" y="125"/>
                  </a:lnTo>
                  <a:lnTo>
                    <a:pt x="769" y="157"/>
                  </a:lnTo>
                  <a:lnTo>
                    <a:pt x="716" y="199"/>
                  </a:lnTo>
                  <a:lnTo>
                    <a:pt x="726" y="225"/>
                  </a:lnTo>
                  <a:lnTo>
                    <a:pt x="748" y="253"/>
                  </a:lnTo>
                  <a:lnTo>
                    <a:pt x="736" y="255"/>
                  </a:lnTo>
                  <a:lnTo>
                    <a:pt x="700" y="234"/>
                  </a:lnTo>
                  <a:lnTo>
                    <a:pt x="667" y="242"/>
                  </a:lnTo>
                  <a:lnTo>
                    <a:pt x="613" y="255"/>
                  </a:lnTo>
                  <a:lnTo>
                    <a:pt x="591" y="278"/>
                  </a:lnTo>
                  <a:lnTo>
                    <a:pt x="502" y="339"/>
                  </a:lnTo>
                </a:path>
              </a:pathLst>
            </a:custGeom>
            <a:gradFill rotWithShape="0">
              <a:gsLst>
                <a:gs pos="0">
                  <a:srgbClr val="f1e5fe"/>
                </a:gs>
                <a:gs pos="100000">
                  <a:srgbClr val="cc99ff"/>
                </a:gs>
              </a:gsLst>
              <a:lin ang="10800000"/>
            </a:gra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 rot="94200">
              <a:off x="5397120" y="1728360"/>
              <a:ext cx="1260360" cy="614520"/>
            </a:xfrm>
            <a:custGeom>
              <a:avLst/>
              <a:gdLst/>
              <a:ahLst/>
              <a:rect l="l" t="t" r="r" b="b"/>
              <a:pathLst>
                <a:path w="781" h="349">
                  <a:moveTo>
                    <a:pt x="509" y="348"/>
                  </a:moveTo>
                  <a:lnTo>
                    <a:pt x="509" y="321"/>
                  </a:lnTo>
                  <a:lnTo>
                    <a:pt x="518" y="300"/>
                  </a:lnTo>
                  <a:lnTo>
                    <a:pt x="570" y="264"/>
                  </a:lnTo>
                  <a:lnTo>
                    <a:pt x="582" y="235"/>
                  </a:lnTo>
                  <a:lnTo>
                    <a:pt x="561" y="220"/>
                  </a:lnTo>
                  <a:lnTo>
                    <a:pt x="576" y="196"/>
                  </a:lnTo>
                  <a:lnTo>
                    <a:pt x="568" y="185"/>
                  </a:lnTo>
                  <a:lnTo>
                    <a:pt x="555" y="185"/>
                  </a:lnTo>
                  <a:lnTo>
                    <a:pt x="413" y="231"/>
                  </a:lnTo>
                  <a:lnTo>
                    <a:pt x="378" y="244"/>
                  </a:lnTo>
                  <a:lnTo>
                    <a:pt x="358" y="248"/>
                  </a:lnTo>
                  <a:lnTo>
                    <a:pt x="297" y="310"/>
                  </a:lnTo>
                  <a:lnTo>
                    <a:pt x="263" y="332"/>
                  </a:lnTo>
                  <a:lnTo>
                    <a:pt x="191" y="334"/>
                  </a:lnTo>
                  <a:lnTo>
                    <a:pt x="155" y="336"/>
                  </a:lnTo>
                  <a:lnTo>
                    <a:pt x="121" y="345"/>
                  </a:lnTo>
                  <a:lnTo>
                    <a:pt x="75" y="342"/>
                  </a:lnTo>
                  <a:lnTo>
                    <a:pt x="69" y="336"/>
                  </a:lnTo>
                  <a:lnTo>
                    <a:pt x="75" y="328"/>
                  </a:lnTo>
                  <a:lnTo>
                    <a:pt x="55" y="308"/>
                  </a:lnTo>
                  <a:lnTo>
                    <a:pt x="69" y="278"/>
                  </a:lnTo>
                  <a:lnTo>
                    <a:pt x="52" y="264"/>
                  </a:lnTo>
                  <a:lnTo>
                    <a:pt x="14" y="268"/>
                  </a:lnTo>
                  <a:lnTo>
                    <a:pt x="5" y="256"/>
                  </a:lnTo>
                  <a:lnTo>
                    <a:pt x="0" y="233"/>
                  </a:lnTo>
                  <a:lnTo>
                    <a:pt x="55" y="231"/>
                  </a:lnTo>
                  <a:lnTo>
                    <a:pt x="88" y="220"/>
                  </a:lnTo>
                  <a:lnTo>
                    <a:pt x="135" y="209"/>
                  </a:lnTo>
                  <a:lnTo>
                    <a:pt x="147" y="188"/>
                  </a:lnTo>
                  <a:lnTo>
                    <a:pt x="217" y="161"/>
                  </a:lnTo>
                  <a:lnTo>
                    <a:pt x="220" y="136"/>
                  </a:lnTo>
                  <a:lnTo>
                    <a:pt x="257" y="116"/>
                  </a:lnTo>
                  <a:lnTo>
                    <a:pt x="298" y="108"/>
                  </a:lnTo>
                  <a:lnTo>
                    <a:pt x="318" y="73"/>
                  </a:lnTo>
                  <a:lnTo>
                    <a:pt x="338" y="56"/>
                  </a:lnTo>
                  <a:lnTo>
                    <a:pt x="406" y="21"/>
                  </a:lnTo>
                  <a:lnTo>
                    <a:pt x="439" y="35"/>
                  </a:lnTo>
                  <a:lnTo>
                    <a:pt x="489" y="43"/>
                  </a:lnTo>
                  <a:lnTo>
                    <a:pt x="555" y="8"/>
                  </a:lnTo>
                  <a:lnTo>
                    <a:pt x="585" y="0"/>
                  </a:lnTo>
                  <a:lnTo>
                    <a:pt x="622" y="15"/>
                  </a:lnTo>
                  <a:lnTo>
                    <a:pt x="599" y="32"/>
                  </a:lnTo>
                  <a:lnTo>
                    <a:pt x="604" y="45"/>
                  </a:lnTo>
                  <a:lnTo>
                    <a:pt x="610" y="49"/>
                  </a:lnTo>
                  <a:lnTo>
                    <a:pt x="633" y="35"/>
                  </a:lnTo>
                  <a:lnTo>
                    <a:pt x="645" y="39"/>
                  </a:lnTo>
                  <a:lnTo>
                    <a:pt x="661" y="63"/>
                  </a:lnTo>
                  <a:lnTo>
                    <a:pt x="636" y="105"/>
                  </a:lnTo>
                  <a:lnTo>
                    <a:pt x="636" y="112"/>
                  </a:lnTo>
                  <a:lnTo>
                    <a:pt x="645" y="114"/>
                  </a:lnTo>
                  <a:lnTo>
                    <a:pt x="671" y="105"/>
                  </a:lnTo>
                  <a:lnTo>
                    <a:pt x="711" y="119"/>
                  </a:lnTo>
                  <a:lnTo>
                    <a:pt x="753" y="121"/>
                  </a:lnTo>
                  <a:lnTo>
                    <a:pt x="774" y="128"/>
                  </a:lnTo>
                  <a:lnTo>
                    <a:pt x="780" y="161"/>
                  </a:lnTo>
                  <a:lnTo>
                    <a:pt x="727" y="205"/>
                  </a:lnTo>
                  <a:lnTo>
                    <a:pt x="737" y="231"/>
                  </a:lnTo>
                  <a:lnTo>
                    <a:pt x="759" y="259"/>
                  </a:lnTo>
                  <a:lnTo>
                    <a:pt x="747" y="261"/>
                  </a:lnTo>
                  <a:lnTo>
                    <a:pt x="711" y="240"/>
                  </a:lnTo>
                  <a:lnTo>
                    <a:pt x="674" y="248"/>
                  </a:lnTo>
                  <a:lnTo>
                    <a:pt x="622" y="261"/>
                  </a:lnTo>
                  <a:lnTo>
                    <a:pt x="599" y="286"/>
                  </a:lnTo>
                  <a:lnTo>
                    <a:pt x="509" y="348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 rot="94200">
              <a:off x="152280" y="477720"/>
              <a:ext cx="6453360" cy="5923080"/>
            </a:xfrm>
            <a:custGeom>
              <a:avLst/>
              <a:gdLst/>
              <a:ahLst/>
              <a:rect l="l" t="t" r="r" b="b"/>
              <a:pathLst>
                <a:path w="4004" h="3375">
                  <a:moveTo>
                    <a:pt x="1385" y="0"/>
                  </a:moveTo>
                  <a:lnTo>
                    <a:pt x="1339" y="8"/>
                  </a:lnTo>
                  <a:lnTo>
                    <a:pt x="1284" y="35"/>
                  </a:lnTo>
                  <a:lnTo>
                    <a:pt x="1258" y="45"/>
                  </a:lnTo>
                  <a:lnTo>
                    <a:pt x="1252" y="73"/>
                  </a:lnTo>
                  <a:lnTo>
                    <a:pt x="1235" y="88"/>
                  </a:lnTo>
                  <a:lnTo>
                    <a:pt x="1209" y="93"/>
                  </a:lnTo>
                  <a:lnTo>
                    <a:pt x="1167" y="105"/>
                  </a:lnTo>
                  <a:lnTo>
                    <a:pt x="1113" y="116"/>
                  </a:lnTo>
                  <a:lnTo>
                    <a:pt x="1027" y="108"/>
                  </a:lnTo>
                  <a:lnTo>
                    <a:pt x="929" y="100"/>
                  </a:lnTo>
                  <a:lnTo>
                    <a:pt x="865" y="105"/>
                  </a:lnTo>
                  <a:lnTo>
                    <a:pt x="842" y="121"/>
                  </a:lnTo>
                  <a:lnTo>
                    <a:pt x="866" y="144"/>
                  </a:lnTo>
                  <a:lnTo>
                    <a:pt x="854" y="167"/>
                  </a:lnTo>
                  <a:lnTo>
                    <a:pt x="874" y="189"/>
                  </a:lnTo>
                  <a:lnTo>
                    <a:pt x="854" y="203"/>
                  </a:lnTo>
                  <a:lnTo>
                    <a:pt x="854" y="263"/>
                  </a:lnTo>
                  <a:lnTo>
                    <a:pt x="874" y="289"/>
                  </a:lnTo>
                  <a:lnTo>
                    <a:pt x="894" y="311"/>
                  </a:lnTo>
                  <a:lnTo>
                    <a:pt x="909" y="325"/>
                  </a:lnTo>
                  <a:lnTo>
                    <a:pt x="932" y="321"/>
                  </a:lnTo>
                  <a:lnTo>
                    <a:pt x="946" y="329"/>
                  </a:lnTo>
                  <a:lnTo>
                    <a:pt x="946" y="341"/>
                  </a:lnTo>
                  <a:lnTo>
                    <a:pt x="949" y="367"/>
                  </a:lnTo>
                  <a:lnTo>
                    <a:pt x="1012" y="376"/>
                  </a:lnTo>
                  <a:lnTo>
                    <a:pt x="1029" y="390"/>
                  </a:lnTo>
                  <a:lnTo>
                    <a:pt x="1032" y="395"/>
                  </a:lnTo>
                  <a:lnTo>
                    <a:pt x="1027" y="404"/>
                  </a:lnTo>
                  <a:lnTo>
                    <a:pt x="995" y="412"/>
                  </a:lnTo>
                  <a:lnTo>
                    <a:pt x="929" y="441"/>
                  </a:lnTo>
                  <a:lnTo>
                    <a:pt x="914" y="461"/>
                  </a:lnTo>
                  <a:lnTo>
                    <a:pt x="924" y="485"/>
                  </a:lnTo>
                  <a:lnTo>
                    <a:pt x="905" y="526"/>
                  </a:lnTo>
                  <a:lnTo>
                    <a:pt x="918" y="552"/>
                  </a:lnTo>
                  <a:lnTo>
                    <a:pt x="834" y="610"/>
                  </a:lnTo>
                  <a:lnTo>
                    <a:pt x="820" y="628"/>
                  </a:lnTo>
                  <a:lnTo>
                    <a:pt x="828" y="642"/>
                  </a:lnTo>
                  <a:lnTo>
                    <a:pt x="765" y="670"/>
                  </a:lnTo>
                  <a:lnTo>
                    <a:pt x="679" y="786"/>
                  </a:lnTo>
                  <a:lnTo>
                    <a:pt x="607" y="810"/>
                  </a:lnTo>
                  <a:lnTo>
                    <a:pt x="556" y="866"/>
                  </a:lnTo>
                  <a:lnTo>
                    <a:pt x="530" y="918"/>
                  </a:lnTo>
                  <a:lnTo>
                    <a:pt x="382" y="936"/>
                  </a:lnTo>
                  <a:lnTo>
                    <a:pt x="364" y="925"/>
                  </a:lnTo>
                  <a:lnTo>
                    <a:pt x="364" y="904"/>
                  </a:lnTo>
                  <a:lnTo>
                    <a:pt x="355" y="893"/>
                  </a:lnTo>
                  <a:lnTo>
                    <a:pt x="338" y="893"/>
                  </a:lnTo>
                  <a:lnTo>
                    <a:pt x="313" y="910"/>
                  </a:lnTo>
                  <a:lnTo>
                    <a:pt x="289" y="942"/>
                  </a:lnTo>
                  <a:lnTo>
                    <a:pt x="200" y="1020"/>
                  </a:lnTo>
                  <a:lnTo>
                    <a:pt x="193" y="1041"/>
                  </a:lnTo>
                  <a:lnTo>
                    <a:pt x="236" y="1069"/>
                  </a:lnTo>
                  <a:lnTo>
                    <a:pt x="287" y="1085"/>
                  </a:lnTo>
                  <a:lnTo>
                    <a:pt x="278" y="1134"/>
                  </a:lnTo>
                  <a:lnTo>
                    <a:pt x="298" y="1179"/>
                  </a:lnTo>
                  <a:lnTo>
                    <a:pt x="349" y="1194"/>
                  </a:lnTo>
                  <a:lnTo>
                    <a:pt x="355" y="1221"/>
                  </a:lnTo>
                  <a:lnTo>
                    <a:pt x="375" y="1246"/>
                  </a:lnTo>
                  <a:lnTo>
                    <a:pt x="382" y="1291"/>
                  </a:lnTo>
                  <a:lnTo>
                    <a:pt x="390" y="1310"/>
                  </a:lnTo>
                  <a:lnTo>
                    <a:pt x="382" y="1322"/>
                  </a:lnTo>
                  <a:lnTo>
                    <a:pt x="401" y="1339"/>
                  </a:lnTo>
                  <a:lnTo>
                    <a:pt x="398" y="1347"/>
                  </a:lnTo>
                  <a:lnTo>
                    <a:pt x="355" y="1355"/>
                  </a:lnTo>
                  <a:lnTo>
                    <a:pt x="338" y="1351"/>
                  </a:lnTo>
                  <a:lnTo>
                    <a:pt x="335" y="1339"/>
                  </a:lnTo>
                  <a:lnTo>
                    <a:pt x="324" y="1322"/>
                  </a:lnTo>
                  <a:lnTo>
                    <a:pt x="230" y="1358"/>
                  </a:lnTo>
                  <a:lnTo>
                    <a:pt x="187" y="1347"/>
                  </a:lnTo>
                  <a:lnTo>
                    <a:pt x="121" y="1351"/>
                  </a:lnTo>
                  <a:lnTo>
                    <a:pt x="106" y="1339"/>
                  </a:lnTo>
                  <a:lnTo>
                    <a:pt x="89" y="1347"/>
                  </a:lnTo>
                  <a:lnTo>
                    <a:pt x="75" y="1333"/>
                  </a:lnTo>
                  <a:lnTo>
                    <a:pt x="66" y="1341"/>
                  </a:lnTo>
                  <a:lnTo>
                    <a:pt x="55" y="1378"/>
                  </a:lnTo>
                  <a:lnTo>
                    <a:pt x="20" y="1374"/>
                  </a:lnTo>
                  <a:lnTo>
                    <a:pt x="0" y="1399"/>
                  </a:lnTo>
                  <a:lnTo>
                    <a:pt x="9" y="1399"/>
                  </a:lnTo>
                  <a:lnTo>
                    <a:pt x="49" y="1389"/>
                  </a:lnTo>
                  <a:lnTo>
                    <a:pt x="72" y="1389"/>
                  </a:lnTo>
                  <a:lnTo>
                    <a:pt x="69" y="1393"/>
                  </a:lnTo>
                  <a:lnTo>
                    <a:pt x="45" y="1406"/>
                  </a:lnTo>
                  <a:lnTo>
                    <a:pt x="14" y="1430"/>
                  </a:lnTo>
                  <a:lnTo>
                    <a:pt x="46" y="1473"/>
                  </a:lnTo>
                  <a:lnTo>
                    <a:pt x="132" y="1519"/>
                  </a:lnTo>
                  <a:lnTo>
                    <a:pt x="183" y="1531"/>
                  </a:lnTo>
                  <a:lnTo>
                    <a:pt x="217" y="1514"/>
                  </a:lnTo>
                  <a:lnTo>
                    <a:pt x="267" y="1511"/>
                  </a:lnTo>
                  <a:lnTo>
                    <a:pt x="293" y="1491"/>
                  </a:lnTo>
                  <a:lnTo>
                    <a:pt x="298" y="1501"/>
                  </a:lnTo>
                  <a:lnTo>
                    <a:pt x="263" y="1552"/>
                  </a:lnTo>
                  <a:lnTo>
                    <a:pt x="230" y="1570"/>
                  </a:lnTo>
                  <a:lnTo>
                    <a:pt x="190" y="1571"/>
                  </a:lnTo>
                  <a:lnTo>
                    <a:pt x="140" y="1582"/>
                  </a:lnTo>
                  <a:lnTo>
                    <a:pt x="89" y="1571"/>
                  </a:lnTo>
                  <a:lnTo>
                    <a:pt x="88" y="1580"/>
                  </a:lnTo>
                  <a:lnTo>
                    <a:pt x="95" y="1602"/>
                  </a:lnTo>
                  <a:lnTo>
                    <a:pt x="278" y="1776"/>
                  </a:lnTo>
                  <a:lnTo>
                    <a:pt x="335" y="1794"/>
                  </a:lnTo>
                  <a:lnTo>
                    <a:pt x="430" y="1776"/>
                  </a:lnTo>
                  <a:lnTo>
                    <a:pt x="464" y="1758"/>
                  </a:lnTo>
                  <a:lnTo>
                    <a:pt x="510" y="1744"/>
                  </a:lnTo>
                  <a:lnTo>
                    <a:pt x="510" y="1731"/>
                  </a:lnTo>
                  <a:lnTo>
                    <a:pt x="524" y="1718"/>
                  </a:lnTo>
                  <a:lnTo>
                    <a:pt x="542" y="1686"/>
                  </a:lnTo>
                  <a:lnTo>
                    <a:pt x="536" y="1643"/>
                  </a:lnTo>
                  <a:lnTo>
                    <a:pt x="562" y="1599"/>
                  </a:lnTo>
                  <a:lnTo>
                    <a:pt x="582" y="1615"/>
                  </a:lnTo>
                  <a:lnTo>
                    <a:pt x="605" y="1608"/>
                  </a:lnTo>
                  <a:lnTo>
                    <a:pt x="623" y="1608"/>
                  </a:lnTo>
                  <a:lnTo>
                    <a:pt x="617" y="1612"/>
                  </a:lnTo>
                  <a:lnTo>
                    <a:pt x="596" y="1636"/>
                  </a:lnTo>
                  <a:lnTo>
                    <a:pt x="602" y="1651"/>
                  </a:lnTo>
                  <a:lnTo>
                    <a:pt x="587" y="1666"/>
                  </a:lnTo>
                  <a:lnTo>
                    <a:pt x="587" y="1679"/>
                  </a:lnTo>
                  <a:lnTo>
                    <a:pt x="643" y="1686"/>
                  </a:lnTo>
                  <a:lnTo>
                    <a:pt x="602" y="1710"/>
                  </a:lnTo>
                  <a:lnTo>
                    <a:pt x="596" y="1742"/>
                  </a:lnTo>
                  <a:lnTo>
                    <a:pt x="611" y="1755"/>
                  </a:lnTo>
                  <a:lnTo>
                    <a:pt x="627" y="1819"/>
                  </a:lnTo>
                  <a:lnTo>
                    <a:pt x="599" y="1878"/>
                  </a:lnTo>
                  <a:lnTo>
                    <a:pt x="596" y="1884"/>
                  </a:lnTo>
                  <a:lnTo>
                    <a:pt x="591" y="1934"/>
                  </a:lnTo>
                  <a:lnTo>
                    <a:pt x="605" y="1948"/>
                  </a:lnTo>
                  <a:lnTo>
                    <a:pt x="602" y="1964"/>
                  </a:lnTo>
                  <a:lnTo>
                    <a:pt x="616" y="1976"/>
                  </a:lnTo>
                  <a:lnTo>
                    <a:pt x="599" y="1994"/>
                  </a:lnTo>
                  <a:lnTo>
                    <a:pt x="599" y="2014"/>
                  </a:lnTo>
                  <a:lnTo>
                    <a:pt x="620" y="1999"/>
                  </a:lnTo>
                  <a:lnTo>
                    <a:pt x="627" y="2004"/>
                  </a:lnTo>
                  <a:lnTo>
                    <a:pt x="627" y="2036"/>
                  </a:lnTo>
                  <a:lnTo>
                    <a:pt x="616" y="2052"/>
                  </a:lnTo>
                  <a:lnTo>
                    <a:pt x="613" y="2091"/>
                  </a:lnTo>
                  <a:lnTo>
                    <a:pt x="631" y="2111"/>
                  </a:lnTo>
                  <a:lnTo>
                    <a:pt x="623" y="2116"/>
                  </a:lnTo>
                  <a:lnTo>
                    <a:pt x="637" y="2181"/>
                  </a:lnTo>
                  <a:lnTo>
                    <a:pt x="663" y="2229"/>
                  </a:lnTo>
                  <a:lnTo>
                    <a:pt x="647" y="2231"/>
                  </a:lnTo>
                  <a:lnTo>
                    <a:pt x="663" y="2311"/>
                  </a:lnTo>
                  <a:lnTo>
                    <a:pt x="706" y="2416"/>
                  </a:lnTo>
                  <a:lnTo>
                    <a:pt x="737" y="2460"/>
                  </a:lnTo>
                  <a:lnTo>
                    <a:pt x="737" y="2477"/>
                  </a:lnTo>
                  <a:lnTo>
                    <a:pt x="763" y="2517"/>
                  </a:lnTo>
                  <a:lnTo>
                    <a:pt x="788" y="2555"/>
                  </a:lnTo>
                  <a:lnTo>
                    <a:pt x="814" y="2597"/>
                  </a:lnTo>
                  <a:lnTo>
                    <a:pt x="808" y="2606"/>
                  </a:lnTo>
                  <a:lnTo>
                    <a:pt x="828" y="2645"/>
                  </a:lnTo>
                  <a:lnTo>
                    <a:pt x="845" y="2680"/>
                  </a:lnTo>
                  <a:lnTo>
                    <a:pt x="842" y="2685"/>
                  </a:lnTo>
                  <a:lnTo>
                    <a:pt x="842" y="2716"/>
                  </a:lnTo>
                  <a:lnTo>
                    <a:pt x="874" y="2796"/>
                  </a:lnTo>
                  <a:lnTo>
                    <a:pt x="915" y="2873"/>
                  </a:lnTo>
                  <a:lnTo>
                    <a:pt x="941" y="2908"/>
                  </a:lnTo>
                  <a:lnTo>
                    <a:pt x="954" y="2925"/>
                  </a:lnTo>
                  <a:lnTo>
                    <a:pt x="997" y="2984"/>
                  </a:lnTo>
                  <a:lnTo>
                    <a:pt x="1007" y="3016"/>
                  </a:lnTo>
                  <a:lnTo>
                    <a:pt x="1055" y="3117"/>
                  </a:lnTo>
                  <a:lnTo>
                    <a:pt x="1087" y="3145"/>
                  </a:lnTo>
                  <a:lnTo>
                    <a:pt x="1103" y="3193"/>
                  </a:lnTo>
                  <a:lnTo>
                    <a:pt x="1095" y="3197"/>
                  </a:lnTo>
                  <a:lnTo>
                    <a:pt x="1090" y="3190"/>
                  </a:lnTo>
                  <a:lnTo>
                    <a:pt x="1087" y="3175"/>
                  </a:lnTo>
                  <a:lnTo>
                    <a:pt x="1070" y="3161"/>
                  </a:lnTo>
                  <a:lnTo>
                    <a:pt x="1076" y="3214"/>
                  </a:lnTo>
                  <a:lnTo>
                    <a:pt x="1149" y="3306"/>
                  </a:lnTo>
                  <a:lnTo>
                    <a:pt x="1193" y="3339"/>
                  </a:lnTo>
                  <a:lnTo>
                    <a:pt x="1252" y="3374"/>
                  </a:lnTo>
                  <a:lnTo>
                    <a:pt x="1272" y="3358"/>
                  </a:lnTo>
                  <a:lnTo>
                    <a:pt x="1296" y="3350"/>
                  </a:lnTo>
                  <a:lnTo>
                    <a:pt x="1339" y="3325"/>
                  </a:lnTo>
                  <a:lnTo>
                    <a:pt x="1354" y="3285"/>
                  </a:lnTo>
                  <a:lnTo>
                    <a:pt x="1390" y="3245"/>
                  </a:lnTo>
                  <a:lnTo>
                    <a:pt x="1491" y="3225"/>
                  </a:lnTo>
                  <a:lnTo>
                    <a:pt x="1531" y="3231"/>
                  </a:lnTo>
                  <a:lnTo>
                    <a:pt x="1543" y="3225"/>
                  </a:lnTo>
                  <a:lnTo>
                    <a:pt x="1539" y="3222"/>
                  </a:lnTo>
                  <a:lnTo>
                    <a:pt x="1500" y="3217"/>
                  </a:lnTo>
                  <a:lnTo>
                    <a:pt x="1471" y="3193"/>
                  </a:lnTo>
                  <a:lnTo>
                    <a:pt x="1500" y="3154"/>
                  </a:lnTo>
                  <a:lnTo>
                    <a:pt x="1523" y="3110"/>
                  </a:lnTo>
                  <a:lnTo>
                    <a:pt x="1543" y="3090"/>
                  </a:lnTo>
                  <a:lnTo>
                    <a:pt x="1557" y="3093"/>
                  </a:lnTo>
                  <a:lnTo>
                    <a:pt x="1608" y="3096"/>
                  </a:lnTo>
                  <a:lnTo>
                    <a:pt x="1612" y="3022"/>
                  </a:lnTo>
                  <a:lnTo>
                    <a:pt x="1612" y="3008"/>
                  </a:lnTo>
                  <a:lnTo>
                    <a:pt x="1605" y="2901"/>
                  </a:lnTo>
                  <a:lnTo>
                    <a:pt x="1620" y="2877"/>
                  </a:lnTo>
                  <a:lnTo>
                    <a:pt x="1628" y="2852"/>
                  </a:lnTo>
                  <a:lnTo>
                    <a:pt x="1637" y="2844"/>
                  </a:lnTo>
                  <a:lnTo>
                    <a:pt x="1668" y="2798"/>
                  </a:lnTo>
                  <a:lnTo>
                    <a:pt x="1688" y="2720"/>
                  </a:lnTo>
                  <a:lnTo>
                    <a:pt x="1639" y="2684"/>
                  </a:lnTo>
                  <a:lnTo>
                    <a:pt x="1662" y="2585"/>
                  </a:lnTo>
                  <a:lnTo>
                    <a:pt x="1648" y="2513"/>
                  </a:lnTo>
                  <a:lnTo>
                    <a:pt x="1672" y="2451"/>
                  </a:lnTo>
                  <a:lnTo>
                    <a:pt x="1714" y="2411"/>
                  </a:lnTo>
                  <a:lnTo>
                    <a:pt x="1764" y="2404"/>
                  </a:lnTo>
                  <a:lnTo>
                    <a:pt x="1748" y="2355"/>
                  </a:lnTo>
                  <a:lnTo>
                    <a:pt x="1745" y="2341"/>
                  </a:lnTo>
                  <a:lnTo>
                    <a:pt x="1751" y="2341"/>
                  </a:lnTo>
                  <a:lnTo>
                    <a:pt x="1774" y="2380"/>
                  </a:lnTo>
                  <a:lnTo>
                    <a:pt x="1792" y="2404"/>
                  </a:lnTo>
                  <a:lnTo>
                    <a:pt x="1809" y="2397"/>
                  </a:lnTo>
                  <a:lnTo>
                    <a:pt x="1820" y="2371"/>
                  </a:lnTo>
                  <a:lnTo>
                    <a:pt x="1841" y="2348"/>
                  </a:lnTo>
                  <a:lnTo>
                    <a:pt x="1912" y="2345"/>
                  </a:lnTo>
                  <a:lnTo>
                    <a:pt x="1983" y="2313"/>
                  </a:lnTo>
                  <a:lnTo>
                    <a:pt x="1990" y="2299"/>
                  </a:lnTo>
                  <a:lnTo>
                    <a:pt x="1969" y="2279"/>
                  </a:lnTo>
                  <a:lnTo>
                    <a:pt x="1983" y="2252"/>
                  </a:lnTo>
                  <a:lnTo>
                    <a:pt x="2118" y="2181"/>
                  </a:lnTo>
                  <a:lnTo>
                    <a:pt x="2155" y="2144"/>
                  </a:lnTo>
                  <a:lnTo>
                    <a:pt x="2279" y="2060"/>
                  </a:lnTo>
                  <a:lnTo>
                    <a:pt x="2336" y="1999"/>
                  </a:lnTo>
                  <a:lnTo>
                    <a:pt x="2405" y="1938"/>
                  </a:lnTo>
                  <a:lnTo>
                    <a:pt x="2385" y="1930"/>
                  </a:lnTo>
                  <a:lnTo>
                    <a:pt x="2400" y="1919"/>
                  </a:lnTo>
                  <a:lnTo>
                    <a:pt x="2440" y="1902"/>
                  </a:lnTo>
                  <a:lnTo>
                    <a:pt x="2446" y="1915"/>
                  </a:lnTo>
                  <a:lnTo>
                    <a:pt x="2465" y="1916"/>
                  </a:lnTo>
                  <a:lnTo>
                    <a:pt x="2480" y="1916"/>
                  </a:lnTo>
                  <a:lnTo>
                    <a:pt x="2512" y="1906"/>
                  </a:lnTo>
                  <a:lnTo>
                    <a:pt x="2606" y="1846"/>
                  </a:lnTo>
                  <a:lnTo>
                    <a:pt x="2614" y="1819"/>
                  </a:lnTo>
                  <a:lnTo>
                    <a:pt x="2635" y="1794"/>
                  </a:lnTo>
                  <a:lnTo>
                    <a:pt x="2620" y="1783"/>
                  </a:lnTo>
                  <a:lnTo>
                    <a:pt x="2620" y="1774"/>
                  </a:lnTo>
                  <a:lnTo>
                    <a:pt x="2626" y="1718"/>
                  </a:lnTo>
                  <a:lnTo>
                    <a:pt x="2664" y="1686"/>
                  </a:lnTo>
                  <a:lnTo>
                    <a:pt x="2715" y="1678"/>
                  </a:lnTo>
                  <a:lnTo>
                    <a:pt x="2772" y="1645"/>
                  </a:lnTo>
                  <a:lnTo>
                    <a:pt x="2772" y="1631"/>
                  </a:lnTo>
                  <a:lnTo>
                    <a:pt x="2789" y="1612"/>
                  </a:lnTo>
                  <a:lnTo>
                    <a:pt x="2796" y="1638"/>
                  </a:lnTo>
                  <a:lnTo>
                    <a:pt x="2806" y="1668"/>
                  </a:lnTo>
                  <a:lnTo>
                    <a:pt x="2816" y="1659"/>
                  </a:lnTo>
                  <a:lnTo>
                    <a:pt x="2833" y="1668"/>
                  </a:lnTo>
                  <a:lnTo>
                    <a:pt x="2841" y="1636"/>
                  </a:lnTo>
                  <a:lnTo>
                    <a:pt x="2867" y="1630"/>
                  </a:lnTo>
                  <a:lnTo>
                    <a:pt x="2876" y="1643"/>
                  </a:lnTo>
                  <a:lnTo>
                    <a:pt x="2873" y="1664"/>
                  </a:lnTo>
                  <a:lnTo>
                    <a:pt x="2881" y="1668"/>
                  </a:lnTo>
                  <a:lnTo>
                    <a:pt x="2893" y="1659"/>
                  </a:lnTo>
                  <a:lnTo>
                    <a:pt x="2913" y="1666"/>
                  </a:lnTo>
                  <a:lnTo>
                    <a:pt x="2918" y="1659"/>
                  </a:lnTo>
                  <a:lnTo>
                    <a:pt x="2896" y="1634"/>
                  </a:lnTo>
                  <a:lnTo>
                    <a:pt x="2907" y="1623"/>
                  </a:lnTo>
                  <a:lnTo>
                    <a:pt x="2922" y="1622"/>
                  </a:lnTo>
                  <a:lnTo>
                    <a:pt x="2913" y="1612"/>
                  </a:lnTo>
                  <a:lnTo>
                    <a:pt x="2902" y="1524"/>
                  </a:lnTo>
                  <a:lnTo>
                    <a:pt x="2889" y="1519"/>
                  </a:lnTo>
                  <a:lnTo>
                    <a:pt x="2882" y="1486"/>
                  </a:lnTo>
                  <a:lnTo>
                    <a:pt x="2861" y="1473"/>
                  </a:lnTo>
                  <a:lnTo>
                    <a:pt x="2861" y="1458"/>
                  </a:lnTo>
                  <a:lnTo>
                    <a:pt x="2835" y="1430"/>
                  </a:lnTo>
                  <a:lnTo>
                    <a:pt x="2856" y="1367"/>
                  </a:lnTo>
                  <a:lnTo>
                    <a:pt x="2835" y="1341"/>
                  </a:lnTo>
                  <a:lnTo>
                    <a:pt x="2796" y="1333"/>
                  </a:lnTo>
                  <a:lnTo>
                    <a:pt x="2761" y="1313"/>
                  </a:lnTo>
                  <a:lnTo>
                    <a:pt x="2760" y="1298"/>
                  </a:lnTo>
                  <a:lnTo>
                    <a:pt x="2783" y="1270"/>
                  </a:lnTo>
                  <a:lnTo>
                    <a:pt x="2801" y="1271"/>
                  </a:lnTo>
                  <a:lnTo>
                    <a:pt x="2816" y="1267"/>
                  </a:lnTo>
                  <a:lnTo>
                    <a:pt x="2810" y="1254"/>
                  </a:lnTo>
                  <a:lnTo>
                    <a:pt x="2816" y="1242"/>
                  </a:lnTo>
                  <a:lnTo>
                    <a:pt x="2879" y="1233"/>
                  </a:lnTo>
                  <a:lnTo>
                    <a:pt x="2879" y="1226"/>
                  </a:lnTo>
                  <a:lnTo>
                    <a:pt x="2862" y="1221"/>
                  </a:lnTo>
                  <a:lnTo>
                    <a:pt x="2850" y="1201"/>
                  </a:lnTo>
                  <a:lnTo>
                    <a:pt x="2826" y="1197"/>
                  </a:lnTo>
                  <a:lnTo>
                    <a:pt x="2807" y="1179"/>
                  </a:lnTo>
                  <a:lnTo>
                    <a:pt x="2769" y="1165"/>
                  </a:lnTo>
                  <a:lnTo>
                    <a:pt x="2767" y="1153"/>
                  </a:lnTo>
                  <a:lnTo>
                    <a:pt x="2813" y="1095"/>
                  </a:lnTo>
                  <a:lnTo>
                    <a:pt x="2796" y="1081"/>
                  </a:lnTo>
                  <a:lnTo>
                    <a:pt x="2807" y="1067"/>
                  </a:lnTo>
                  <a:lnTo>
                    <a:pt x="2843" y="1086"/>
                  </a:lnTo>
                  <a:lnTo>
                    <a:pt x="2876" y="1104"/>
                  </a:lnTo>
                  <a:lnTo>
                    <a:pt x="2901" y="1095"/>
                  </a:lnTo>
                  <a:lnTo>
                    <a:pt x="2944" y="1127"/>
                  </a:lnTo>
                  <a:lnTo>
                    <a:pt x="2967" y="1127"/>
                  </a:lnTo>
                  <a:lnTo>
                    <a:pt x="2978" y="1114"/>
                  </a:lnTo>
                  <a:lnTo>
                    <a:pt x="2988" y="1114"/>
                  </a:lnTo>
                  <a:lnTo>
                    <a:pt x="3002" y="1194"/>
                  </a:lnTo>
                  <a:lnTo>
                    <a:pt x="3014" y="1207"/>
                  </a:lnTo>
                  <a:lnTo>
                    <a:pt x="3021" y="1211"/>
                  </a:lnTo>
                  <a:lnTo>
                    <a:pt x="3071" y="1229"/>
                  </a:lnTo>
                  <a:lnTo>
                    <a:pt x="3231" y="1229"/>
                  </a:lnTo>
                  <a:lnTo>
                    <a:pt x="3257" y="1231"/>
                  </a:lnTo>
                  <a:lnTo>
                    <a:pt x="3271" y="1226"/>
                  </a:lnTo>
                  <a:lnTo>
                    <a:pt x="3309" y="1218"/>
                  </a:lnTo>
                  <a:lnTo>
                    <a:pt x="3360" y="1246"/>
                  </a:lnTo>
                  <a:lnTo>
                    <a:pt x="3363" y="1259"/>
                  </a:lnTo>
                  <a:lnTo>
                    <a:pt x="3348" y="1271"/>
                  </a:lnTo>
                  <a:lnTo>
                    <a:pt x="3343" y="1299"/>
                  </a:lnTo>
                  <a:lnTo>
                    <a:pt x="3300" y="1339"/>
                  </a:lnTo>
                  <a:lnTo>
                    <a:pt x="3231" y="1382"/>
                  </a:lnTo>
                  <a:lnTo>
                    <a:pt x="3219" y="1411"/>
                  </a:lnTo>
                  <a:lnTo>
                    <a:pt x="3237" y="1486"/>
                  </a:lnTo>
                  <a:lnTo>
                    <a:pt x="3256" y="1481"/>
                  </a:lnTo>
                  <a:lnTo>
                    <a:pt x="3263" y="1490"/>
                  </a:lnTo>
                  <a:lnTo>
                    <a:pt x="3285" y="1491"/>
                  </a:lnTo>
                  <a:lnTo>
                    <a:pt x="3300" y="1481"/>
                  </a:lnTo>
                  <a:lnTo>
                    <a:pt x="3297" y="1459"/>
                  </a:lnTo>
                  <a:lnTo>
                    <a:pt x="3312" y="1438"/>
                  </a:lnTo>
                  <a:lnTo>
                    <a:pt x="3312" y="1411"/>
                  </a:lnTo>
                  <a:lnTo>
                    <a:pt x="3326" y="1403"/>
                  </a:lnTo>
                  <a:lnTo>
                    <a:pt x="3368" y="1397"/>
                  </a:lnTo>
                  <a:lnTo>
                    <a:pt x="3405" y="1498"/>
                  </a:lnTo>
                  <a:lnTo>
                    <a:pt x="3418" y="1524"/>
                  </a:lnTo>
                  <a:lnTo>
                    <a:pt x="3438" y="1594"/>
                  </a:lnTo>
                  <a:lnTo>
                    <a:pt x="3451" y="1594"/>
                  </a:lnTo>
                  <a:lnTo>
                    <a:pt x="3474" y="1602"/>
                  </a:lnTo>
                  <a:lnTo>
                    <a:pt x="3487" y="1599"/>
                  </a:lnTo>
                  <a:lnTo>
                    <a:pt x="3504" y="1566"/>
                  </a:lnTo>
                  <a:lnTo>
                    <a:pt x="3494" y="1491"/>
                  </a:lnTo>
                  <a:lnTo>
                    <a:pt x="3514" y="1466"/>
                  </a:lnTo>
                  <a:lnTo>
                    <a:pt x="3526" y="1430"/>
                  </a:lnTo>
                  <a:lnTo>
                    <a:pt x="3526" y="1378"/>
                  </a:lnTo>
                  <a:lnTo>
                    <a:pt x="3524" y="1355"/>
                  </a:lnTo>
                  <a:lnTo>
                    <a:pt x="3560" y="1347"/>
                  </a:lnTo>
                  <a:lnTo>
                    <a:pt x="3586" y="1355"/>
                  </a:lnTo>
                  <a:lnTo>
                    <a:pt x="3620" y="1355"/>
                  </a:lnTo>
                  <a:lnTo>
                    <a:pt x="3632" y="1347"/>
                  </a:lnTo>
                  <a:lnTo>
                    <a:pt x="3667" y="1267"/>
                  </a:lnTo>
                  <a:lnTo>
                    <a:pt x="3690" y="1226"/>
                  </a:lnTo>
                  <a:lnTo>
                    <a:pt x="3675" y="1201"/>
                  </a:lnTo>
                  <a:lnTo>
                    <a:pt x="3672" y="1169"/>
                  </a:lnTo>
                  <a:lnTo>
                    <a:pt x="3696" y="1142"/>
                  </a:lnTo>
                  <a:lnTo>
                    <a:pt x="3721" y="1113"/>
                  </a:lnTo>
                  <a:lnTo>
                    <a:pt x="3715" y="1048"/>
                  </a:lnTo>
                  <a:lnTo>
                    <a:pt x="3730" y="1020"/>
                  </a:lnTo>
                  <a:lnTo>
                    <a:pt x="3822" y="959"/>
                  </a:lnTo>
                  <a:lnTo>
                    <a:pt x="3844" y="933"/>
                  </a:lnTo>
                  <a:lnTo>
                    <a:pt x="3898" y="921"/>
                  </a:lnTo>
                  <a:lnTo>
                    <a:pt x="3934" y="912"/>
                  </a:lnTo>
                  <a:lnTo>
                    <a:pt x="3970" y="933"/>
                  </a:lnTo>
                  <a:lnTo>
                    <a:pt x="3982" y="932"/>
                  </a:lnTo>
                  <a:lnTo>
                    <a:pt x="3959" y="904"/>
                  </a:lnTo>
                  <a:lnTo>
                    <a:pt x="3950" y="877"/>
                  </a:lnTo>
                  <a:lnTo>
                    <a:pt x="4003" y="834"/>
                  </a:lnTo>
                  <a:lnTo>
                    <a:pt x="3997" y="800"/>
                  </a:lnTo>
                  <a:lnTo>
                    <a:pt x="3976" y="793"/>
                  </a:lnTo>
                  <a:lnTo>
                    <a:pt x="3934" y="792"/>
                  </a:lnTo>
                  <a:lnTo>
                    <a:pt x="3894" y="778"/>
                  </a:lnTo>
                  <a:lnTo>
                    <a:pt x="3868" y="786"/>
                  </a:lnTo>
                  <a:lnTo>
                    <a:pt x="3858" y="785"/>
                  </a:lnTo>
                  <a:lnTo>
                    <a:pt x="3858" y="778"/>
                  </a:lnTo>
                  <a:lnTo>
                    <a:pt x="3884" y="736"/>
                  </a:lnTo>
                  <a:lnTo>
                    <a:pt x="3868" y="712"/>
                  </a:lnTo>
                  <a:lnTo>
                    <a:pt x="3856" y="708"/>
                  </a:lnTo>
                  <a:lnTo>
                    <a:pt x="3833" y="722"/>
                  </a:lnTo>
                  <a:lnTo>
                    <a:pt x="3827" y="718"/>
                  </a:lnTo>
                  <a:lnTo>
                    <a:pt x="3822" y="705"/>
                  </a:lnTo>
                  <a:lnTo>
                    <a:pt x="3844" y="688"/>
                  </a:lnTo>
                  <a:lnTo>
                    <a:pt x="3808" y="673"/>
                  </a:lnTo>
                  <a:lnTo>
                    <a:pt x="3776" y="681"/>
                  </a:lnTo>
                  <a:lnTo>
                    <a:pt x="3710" y="716"/>
                  </a:lnTo>
                  <a:lnTo>
                    <a:pt x="3661" y="708"/>
                  </a:lnTo>
                  <a:lnTo>
                    <a:pt x="3627" y="694"/>
                  </a:lnTo>
                  <a:lnTo>
                    <a:pt x="3560" y="729"/>
                  </a:lnTo>
                  <a:lnTo>
                    <a:pt x="3540" y="746"/>
                  </a:lnTo>
                  <a:lnTo>
                    <a:pt x="3520" y="781"/>
                  </a:lnTo>
                  <a:lnTo>
                    <a:pt x="3478" y="789"/>
                  </a:lnTo>
                  <a:lnTo>
                    <a:pt x="3441" y="809"/>
                  </a:lnTo>
                  <a:lnTo>
                    <a:pt x="3438" y="834"/>
                  </a:lnTo>
                  <a:lnTo>
                    <a:pt x="3368" y="861"/>
                  </a:lnTo>
                  <a:lnTo>
                    <a:pt x="3358" y="882"/>
                  </a:lnTo>
                  <a:lnTo>
                    <a:pt x="3309" y="893"/>
                  </a:lnTo>
                  <a:lnTo>
                    <a:pt x="3277" y="904"/>
                  </a:lnTo>
                  <a:lnTo>
                    <a:pt x="3222" y="905"/>
                  </a:lnTo>
                  <a:lnTo>
                    <a:pt x="3225" y="929"/>
                  </a:lnTo>
                  <a:lnTo>
                    <a:pt x="3236" y="940"/>
                  </a:lnTo>
                  <a:lnTo>
                    <a:pt x="3272" y="936"/>
                  </a:lnTo>
                  <a:lnTo>
                    <a:pt x="3291" y="950"/>
                  </a:lnTo>
                  <a:lnTo>
                    <a:pt x="3279" y="981"/>
                  </a:lnTo>
                  <a:lnTo>
                    <a:pt x="3297" y="1001"/>
                  </a:lnTo>
                  <a:lnTo>
                    <a:pt x="3291" y="1009"/>
                  </a:lnTo>
                  <a:lnTo>
                    <a:pt x="3243" y="1026"/>
                  </a:lnTo>
                  <a:lnTo>
                    <a:pt x="3116" y="1037"/>
                  </a:lnTo>
                  <a:lnTo>
                    <a:pt x="3061" y="1025"/>
                  </a:lnTo>
                  <a:lnTo>
                    <a:pt x="3030" y="1034"/>
                  </a:lnTo>
                  <a:lnTo>
                    <a:pt x="3008" y="1034"/>
                  </a:lnTo>
                  <a:lnTo>
                    <a:pt x="2944" y="1039"/>
                  </a:lnTo>
                  <a:lnTo>
                    <a:pt x="2879" y="1025"/>
                  </a:lnTo>
                  <a:lnTo>
                    <a:pt x="2853" y="992"/>
                  </a:lnTo>
                  <a:lnTo>
                    <a:pt x="2850" y="974"/>
                  </a:lnTo>
                  <a:lnTo>
                    <a:pt x="2847" y="904"/>
                  </a:lnTo>
                  <a:lnTo>
                    <a:pt x="2826" y="882"/>
                  </a:lnTo>
                  <a:lnTo>
                    <a:pt x="2816" y="886"/>
                  </a:lnTo>
                  <a:lnTo>
                    <a:pt x="2747" y="904"/>
                  </a:lnTo>
                  <a:lnTo>
                    <a:pt x="2753" y="917"/>
                  </a:lnTo>
                  <a:lnTo>
                    <a:pt x="2738" y="990"/>
                  </a:lnTo>
                  <a:lnTo>
                    <a:pt x="2746" y="1015"/>
                  </a:lnTo>
                  <a:lnTo>
                    <a:pt x="2755" y="1048"/>
                  </a:lnTo>
                  <a:lnTo>
                    <a:pt x="2752" y="1061"/>
                  </a:lnTo>
                  <a:lnTo>
                    <a:pt x="2740" y="1090"/>
                  </a:lnTo>
                  <a:lnTo>
                    <a:pt x="2735" y="1086"/>
                  </a:lnTo>
                  <a:lnTo>
                    <a:pt x="2723" y="1082"/>
                  </a:lnTo>
                  <a:lnTo>
                    <a:pt x="2686" y="1086"/>
                  </a:lnTo>
                  <a:lnTo>
                    <a:pt x="2660" y="1097"/>
                  </a:lnTo>
                  <a:lnTo>
                    <a:pt x="2626" y="1093"/>
                  </a:lnTo>
                  <a:lnTo>
                    <a:pt x="2618" y="1082"/>
                  </a:lnTo>
                  <a:lnTo>
                    <a:pt x="2606" y="1078"/>
                  </a:lnTo>
                  <a:lnTo>
                    <a:pt x="2581" y="1090"/>
                  </a:lnTo>
                  <a:lnTo>
                    <a:pt x="2483" y="1071"/>
                  </a:lnTo>
                  <a:lnTo>
                    <a:pt x="2434" y="1076"/>
                  </a:lnTo>
                  <a:lnTo>
                    <a:pt x="2400" y="1050"/>
                  </a:lnTo>
                  <a:lnTo>
                    <a:pt x="2365" y="1057"/>
                  </a:lnTo>
                  <a:lnTo>
                    <a:pt x="2271" y="1026"/>
                  </a:lnTo>
                  <a:lnTo>
                    <a:pt x="2259" y="1011"/>
                  </a:lnTo>
                  <a:lnTo>
                    <a:pt x="2210" y="985"/>
                  </a:lnTo>
                  <a:lnTo>
                    <a:pt x="2158" y="990"/>
                  </a:lnTo>
                  <a:lnTo>
                    <a:pt x="2116" y="981"/>
                  </a:lnTo>
                  <a:lnTo>
                    <a:pt x="2078" y="997"/>
                  </a:lnTo>
                  <a:lnTo>
                    <a:pt x="2021" y="973"/>
                  </a:lnTo>
                  <a:lnTo>
                    <a:pt x="2002" y="968"/>
                  </a:lnTo>
                  <a:lnTo>
                    <a:pt x="1990" y="954"/>
                  </a:lnTo>
                  <a:lnTo>
                    <a:pt x="1961" y="950"/>
                  </a:lnTo>
                  <a:lnTo>
                    <a:pt x="1909" y="929"/>
                  </a:lnTo>
                  <a:lnTo>
                    <a:pt x="1892" y="936"/>
                  </a:lnTo>
                  <a:lnTo>
                    <a:pt x="1812" y="894"/>
                  </a:lnTo>
                  <a:lnTo>
                    <a:pt x="1798" y="870"/>
                  </a:lnTo>
                  <a:lnTo>
                    <a:pt x="1711" y="838"/>
                  </a:lnTo>
                  <a:lnTo>
                    <a:pt x="1685" y="834"/>
                  </a:lnTo>
                  <a:lnTo>
                    <a:pt x="1648" y="817"/>
                  </a:lnTo>
                  <a:lnTo>
                    <a:pt x="1680" y="772"/>
                  </a:lnTo>
                  <a:lnTo>
                    <a:pt x="1672" y="746"/>
                  </a:lnTo>
                  <a:lnTo>
                    <a:pt x="1692" y="725"/>
                  </a:lnTo>
                  <a:lnTo>
                    <a:pt x="1688" y="709"/>
                  </a:lnTo>
                  <a:lnTo>
                    <a:pt x="1720" y="698"/>
                  </a:lnTo>
                  <a:lnTo>
                    <a:pt x="1754" y="657"/>
                  </a:lnTo>
                  <a:lnTo>
                    <a:pt x="1775" y="652"/>
                  </a:lnTo>
                  <a:lnTo>
                    <a:pt x="1745" y="628"/>
                  </a:lnTo>
                  <a:lnTo>
                    <a:pt x="1662" y="600"/>
                  </a:lnTo>
                  <a:lnTo>
                    <a:pt x="1659" y="582"/>
                  </a:lnTo>
                  <a:lnTo>
                    <a:pt x="1632" y="561"/>
                  </a:lnTo>
                  <a:lnTo>
                    <a:pt x="1573" y="554"/>
                  </a:lnTo>
                  <a:lnTo>
                    <a:pt x="1531" y="505"/>
                  </a:lnTo>
                  <a:lnTo>
                    <a:pt x="1511" y="502"/>
                  </a:lnTo>
                  <a:lnTo>
                    <a:pt x="1503" y="516"/>
                  </a:lnTo>
                  <a:lnTo>
                    <a:pt x="1496" y="513"/>
                  </a:lnTo>
                  <a:lnTo>
                    <a:pt x="1485" y="468"/>
                  </a:lnTo>
                  <a:lnTo>
                    <a:pt x="1487" y="432"/>
                  </a:lnTo>
                  <a:lnTo>
                    <a:pt x="1442" y="397"/>
                  </a:lnTo>
                  <a:lnTo>
                    <a:pt x="1442" y="362"/>
                  </a:lnTo>
                  <a:lnTo>
                    <a:pt x="1479" y="353"/>
                  </a:lnTo>
                  <a:lnTo>
                    <a:pt x="1491" y="371"/>
                  </a:lnTo>
                  <a:lnTo>
                    <a:pt x="1511" y="377"/>
                  </a:lnTo>
                  <a:lnTo>
                    <a:pt x="1543" y="376"/>
                  </a:lnTo>
                  <a:lnTo>
                    <a:pt x="1583" y="348"/>
                  </a:lnTo>
                  <a:lnTo>
                    <a:pt x="1566" y="292"/>
                  </a:lnTo>
                  <a:lnTo>
                    <a:pt x="1543" y="285"/>
                  </a:lnTo>
                  <a:lnTo>
                    <a:pt x="1511" y="269"/>
                  </a:lnTo>
                  <a:lnTo>
                    <a:pt x="1485" y="251"/>
                  </a:lnTo>
                  <a:lnTo>
                    <a:pt x="1479" y="209"/>
                  </a:lnTo>
                  <a:lnTo>
                    <a:pt x="1500" y="156"/>
                  </a:lnTo>
                  <a:lnTo>
                    <a:pt x="1479" y="133"/>
                  </a:lnTo>
                  <a:lnTo>
                    <a:pt x="1456" y="132"/>
                  </a:lnTo>
                  <a:lnTo>
                    <a:pt x="1425" y="119"/>
                  </a:lnTo>
                  <a:lnTo>
                    <a:pt x="1413" y="77"/>
                  </a:lnTo>
                  <a:lnTo>
                    <a:pt x="1385" y="0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 rot="94200">
              <a:off x="5160960" y="2201400"/>
              <a:ext cx="46080" cy="3996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8" y="22"/>
                  </a:move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8" y="1"/>
                  </a:lnTo>
                  <a:lnTo>
                    <a:pt x="8" y="2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 rot="94200">
              <a:off x="1798200" y="678960"/>
              <a:ext cx="41400" cy="81000"/>
            </a:xfrm>
            <a:custGeom>
              <a:avLst/>
              <a:gdLst/>
              <a:ahLst/>
              <a:rect l="l" t="t" r="r" b="b"/>
              <a:pathLst>
                <a:path w="26" h="45">
                  <a:moveTo>
                    <a:pt x="0" y="31"/>
                  </a:moveTo>
                  <a:lnTo>
                    <a:pt x="6" y="30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5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 rot="94200">
              <a:off x="1868040" y="703440"/>
              <a:ext cx="54000" cy="58680"/>
            </a:xfrm>
            <a:custGeom>
              <a:avLst/>
              <a:gdLst/>
              <a:ahLst/>
              <a:rect l="l" t="t" r="r" b="b"/>
              <a:pathLst>
                <a:path w="33" h="32">
                  <a:moveTo>
                    <a:pt x="25" y="25"/>
                  </a:moveTo>
                  <a:lnTo>
                    <a:pt x="25" y="28"/>
                  </a:lnTo>
                  <a:lnTo>
                    <a:pt x="23" y="28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25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 rot="94200">
              <a:off x="1953720" y="706320"/>
              <a:ext cx="88920" cy="52560"/>
            </a:xfrm>
            <a:custGeom>
              <a:avLst/>
              <a:gdLst/>
              <a:ahLst/>
              <a:rect l="l" t="t" r="r" b="b"/>
              <a:pathLst>
                <a:path w="55" h="29">
                  <a:moveTo>
                    <a:pt x="0" y="2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11"/>
                  </a:lnTo>
                  <a:lnTo>
                    <a:pt x="54" y="28"/>
                  </a:lnTo>
                  <a:lnTo>
                    <a:pt x="48" y="2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28"/>
                  </a:lnTo>
                  <a:lnTo>
                    <a:pt x="25" y="28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 rot="94200">
              <a:off x="2072880" y="709560"/>
              <a:ext cx="90360" cy="52560"/>
            </a:xfrm>
            <a:custGeom>
              <a:avLst/>
              <a:gdLst/>
              <a:ahLst/>
              <a:rect l="l" t="t" r="r" b="b"/>
              <a:pathLst>
                <a:path w="56" h="29">
                  <a:moveTo>
                    <a:pt x="0" y="2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1" y="28"/>
                  </a:lnTo>
                  <a:lnTo>
                    <a:pt x="25" y="28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 rot="94200">
              <a:off x="2196720" y="712440"/>
              <a:ext cx="46080" cy="58680"/>
            </a:xfrm>
            <a:custGeom>
              <a:avLst/>
              <a:gdLst/>
              <a:ahLst/>
              <a:rect l="l" t="t" r="r" b="b"/>
              <a:pathLst>
                <a:path w="28" h="32">
                  <a:moveTo>
                    <a:pt x="21" y="28"/>
                  </a:moveTo>
                  <a:lnTo>
                    <a:pt x="21" y="25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8"/>
                  </a:lnTo>
                  <a:lnTo>
                    <a:pt x="21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 rot="94200">
              <a:off x="2320560" y="715680"/>
              <a:ext cx="47520" cy="58680"/>
            </a:xfrm>
            <a:custGeom>
              <a:avLst/>
              <a:gdLst/>
              <a:ahLst/>
              <a:rect l="l" t="t" r="r" b="b"/>
              <a:pathLst>
                <a:path w="29" h="32">
                  <a:moveTo>
                    <a:pt x="22" y="25"/>
                  </a:moveTo>
                  <a:lnTo>
                    <a:pt x="22" y="28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25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 rot="94200">
              <a:off x="2401560" y="717120"/>
              <a:ext cx="42840" cy="5256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8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 rot="94200">
              <a:off x="2477880" y="698040"/>
              <a:ext cx="50760" cy="81000"/>
            </a:xfrm>
            <a:custGeom>
              <a:avLst/>
              <a:gdLst/>
              <a:ahLst/>
              <a:rect l="l" t="t" r="r" b="b"/>
              <a:pathLst>
                <a:path w="31" h="45">
                  <a:moveTo>
                    <a:pt x="24" y="41"/>
                  </a:moveTo>
                  <a:lnTo>
                    <a:pt x="24" y="38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41"/>
                  </a:lnTo>
                  <a:lnTo>
                    <a:pt x="24" y="41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24" y="4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 rot="94200">
              <a:off x="1797120" y="820440"/>
              <a:ext cx="69840" cy="77760"/>
            </a:xfrm>
            <a:custGeom>
              <a:avLst/>
              <a:gdLst/>
              <a:ahLst/>
              <a:rect l="l" t="t" r="r" b="b"/>
              <a:pathLst>
                <a:path w="44" h="45">
                  <a:moveTo>
                    <a:pt x="0" y="4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21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22" y="18"/>
                  </a:lnTo>
                  <a:lnTo>
                    <a:pt x="43" y="44"/>
                  </a:lnTo>
                  <a:lnTo>
                    <a:pt x="36" y="44"/>
                  </a:lnTo>
                  <a:lnTo>
                    <a:pt x="17" y="21"/>
                  </a:lnTo>
                  <a:lnTo>
                    <a:pt x="8" y="27"/>
                  </a:lnTo>
                  <a:lnTo>
                    <a:pt x="8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 rot="94200">
              <a:off x="1893600" y="844200"/>
              <a:ext cx="47520" cy="55440"/>
            </a:xfrm>
            <a:custGeom>
              <a:avLst/>
              <a:gdLst/>
              <a:ahLst/>
              <a:rect l="l" t="t" r="r" b="b"/>
              <a:pathLst>
                <a:path w="30" h="32">
                  <a:moveTo>
                    <a:pt x="23" y="28"/>
                  </a:moveTo>
                  <a:lnTo>
                    <a:pt x="22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 rot="94200">
              <a:off x="1971360" y="847440"/>
              <a:ext cx="44280" cy="55440"/>
            </a:xfrm>
            <a:custGeom>
              <a:avLst/>
              <a:gdLst/>
              <a:ahLst/>
              <a:rect l="l" t="t" r="r" b="b"/>
              <a:pathLst>
                <a:path w="27" h="32">
                  <a:moveTo>
                    <a:pt x="0" y="22"/>
                  </a:moveTo>
                  <a:lnTo>
                    <a:pt x="6" y="21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 rot="94200">
              <a:off x="2050920" y="826560"/>
              <a:ext cx="47880" cy="78120"/>
            </a:xfrm>
            <a:custGeom>
              <a:avLst/>
              <a:gdLst/>
              <a:ahLst/>
              <a:rect l="l" t="t" r="r" b="b"/>
              <a:pathLst>
                <a:path w="30" h="45">
                  <a:moveTo>
                    <a:pt x="0" y="4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44"/>
                  </a:lnTo>
                  <a:lnTo>
                    <a:pt x="22" y="44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17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 rot="94200">
              <a:off x="2130120" y="852480"/>
              <a:ext cx="88920" cy="5544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31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31"/>
                  </a:lnTo>
                  <a:lnTo>
                    <a:pt x="25" y="31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 rot="94200">
              <a:off x="2249640" y="833040"/>
              <a:ext cx="45720" cy="77760"/>
            </a:xfrm>
            <a:custGeom>
              <a:avLst/>
              <a:gdLst/>
              <a:ahLst/>
              <a:rect l="l" t="t" r="r" b="b"/>
              <a:pathLst>
                <a:path w="29" h="45">
                  <a:moveTo>
                    <a:pt x="28" y="6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8" y="6"/>
                  </a:lnTo>
                  <a:lnTo>
                    <a:pt x="28" y="44"/>
                  </a:lnTo>
                  <a:lnTo>
                    <a:pt x="28" y="11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28" y="44"/>
                  </a:lnTo>
                  <a:lnTo>
                    <a:pt x="28" y="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 rot="94200">
              <a:off x="2284200" y="855360"/>
              <a:ext cx="45720" cy="55440"/>
            </a:xfrm>
            <a:custGeom>
              <a:avLst/>
              <a:gdLst/>
              <a:ahLst/>
              <a:rect l="l" t="t" r="r" b="b"/>
              <a:pathLst>
                <a:path w="29" h="32">
                  <a:moveTo>
                    <a:pt x="0" y="3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 rot="94200">
              <a:off x="2035080" y="1106280"/>
              <a:ext cx="52560" cy="66600"/>
            </a:xfrm>
            <a:custGeom>
              <a:avLst/>
              <a:gdLst/>
              <a:ahLst/>
              <a:rect l="l" t="t" r="r" b="b"/>
              <a:pathLst>
                <a:path w="33" h="38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25" y="37"/>
                  </a:lnTo>
                  <a:lnTo>
                    <a:pt x="25" y="20"/>
                  </a:lnTo>
                  <a:lnTo>
                    <a:pt x="8" y="20"/>
                  </a:lnTo>
                  <a:lnTo>
                    <a:pt x="8" y="37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 rot="94200">
              <a:off x="2119320" y="1107720"/>
              <a:ext cx="42840" cy="66600"/>
            </a:xfrm>
            <a:custGeom>
              <a:avLst/>
              <a:gdLst/>
              <a:ahLst/>
              <a:rect l="l" t="t" r="r" b="b"/>
              <a:pathLst>
                <a:path w="28" h="38">
                  <a:moveTo>
                    <a:pt x="27" y="4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7" y="4"/>
                  </a:lnTo>
                  <a:lnTo>
                    <a:pt x="27" y="37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37"/>
                  </a:lnTo>
                  <a:lnTo>
                    <a:pt x="27" y="37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 rot="94200">
              <a:off x="2154240" y="1133280"/>
              <a:ext cx="74520" cy="42840"/>
            </a:xfrm>
            <a:custGeom>
              <a:avLst/>
              <a:gdLst/>
              <a:ahLst/>
              <a:rect l="l" t="t" r="r" b="b"/>
              <a:pathLst>
                <a:path w="46" h="25">
                  <a:moveTo>
                    <a:pt x="0" y="2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24"/>
                  </a:lnTo>
                  <a:lnTo>
                    <a:pt x="21" y="24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24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 rot="94200">
              <a:off x="2254320" y="1136160"/>
              <a:ext cx="46080" cy="42840"/>
            </a:xfrm>
            <a:custGeom>
              <a:avLst/>
              <a:gdLst/>
              <a:ahLst/>
              <a:rect l="l" t="t" r="r" b="b"/>
              <a:pathLst>
                <a:path w="28" h="25">
                  <a:moveTo>
                    <a:pt x="21" y="21"/>
                  </a:moveTo>
                  <a:lnTo>
                    <a:pt x="21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2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 rot="94200">
              <a:off x="2330280" y="1137960"/>
              <a:ext cx="46080" cy="428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22" y="14"/>
                  </a:moveTo>
                  <a:lnTo>
                    <a:pt x="28" y="15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 rot="94200">
              <a:off x="2394000" y="1115640"/>
              <a:ext cx="46080" cy="66600"/>
            </a:xfrm>
            <a:custGeom>
              <a:avLst/>
              <a:gdLst/>
              <a:ahLst/>
              <a:rect l="l" t="t" r="r" b="b"/>
              <a:pathLst>
                <a:path w="28" h="38">
                  <a:moveTo>
                    <a:pt x="0" y="3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20"/>
                  </a:lnTo>
                  <a:lnTo>
                    <a:pt x="27" y="37"/>
                  </a:lnTo>
                  <a:lnTo>
                    <a:pt x="21" y="37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37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 rot="94200">
              <a:off x="2463840" y="1141200"/>
              <a:ext cx="44280" cy="42840"/>
            </a:xfrm>
            <a:custGeom>
              <a:avLst/>
              <a:gdLst/>
              <a:ahLst/>
              <a:rect l="l" t="t" r="r" b="b"/>
              <a:pathLst>
                <a:path w="28" h="25">
                  <a:moveTo>
                    <a:pt x="21" y="21"/>
                  </a:moveTo>
                  <a:lnTo>
                    <a:pt x="21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2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 rot="94200">
              <a:off x="2529000" y="1118880"/>
              <a:ext cx="47520" cy="66600"/>
            </a:xfrm>
            <a:custGeom>
              <a:avLst/>
              <a:gdLst/>
              <a:ahLst/>
              <a:rect l="l" t="t" r="r" b="b"/>
              <a:pathLst>
                <a:path w="30" h="38">
                  <a:moveTo>
                    <a:pt x="15" y="37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5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 rot="94200">
              <a:off x="2054160" y="1230120"/>
              <a:ext cx="52560" cy="68040"/>
            </a:xfrm>
            <a:custGeom>
              <a:avLst/>
              <a:gdLst/>
              <a:ahLst/>
              <a:rect l="l" t="t" r="r" b="b"/>
              <a:pathLst>
                <a:path w="33" h="38">
                  <a:moveTo>
                    <a:pt x="0" y="3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6" y="21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17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6" y="3"/>
                  </a:lnTo>
                  <a:lnTo>
                    <a:pt x="6" y="17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 rot="94200">
              <a:off x="2139840" y="1250640"/>
              <a:ext cx="47880" cy="50760"/>
            </a:xfrm>
            <a:custGeom>
              <a:avLst/>
              <a:gdLst/>
              <a:ahLst/>
              <a:rect l="l" t="t" r="r" b="b"/>
              <a:pathLst>
                <a:path w="29" h="28">
                  <a:moveTo>
                    <a:pt x="0" y="2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27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 rot="94200">
              <a:off x="2179800" y="1250640"/>
              <a:ext cx="47520" cy="50760"/>
            </a:xfrm>
            <a:custGeom>
              <a:avLst/>
              <a:gdLst/>
              <a:ahLst/>
              <a:rect l="l" t="t" r="r" b="b"/>
              <a:pathLst>
                <a:path w="30" h="28">
                  <a:moveTo>
                    <a:pt x="23" y="24"/>
                  </a:moveTo>
                  <a:lnTo>
                    <a:pt x="22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29" y="27"/>
                  </a:lnTo>
                  <a:lnTo>
                    <a:pt x="23" y="27"/>
                  </a:lnTo>
                  <a:lnTo>
                    <a:pt x="23" y="2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2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 rot="94200">
              <a:off x="2251080" y="1236240"/>
              <a:ext cx="46080" cy="68400"/>
            </a:xfrm>
            <a:custGeom>
              <a:avLst/>
              <a:gdLst/>
              <a:ahLst/>
              <a:rect l="l" t="t" r="r" b="b"/>
              <a:pathLst>
                <a:path w="28" h="38">
                  <a:moveTo>
                    <a:pt x="21" y="37"/>
                  </a:moveTo>
                  <a:lnTo>
                    <a:pt x="21" y="34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37"/>
                  </a:lnTo>
                  <a:lnTo>
                    <a:pt x="21" y="37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21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 rot="94200">
              <a:off x="2327400" y="1255320"/>
              <a:ext cx="46080" cy="50760"/>
            </a:xfrm>
            <a:custGeom>
              <a:avLst/>
              <a:gdLst/>
              <a:ahLst/>
              <a:rect l="l" t="t" r="r" b="b"/>
              <a:pathLst>
                <a:path w="29" h="28">
                  <a:moveTo>
                    <a:pt x="21" y="18"/>
                  </a:moveTo>
                  <a:lnTo>
                    <a:pt x="28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5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21" y="1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 rot="94200">
              <a:off x="2390760" y="1257120"/>
              <a:ext cx="52560" cy="50760"/>
            </a:xfrm>
            <a:custGeom>
              <a:avLst/>
              <a:gdLst/>
              <a:ahLst/>
              <a:rect l="l" t="t" r="r" b="b"/>
              <a:pathLst>
                <a:path w="32" h="28">
                  <a:moveTo>
                    <a:pt x="0" y="18"/>
                  </a:moveTo>
                  <a:lnTo>
                    <a:pt x="5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7" y="11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 rot="94200">
              <a:off x="2460600" y="1240920"/>
              <a:ext cx="46080" cy="68400"/>
            </a:xfrm>
            <a:custGeom>
              <a:avLst/>
              <a:gdLst/>
              <a:ahLst/>
              <a:rect l="l" t="t" r="r" b="b"/>
              <a:pathLst>
                <a:path w="29" h="38">
                  <a:moveTo>
                    <a:pt x="0" y="3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37"/>
                  </a:lnTo>
                  <a:lnTo>
                    <a:pt x="21" y="3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37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 rot="94200">
              <a:off x="2201400" y="1398240"/>
              <a:ext cx="77760" cy="79200"/>
            </a:xfrm>
            <a:custGeom>
              <a:avLst/>
              <a:gdLst/>
              <a:ahLst/>
              <a:rect l="l" t="t" r="r" b="b"/>
              <a:pathLst>
                <a:path w="47" h="45">
                  <a:moveTo>
                    <a:pt x="40" y="28"/>
                  </a:moveTo>
                  <a:lnTo>
                    <a:pt x="46" y="28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 rot="94200">
              <a:off x="2309400" y="1401480"/>
              <a:ext cx="46080" cy="79200"/>
            </a:xfrm>
            <a:custGeom>
              <a:avLst/>
              <a:gdLst/>
              <a:ahLst/>
              <a:rect l="l" t="t" r="r" b="b"/>
              <a:pathLst>
                <a:path w="30" h="45">
                  <a:moveTo>
                    <a:pt x="0" y="4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 rot="94200">
              <a:off x="2385720" y="1428480"/>
              <a:ext cx="52200" cy="54000"/>
            </a:xfrm>
            <a:custGeom>
              <a:avLst/>
              <a:gdLst/>
              <a:ahLst/>
              <a:rect l="l" t="t" r="r" b="b"/>
              <a:pathLst>
                <a:path w="33" h="32">
                  <a:moveTo>
                    <a:pt x="26" y="28"/>
                  </a:moveTo>
                  <a:lnTo>
                    <a:pt x="25" y="28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 rot="94200">
              <a:off x="2476080" y="1431720"/>
              <a:ext cx="44640" cy="5400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3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5" y="31"/>
                  </a:lnTo>
                  <a:lnTo>
                    <a:pt x="19" y="31"/>
                  </a:lnTo>
                  <a:lnTo>
                    <a:pt x="19" y="13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 rot="94200">
              <a:off x="2552400" y="1407600"/>
              <a:ext cx="49320" cy="79560"/>
            </a:xfrm>
            <a:custGeom>
              <a:avLst/>
              <a:gdLst/>
              <a:ahLst/>
              <a:rect l="l" t="t" r="r" b="b"/>
              <a:pathLst>
                <a:path w="31" h="45">
                  <a:moveTo>
                    <a:pt x="24" y="44"/>
                  </a:moveTo>
                  <a:lnTo>
                    <a:pt x="24" y="39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24" y="4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24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 rot="94200">
              <a:off x="2636640" y="1409760"/>
              <a:ext cx="39600" cy="79200"/>
            </a:xfrm>
            <a:custGeom>
              <a:avLst/>
              <a:gdLst/>
              <a:ahLst/>
              <a:rect l="l" t="t" r="r" b="b"/>
              <a:pathLst>
                <a:path w="26" h="45">
                  <a:moveTo>
                    <a:pt x="25" y="4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5" y="4"/>
                  </a:lnTo>
                  <a:lnTo>
                    <a:pt x="25" y="44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 rot="94200">
              <a:off x="2663640" y="1436400"/>
              <a:ext cx="48960" cy="79200"/>
            </a:xfrm>
            <a:custGeom>
              <a:avLst/>
              <a:gdLst/>
              <a:ahLst/>
              <a:rect l="l" t="t" r="r" b="b"/>
              <a:pathLst>
                <a:path w="31" h="46">
                  <a:moveTo>
                    <a:pt x="2" y="33"/>
                  </a:moveTo>
                  <a:lnTo>
                    <a:pt x="8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2" y="3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 rot="94200">
              <a:off x="2744280" y="1438200"/>
              <a:ext cx="54000" cy="54000"/>
            </a:xfrm>
            <a:custGeom>
              <a:avLst/>
              <a:gdLst/>
              <a:ahLst/>
              <a:rect l="l" t="t" r="r" b="b"/>
              <a:pathLst>
                <a:path w="33" h="32">
                  <a:moveTo>
                    <a:pt x="26" y="28"/>
                  </a:moveTo>
                  <a:lnTo>
                    <a:pt x="25" y="28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32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 rot="94200">
              <a:off x="2836440" y="1441080"/>
              <a:ext cx="42840" cy="5400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3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5" y="1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 rot="94200">
              <a:off x="2879280" y="1417320"/>
              <a:ext cx="47880" cy="79200"/>
            </a:xfrm>
            <a:custGeom>
              <a:avLst/>
              <a:gdLst/>
              <a:ahLst/>
              <a:rect l="l" t="t" r="r" b="b"/>
              <a:pathLst>
                <a:path w="30" h="45">
                  <a:moveTo>
                    <a:pt x="0" y="4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 rot="94200">
              <a:off x="1645920" y="1422360"/>
              <a:ext cx="63360" cy="84240"/>
            </a:xfrm>
            <a:custGeom>
              <a:avLst/>
              <a:gdLst/>
              <a:ahLst/>
              <a:rect l="l" t="t" r="r" b="b"/>
              <a:pathLst>
                <a:path w="39" h="49">
                  <a:moveTo>
                    <a:pt x="0" y="4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8" y="29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8" y="6"/>
                  </a:lnTo>
                  <a:lnTo>
                    <a:pt x="8" y="22"/>
                  </a:lnTo>
                  <a:lnTo>
                    <a:pt x="0" y="4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 rot="94200">
              <a:off x="1757160" y="1449000"/>
              <a:ext cx="44280" cy="65160"/>
            </a:xfrm>
            <a:custGeom>
              <a:avLst/>
              <a:gdLst/>
              <a:ahLst/>
              <a:rect l="l" t="t" r="r" b="b"/>
              <a:pathLst>
                <a:path w="28" h="37">
                  <a:moveTo>
                    <a:pt x="21" y="33"/>
                  </a:moveTo>
                  <a:lnTo>
                    <a:pt x="21" y="30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33"/>
                  </a:lnTo>
                  <a:lnTo>
                    <a:pt x="21" y="3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 rot="94200">
              <a:off x="1841040" y="1452240"/>
              <a:ext cx="49320" cy="60120"/>
            </a:xfrm>
            <a:custGeom>
              <a:avLst/>
              <a:gdLst/>
              <a:ahLst/>
              <a:rect l="l" t="t" r="r" b="b"/>
              <a:pathLst>
                <a:path w="32" h="34">
                  <a:moveTo>
                    <a:pt x="0" y="3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33"/>
                  </a:lnTo>
                  <a:lnTo>
                    <a:pt x="25" y="33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33"/>
                  </a:lnTo>
                  <a:lnTo>
                    <a:pt x="0" y="3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 rot="94200">
              <a:off x="1918800" y="1430280"/>
              <a:ext cx="38160" cy="112680"/>
            </a:xfrm>
            <a:custGeom>
              <a:avLst/>
              <a:gdLst/>
              <a:ahLst/>
              <a:rect l="l" t="t" r="r" b="b"/>
              <a:pathLst>
                <a:path w="26" h="66">
                  <a:moveTo>
                    <a:pt x="13" y="6"/>
                  </a:moveTo>
                  <a:lnTo>
                    <a:pt x="13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3" y="6"/>
                  </a:lnTo>
                  <a:lnTo>
                    <a:pt x="0" y="65"/>
                  </a:lnTo>
                  <a:lnTo>
                    <a:pt x="3" y="59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14"/>
                  </a:lnTo>
                  <a:lnTo>
                    <a:pt x="25" y="14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9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13" y="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 rot="94200">
              <a:off x="1966680" y="1455840"/>
              <a:ext cx="58680" cy="65160"/>
            </a:xfrm>
            <a:custGeom>
              <a:avLst/>
              <a:gdLst/>
              <a:ahLst/>
              <a:rect l="l" t="t" r="r" b="b"/>
              <a:pathLst>
                <a:path w="39" h="37">
                  <a:moveTo>
                    <a:pt x="31" y="30"/>
                  </a:moveTo>
                  <a:lnTo>
                    <a:pt x="31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4" y="27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1" y="3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 rot="94200">
              <a:off x="2063520" y="1434600"/>
              <a:ext cx="52200" cy="88920"/>
            </a:xfrm>
            <a:custGeom>
              <a:avLst/>
              <a:gdLst/>
              <a:ahLst/>
              <a:rect l="l" t="t" r="r" b="b"/>
              <a:pathLst>
                <a:path w="34" h="52">
                  <a:moveTo>
                    <a:pt x="6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5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5" y="51"/>
                  </a:lnTo>
                  <a:lnTo>
                    <a:pt x="14" y="51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4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 rot="94200">
              <a:off x="1928520" y="1679040"/>
              <a:ext cx="71280" cy="79560"/>
            </a:xfrm>
            <a:custGeom>
              <a:avLst/>
              <a:gdLst/>
              <a:ahLst/>
              <a:rect l="l" t="t" r="r" b="b"/>
              <a:pathLst>
                <a:path w="42" h="45">
                  <a:moveTo>
                    <a:pt x="0" y="4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34" y="18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8" y="24"/>
                  </a:lnTo>
                  <a:lnTo>
                    <a:pt x="8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 rot="94200">
              <a:off x="2036520" y="1707840"/>
              <a:ext cx="47520" cy="54000"/>
            </a:xfrm>
            <a:custGeom>
              <a:avLst/>
              <a:gdLst/>
              <a:ahLst/>
              <a:rect l="l" t="t" r="r" b="b"/>
              <a:pathLst>
                <a:path w="30" h="32">
                  <a:moveTo>
                    <a:pt x="23" y="28"/>
                  </a:moveTo>
                  <a:lnTo>
                    <a:pt x="22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3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 rot="94200">
              <a:off x="2118960" y="1709280"/>
              <a:ext cx="44280" cy="54000"/>
            </a:xfrm>
            <a:custGeom>
              <a:avLst/>
              <a:gdLst/>
              <a:ahLst/>
              <a:rect l="l" t="t" r="r" b="b"/>
              <a:pathLst>
                <a:path w="28" h="32">
                  <a:moveTo>
                    <a:pt x="0" y="31"/>
                  </a:moveTo>
                  <a:lnTo>
                    <a:pt x="0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3"/>
                  </a:lnTo>
                  <a:lnTo>
                    <a:pt x="9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 rot="94200">
              <a:off x="2161800" y="1714320"/>
              <a:ext cx="52560" cy="80640"/>
            </a:xfrm>
            <a:custGeom>
              <a:avLst/>
              <a:gdLst/>
              <a:ahLst/>
              <a:rect l="l" t="t" r="r" b="b"/>
              <a:pathLst>
                <a:path w="33" h="45">
                  <a:moveTo>
                    <a:pt x="5" y="44"/>
                  </a:moveTo>
                  <a:lnTo>
                    <a:pt x="2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5" y="4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 rot="94200">
              <a:off x="2238120" y="1714320"/>
              <a:ext cx="50760" cy="5364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24" y="28"/>
                  </a:moveTo>
                  <a:lnTo>
                    <a:pt x="23" y="28"/>
                  </a:lnTo>
                  <a:lnTo>
                    <a:pt x="23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 rot="94200">
              <a:off x="2323800" y="1715760"/>
              <a:ext cx="44280" cy="54000"/>
            </a:xfrm>
            <a:custGeom>
              <a:avLst/>
              <a:gdLst/>
              <a:ahLst/>
              <a:rect l="l" t="t" r="r" b="b"/>
              <a:pathLst>
                <a:path w="27" h="32">
                  <a:moveTo>
                    <a:pt x="0" y="31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 rot="94200">
              <a:off x="2395080" y="1717560"/>
              <a:ext cx="55800" cy="54000"/>
            </a:xfrm>
            <a:custGeom>
              <a:avLst/>
              <a:gdLst/>
              <a:ahLst/>
              <a:rect l="l" t="t" r="r" b="b"/>
              <a:pathLst>
                <a:path w="34" h="32">
                  <a:moveTo>
                    <a:pt x="26" y="28"/>
                  </a:moveTo>
                  <a:lnTo>
                    <a:pt x="24" y="28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 rot="94200">
              <a:off x="1101600" y="2255400"/>
              <a:ext cx="95400" cy="100080"/>
            </a:xfrm>
            <a:custGeom>
              <a:avLst/>
              <a:gdLst/>
              <a:ahLst/>
              <a:rect l="l" t="t" r="r" b="b"/>
              <a:pathLst>
                <a:path w="59" h="57">
                  <a:moveTo>
                    <a:pt x="0" y="5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58" y="56"/>
                  </a:lnTo>
                  <a:lnTo>
                    <a:pt x="46" y="56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8" y="4"/>
                  </a:lnTo>
                  <a:lnTo>
                    <a:pt x="8" y="24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 rot="94200">
              <a:off x="1220760" y="2287440"/>
              <a:ext cx="66600" cy="71640"/>
            </a:xfrm>
            <a:custGeom>
              <a:avLst/>
              <a:gdLst/>
              <a:ahLst/>
              <a:rect l="l" t="t" r="r" b="b"/>
              <a:pathLst>
                <a:path w="42" h="41">
                  <a:moveTo>
                    <a:pt x="32" y="34"/>
                  </a:moveTo>
                  <a:lnTo>
                    <a:pt x="32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7" y="10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40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 rot="94200">
              <a:off x="1307880" y="2261880"/>
              <a:ext cx="45720" cy="135000"/>
            </a:xfrm>
            <a:custGeom>
              <a:avLst/>
              <a:gdLst/>
              <a:ahLst/>
              <a:rect l="l" t="t" r="r" b="b"/>
              <a:pathLst>
                <a:path w="28" h="77">
                  <a:moveTo>
                    <a:pt x="15" y="7"/>
                  </a:moveTo>
                  <a:lnTo>
                    <a:pt x="15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5" y="7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5" y="67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15" y="67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5" y="15"/>
                  </a:lnTo>
                  <a:lnTo>
                    <a:pt x="27" y="15"/>
                  </a:lnTo>
                  <a:lnTo>
                    <a:pt x="27" y="59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20" y="73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0" y="73"/>
                  </a:lnTo>
                  <a:lnTo>
                    <a:pt x="15" y="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 rot="94200">
              <a:off x="1362240" y="2292120"/>
              <a:ext cx="68040" cy="71280"/>
            </a:xfrm>
            <a:custGeom>
              <a:avLst/>
              <a:gdLst/>
              <a:ahLst/>
              <a:rect l="l" t="t" r="r" b="b"/>
              <a:pathLst>
                <a:path w="42" h="41">
                  <a:moveTo>
                    <a:pt x="32" y="34"/>
                  </a:moveTo>
                  <a:lnTo>
                    <a:pt x="32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1" y="37"/>
                  </a:lnTo>
                  <a:lnTo>
                    <a:pt x="41" y="40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 rot="94200">
              <a:off x="1461960" y="2293920"/>
              <a:ext cx="60480" cy="71280"/>
            </a:xfrm>
            <a:custGeom>
              <a:avLst/>
              <a:gdLst/>
              <a:ahLst/>
              <a:rect l="l" t="t" r="r" b="b"/>
              <a:pathLst>
                <a:path w="39" h="41">
                  <a:moveTo>
                    <a:pt x="0" y="27"/>
                  </a:moveTo>
                  <a:lnTo>
                    <a:pt x="9" y="27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 rot="94200">
              <a:off x="1557360" y="2269800"/>
              <a:ext cx="46080" cy="98280"/>
            </a:xfrm>
            <a:custGeom>
              <a:avLst/>
              <a:gdLst/>
              <a:ahLst/>
              <a:rect l="l" t="t" r="r" b="b"/>
              <a:pathLst>
                <a:path w="28" h="56">
                  <a:moveTo>
                    <a:pt x="27" y="49"/>
                  </a:moveTo>
                  <a:lnTo>
                    <a:pt x="27" y="55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18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14" y="18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7" y="4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 rot="94200">
              <a:off x="1614600" y="2270160"/>
              <a:ext cx="61920" cy="100080"/>
            </a:xfrm>
            <a:custGeom>
              <a:avLst/>
              <a:gdLst/>
              <a:ahLst/>
              <a:rect l="l" t="t" r="r" b="b"/>
              <a:pathLst>
                <a:path w="39" h="57">
                  <a:moveTo>
                    <a:pt x="0" y="5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8" y="56"/>
                  </a:lnTo>
                  <a:lnTo>
                    <a:pt x="31" y="56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1" y="5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 rot="94200">
              <a:off x="1709640" y="2301480"/>
              <a:ext cx="68400" cy="71640"/>
            </a:xfrm>
            <a:custGeom>
              <a:avLst/>
              <a:gdLst/>
              <a:ahLst/>
              <a:rect l="l" t="t" r="r" b="b"/>
              <a:pathLst>
                <a:path w="42" h="41">
                  <a:moveTo>
                    <a:pt x="34" y="34"/>
                  </a:moveTo>
                  <a:lnTo>
                    <a:pt x="32" y="34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40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4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 rot="94200">
              <a:off x="1817640" y="2305080"/>
              <a:ext cx="58680" cy="712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0" y="4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4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 rot="94200">
              <a:off x="2887560" y="2270160"/>
              <a:ext cx="87480" cy="101520"/>
            </a:xfrm>
            <a:custGeom>
              <a:avLst/>
              <a:gdLst/>
              <a:ahLst/>
              <a:rect l="l" t="t" r="r" b="b"/>
              <a:pathLst>
                <a:path w="53" h="57">
                  <a:moveTo>
                    <a:pt x="42" y="0"/>
                  </a:moveTo>
                  <a:lnTo>
                    <a:pt x="5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2" y="36"/>
                  </a:lnTo>
                  <a:lnTo>
                    <a:pt x="52" y="39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6"/>
                  </a:lnTo>
                  <a:lnTo>
                    <a:pt x="37" y="56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2" y="53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 rot="94200">
              <a:off x="3008160" y="2274480"/>
              <a:ext cx="44640" cy="100080"/>
            </a:xfrm>
            <a:custGeom>
              <a:avLst/>
              <a:gdLst/>
              <a:ahLst/>
              <a:rect l="l" t="t" r="r" b="b"/>
              <a:pathLst>
                <a:path w="27" h="56">
                  <a:moveTo>
                    <a:pt x="23" y="49"/>
                  </a:moveTo>
                  <a:lnTo>
                    <a:pt x="26" y="55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3" y="4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 rot="94200">
              <a:off x="3057480" y="2276280"/>
              <a:ext cx="49320" cy="99720"/>
            </a:xfrm>
            <a:custGeom>
              <a:avLst/>
              <a:gdLst/>
              <a:ahLst/>
              <a:rect l="l" t="t" r="r" b="b"/>
              <a:pathLst>
                <a:path w="29" h="56">
                  <a:moveTo>
                    <a:pt x="28" y="49"/>
                  </a:moveTo>
                  <a:lnTo>
                    <a:pt x="28" y="55"/>
                  </a:lnTo>
                  <a:lnTo>
                    <a:pt x="24" y="55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4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16" y="43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8" y="4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 rot="94200">
              <a:off x="3112920" y="2304720"/>
              <a:ext cx="71640" cy="73080"/>
            </a:xfrm>
            <a:custGeom>
              <a:avLst/>
              <a:gdLst/>
              <a:ahLst/>
              <a:rect l="l" t="t" r="r" b="b"/>
              <a:pathLst>
                <a:path w="42" h="40">
                  <a:moveTo>
                    <a:pt x="32" y="33"/>
                  </a:moveTo>
                  <a:lnTo>
                    <a:pt x="32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3" y="36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3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 rot="94200">
              <a:off x="3220920" y="2307960"/>
              <a:ext cx="44640" cy="73080"/>
            </a:xfrm>
            <a:custGeom>
              <a:avLst/>
              <a:gdLst/>
              <a:ahLst/>
              <a:rect l="l" t="t" r="r" b="b"/>
              <a:pathLst>
                <a:path w="27" h="40">
                  <a:moveTo>
                    <a:pt x="0" y="3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39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 rot="94200">
              <a:off x="2879640" y="2447640"/>
              <a:ext cx="77760" cy="100080"/>
            </a:xfrm>
            <a:custGeom>
              <a:avLst/>
              <a:gdLst/>
              <a:ahLst/>
              <a:rect l="l" t="t" r="r" b="b"/>
              <a:pathLst>
                <a:path w="49" h="57">
                  <a:moveTo>
                    <a:pt x="0" y="5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8" y="6"/>
                  </a:lnTo>
                  <a:lnTo>
                    <a:pt x="8" y="2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 rot="94200">
              <a:off x="3003480" y="2477880"/>
              <a:ext cx="44640" cy="72720"/>
            </a:xfrm>
            <a:custGeom>
              <a:avLst/>
              <a:gdLst/>
              <a:ahLst/>
              <a:rect l="l" t="t" r="r" b="b"/>
              <a:pathLst>
                <a:path w="27" h="42">
                  <a:moveTo>
                    <a:pt x="0" y="4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41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 rot="94200">
              <a:off x="3052800" y="2479320"/>
              <a:ext cx="73080" cy="73080"/>
            </a:xfrm>
            <a:custGeom>
              <a:avLst/>
              <a:gdLst/>
              <a:ahLst/>
              <a:rect l="l" t="t" r="r" b="b"/>
              <a:pathLst>
                <a:path w="45" h="42">
                  <a:moveTo>
                    <a:pt x="37" y="36"/>
                  </a:moveTo>
                  <a:lnTo>
                    <a:pt x="34" y="36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28" y="39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34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7" y="21"/>
                  </a:lnTo>
                  <a:lnTo>
                    <a:pt x="37" y="3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 rot="94200">
              <a:off x="3162240" y="2455920"/>
              <a:ext cx="57240" cy="100080"/>
            </a:xfrm>
            <a:custGeom>
              <a:avLst/>
              <a:gdLst/>
              <a:ahLst/>
              <a:rect l="l" t="t" r="r" b="b"/>
              <a:pathLst>
                <a:path w="37" h="57">
                  <a:moveTo>
                    <a:pt x="30" y="56"/>
                  </a:moveTo>
                  <a:lnTo>
                    <a:pt x="30" y="51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9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3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 rot="94200">
              <a:off x="3262320" y="2485800"/>
              <a:ext cx="68400" cy="72720"/>
            </a:xfrm>
            <a:custGeom>
              <a:avLst/>
              <a:gdLst/>
              <a:ahLst/>
              <a:rect l="l" t="t" r="r" b="b"/>
              <a:pathLst>
                <a:path w="43" h="42">
                  <a:moveTo>
                    <a:pt x="35" y="28"/>
                  </a:moveTo>
                  <a:lnTo>
                    <a:pt x="42" y="28"/>
                  </a:lnTo>
                  <a:lnTo>
                    <a:pt x="41" y="31"/>
                  </a:lnTo>
                  <a:lnTo>
                    <a:pt x="41" y="34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8" y="17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35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 rot="94200">
              <a:off x="3359160" y="2487240"/>
              <a:ext cx="68400" cy="7308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0" y="28"/>
                  </a:moveTo>
                  <a:lnTo>
                    <a:pt x="8" y="28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6" y="31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1" y="39"/>
                  </a:lnTo>
                  <a:lnTo>
                    <a:pt x="31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 rot="94200">
              <a:off x="3457440" y="2463840"/>
              <a:ext cx="60480" cy="100080"/>
            </a:xfrm>
            <a:custGeom>
              <a:avLst/>
              <a:gdLst/>
              <a:ahLst/>
              <a:rect l="l" t="t" r="r" b="b"/>
              <a:pathLst>
                <a:path w="37" h="57">
                  <a:moveTo>
                    <a:pt x="0" y="5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6" y="56"/>
                  </a:lnTo>
                  <a:lnTo>
                    <a:pt x="29" y="56"/>
                  </a:lnTo>
                  <a:lnTo>
                    <a:pt x="29" y="31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5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 rot="94200">
              <a:off x="2486160" y="3160800"/>
              <a:ext cx="107640" cy="100080"/>
            </a:xfrm>
            <a:custGeom>
              <a:avLst/>
              <a:gdLst/>
              <a:ahLst/>
              <a:rect l="l" t="t" r="r" b="b"/>
              <a:pathLst>
                <a:path w="67" h="57">
                  <a:moveTo>
                    <a:pt x="0" y="5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1" y="39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66" y="56"/>
                  </a:lnTo>
                  <a:lnTo>
                    <a:pt x="60" y="56"/>
                  </a:lnTo>
                  <a:lnTo>
                    <a:pt x="60" y="8"/>
                  </a:lnTo>
                  <a:lnTo>
                    <a:pt x="39" y="56"/>
                  </a:lnTo>
                  <a:lnTo>
                    <a:pt x="26" y="56"/>
                  </a:lnTo>
                  <a:lnTo>
                    <a:pt x="8" y="7"/>
                  </a:lnTo>
                  <a:lnTo>
                    <a:pt x="8" y="5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 rot="94200">
              <a:off x="2711520" y="3165480"/>
              <a:ext cx="85680" cy="100080"/>
            </a:xfrm>
            <a:custGeom>
              <a:avLst/>
              <a:gdLst/>
              <a:ahLst/>
              <a:rect l="l" t="t" r="r" b="b"/>
              <a:pathLst>
                <a:path w="53" h="57">
                  <a:moveTo>
                    <a:pt x="0" y="5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39" y="32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6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25"/>
                  </a:lnTo>
                  <a:lnTo>
                    <a:pt x="26" y="25"/>
                  </a:lnTo>
                  <a:lnTo>
                    <a:pt x="31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5" y="18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6" y="4"/>
                  </a:lnTo>
                  <a:lnTo>
                    <a:pt x="8" y="4"/>
                  </a:lnTo>
                  <a:lnTo>
                    <a:pt x="8" y="25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 rot="94200">
              <a:off x="3921120" y="2765520"/>
              <a:ext cx="87480" cy="98280"/>
            </a:xfrm>
            <a:custGeom>
              <a:avLst/>
              <a:gdLst/>
              <a:ahLst/>
              <a:rect l="l" t="t" r="r" b="b"/>
              <a:pathLst>
                <a:path w="54" h="56">
                  <a:moveTo>
                    <a:pt x="0" y="55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9" y="13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1" y="24"/>
                  </a:lnTo>
                  <a:lnTo>
                    <a:pt x="41" y="27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1" y="52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4" y="55"/>
                  </a:lnTo>
                  <a:lnTo>
                    <a:pt x="32" y="55"/>
                  </a:lnTo>
                  <a:lnTo>
                    <a:pt x="29" y="5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9" y="22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9" y="6"/>
                  </a:lnTo>
                  <a:lnTo>
                    <a:pt x="9" y="22"/>
                  </a:lnTo>
                  <a:lnTo>
                    <a:pt x="9" y="49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2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9" y="31"/>
                  </a:lnTo>
                  <a:lnTo>
                    <a:pt x="9" y="49"/>
                  </a:lnTo>
                  <a:lnTo>
                    <a:pt x="0" y="55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 rot="94200">
              <a:off x="4040280" y="2768400"/>
              <a:ext cx="44280" cy="98280"/>
            </a:xfrm>
            <a:custGeom>
              <a:avLst/>
              <a:gdLst/>
              <a:ahLst/>
              <a:rect l="l" t="t" r="r" b="b"/>
              <a:pathLst>
                <a:path w="28" h="56">
                  <a:moveTo>
                    <a:pt x="0" y="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0" y="8"/>
                  </a:lnTo>
                  <a:lnTo>
                    <a:pt x="0" y="55"/>
                  </a:lnTo>
                  <a:lnTo>
                    <a:pt x="0" y="15"/>
                  </a:lnTo>
                  <a:lnTo>
                    <a:pt x="27" y="1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 rot="94200">
              <a:off x="4084560" y="2770200"/>
              <a:ext cx="58680" cy="98280"/>
            </a:xfrm>
            <a:custGeom>
              <a:avLst/>
              <a:gdLst/>
              <a:ahLst/>
              <a:rect l="l" t="t" r="r" b="b"/>
              <a:pathLst>
                <a:path w="39" h="56">
                  <a:moveTo>
                    <a:pt x="0" y="5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8" y="55"/>
                  </a:lnTo>
                  <a:lnTo>
                    <a:pt x="31" y="55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55"/>
                  </a:lnTo>
                  <a:lnTo>
                    <a:pt x="0" y="55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 rot="94200">
              <a:off x="4178160" y="2800080"/>
              <a:ext cx="69840" cy="74520"/>
            </a:xfrm>
            <a:custGeom>
              <a:avLst/>
              <a:gdLst/>
              <a:ahLst/>
              <a:rect l="l" t="t" r="r" b="b"/>
              <a:pathLst>
                <a:path w="44" h="43">
                  <a:moveTo>
                    <a:pt x="36" y="36"/>
                  </a:moveTo>
                  <a:lnTo>
                    <a:pt x="34" y="36"/>
                  </a:lnTo>
                  <a:lnTo>
                    <a:pt x="34" y="37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7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6" y="3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 rot="94200">
              <a:off x="4294080" y="2801880"/>
              <a:ext cx="39960" cy="7164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0" y="39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39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 rot="94200">
              <a:off x="3638160" y="3597120"/>
              <a:ext cx="109440" cy="104760"/>
            </a:xfrm>
            <a:custGeom>
              <a:avLst/>
              <a:gdLst/>
              <a:ahLst/>
              <a:rect l="l" t="t" r="r" b="b"/>
              <a:pathLst>
                <a:path w="67" h="60">
                  <a:moveTo>
                    <a:pt x="0" y="31"/>
                  </a:move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10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6" y="24"/>
                  </a:lnTo>
                  <a:lnTo>
                    <a:pt x="66" y="25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66" y="32"/>
                  </a:lnTo>
                  <a:lnTo>
                    <a:pt x="66" y="35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1" y="53"/>
                  </a:lnTo>
                  <a:lnTo>
                    <a:pt x="51" y="54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5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49"/>
                  </a:lnTo>
                  <a:lnTo>
                    <a:pt x="45" y="49"/>
                  </a:lnTo>
                  <a:lnTo>
                    <a:pt x="46" y="47"/>
                  </a:lnTo>
                  <a:lnTo>
                    <a:pt x="51" y="47"/>
                  </a:lnTo>
                  <a:lnTo>
                    <a:pt x="51" y="45"/>
                  </a:lnTo>
                  <a:lnTo>
                    <a:pt x="51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1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 rot="94200">
              <a:off x="3784680" y="3631680"/>
              <a:ext cx="42840" cy="66960"/>
            </a:xfrm>
            <a:custGeom>
              <a:avLst/>
              <a:gdLst/>
              <a:ahLst/>
              <a:rect l="l" t="t" r="r" b="b"/>
              <a:pathLst>
                <a:path w="26" h="39">
                  <a:moveTo>
                    <a:pt x="0" y="3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38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 rot="94200">
              <a:off x="3841920" y="3601800"/>
              <a:ext cx="44280" cy="98280"/>
            </a:xfrm>
            <a:custGeom>
              <a:avLst/>
              <a:gdLst/>
              <a:ahLst/>
              <a:rect l="l" t="t" r="r" b="b"/>
              <a:pathLst>
                <a:path w="28" h="57">
                  <a:moveTo>
                    <a:pt x="27" y="7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7" y="7"/>
                  </a:lnTo>
                  <a:lnTo>
                    <a:pt x="27" y="56"/>
                  </a:lnTo>
                  <a:lnTo>
                    <a:pt x="27" y="15"/>
                  </a:lnTo>
                  <a:lnTo>
                    <a:pt x="0" y="15"/>
                  </a:lnTo>
                  <a:lnTo>
                    <a:pt x="0" y="56"/>
                  </a:lnTo>
                  <a:lnTo>
                    <a:pt x="27" y="56"/>
                  </a:lnTo>
                  <a:lnTo>
                    <a:pt x="27" y="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 rot="94200">
              <a:off x="3873600" y="3633840"/>
              <a:ext cx="56880" cy="73080"/>
            </a:xfrm>
            <a:custGeom>
              <a:avLst/>
              <a:gdLst/>
              <a:ahLst/>
              <a:rect l="l" t="t" r="r" b="b"/>
              <a:pathLst>
                <a:path w="36" h="42">
                  <a:moveTo>
                    <a:pt x="0" y="28"/>
                  </a:move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8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4" y="21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 rot="94200">
              <a:off x="3967200" y="3637080"/>
              <a:ext cx="65160" cy="7308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0" y="28"/>
                  </a:moveTo>
                  <a:lnTo>
                    <a:pt x="11" y="27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8" y="34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41" y="24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7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 rot="94200">
              <a:off x="4060800" y="3639600"/>
              <a:ext cx="69840" cy="73080"/>
            </a:xfrm>
            <a:custGeom>
              <a:avLst/>
              <a:gdLst/>
              <a:ahLst/>
              <a:rect l="l" t="t" r="r" b="b"/>
              <a:pathLst>
                <a:path w="44" h="42">
                  <a:moveTo>
                    <a:pt x="36" y="34"/>
                  </a:moveTo>
                  <a:lnTo>
                    <a:pt x="36" y="35"/>
                  </a:lnTo>
                  <a:lnTo>
                    <a:pt x="3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6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 rot="94200">
              <a:off x="2362320" y="4853160"/>
              <a:ext cx="109440" cy="99720"/>
            </a:xfrm>
            <a:custGeom>
              <a:avLst/>
              <a:gdLst/>
              <a:ahLst/>
              <a:rect l="l" t="t" r="r" b="b"/>
              <a:pathLst>
                <a:path w="68" h="57">
                  <a:moveTo>
                    <a:pt x="0" y="56"/>
                  </a:moveTo>
                  <a:lnTo>
                    <a:pt x="26" y="0"/>
                  </a:lnTo>
                  <a:lnTo>
                    <a:pt x="41" y="0"/>
                  </a:lnTo>
                  <a:lnTo>
                    <a:pt x="67" y="56"/>
                  </a:lnTo>
                  <a:lnTo>
                    <a:pt x="57" y="56"/>
                  </a:lnTo>
                  <a:lnTo>
                    <a:pt x="49" y="39"/>
                  </a:lnTo>
                  <a:lnTo>
                    <a:pt x="17" y="39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23" y="33"/>
                  </a:lnTo>
                  <a:lnTo>
                    <a:pt x="44" y="33"/>
                  </a:lnTo>
                  <a:lnTo>
                    <a:pt x="41" y="18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3" y="33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 rot="94200">
              <a:off x="2514600" y="4851360"/>
              <a:ext cx="82440" cy="101520"/>
            </a:xfrm>
            <a:custGeom>
              <a:avLst/>
              <a:gdLst/>
              <a:ahLst/>
              <a:rect l="l" t="t" r="r" b="b"/>
              <a:pathLst>
                <a:path w="52" h="57">
                  <a:moveTo>
                    <a:pt x="0" y="5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50" y="7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7" y="28"/>
                  </a:lnTo>
                  <a:lnTo>
                    <a:pt x="45" y="28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8" y="3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8" y="6"/>
                  </a:lnTo>
                  <a:lnTo>
                    <a:pt x="8" y="26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 rot="94200">
              <a:off x="1771200" y="5683320"/>
              <a:ext cx="141480" cy="112680"/>
            </a:xfrm>
            <a:custGeom>
              <a:avLst/>
              <a:gdLst/>
              <a:ahLst/>
              <a:rect l="l" t="t" r="r" b="b"/>
              <a:pathLst>
                <a:path w="88" h="64">
                  <a:moveTo>
                    <a:pt x="0" y="19"/>
                  </a:moveTo>
                  <a:lnTo>
                    <a:pt x="68" y="0"/>
                  </a:lnTo>
                  <a:lnTo>
                    <a:pt x="69" y="7"/>
                  </a:lnTo>
                  <a:lnTo>
                    <a:pt x="35" y="17"/>
                  </a:lnTo>
                  <a:lnTo>
                    <a:pt x="81" y="35"/>
                  </a:lnTo>
                  <a:lnTo>
                    <a:pt x="87" y="45"/>
                  </a:lnTo>
                  <a:lnTo>
                    <a:pt x="49" y="28"/>
                  </a:lnTo>
                  <a:lnTo>
                    <a:pt x="20" y="63"/>
                  </a:lnTo>
                  <a:lnTo>
                    <a:pt x="14" y="56"/>
                  </a:lnTo>
                  <a:lnTo>
                    <a:pt x="41" y="25"/>
                  </a:lnTo>
                  <a:lnTo>
                    <a:pt x="26" y="19"/>
                  </a:lnTo>
                  <a:lnTo>
                    <a:pt x="2" y="26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 rot="94200">
              <a:off x="1816200" y="5797440"/>
              <a:ext cx="87120" cy="71640"/>
            </a:xfrm>
            <a:custGeom>
              <a:avLst/>
              <a:gdLst/>
              <a:ahLst/>
              <a:rect l="l" t="t" r="r" b="b"/>
              <a:pathLst>
                <a:path w="52" h="40">
                  <a:moveTo>
                    <a:pt x="20" y="33"/>
                  </a:moveTo>
                  <a:lnTo>
                    <a:pt x="25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5" y="7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3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0" y="3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 rot="94200">
              <a:off x="1846440" y="5873760"/>
              <a:ext cx="83880" cy="42840"/>
            </a:xfrm>
            <a:custGeom>
              <a:avLst/>
              <a:gdLst/>
              <a:ahLst/>
              <a:rect l="l" t="t" r="r" b="b"/>
              <a:pathLst>
                <a:path w="53" h="24">
                  <a:moveTo>
                    <a:pt x="0" y="13"/>
                  </a:moveTo>
                  <a:lnTo>
                    <a:pt x="45" y="0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45" y="23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5" y="13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" y="2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 rot="94200">
              <a:off x="1866600" y="5932440"/>
              <a:ext cx="87120" cy="77760"/>
            </a:xfrm>
            <a:custGeom>
              <a:avLst/>
              <a:gdLst/>
              <a:ahLst/>
              <a:rect l="l" t="t" r="r" b="b"/>
              <a:pathLst>
                <a:path w="54" h="45">
                  <a:moveTo>
                    <a:pt x="14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1" y="31"/>
                  </a:lnTo>
                  <a:lnTo>
                    <a:pt x="40" y="32"/>
                  </a:lnTo>
                  <a:lnTo>
                    <a:pt x="29" y="34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8" y="37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27"/>
                  </a:lnTo>
                  <a:lnTo>
                    <a:pt x="14" y="3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 rot="94200">
              <a:off x="1897200" y="5996160"/>
              <a:ext cx="112680" cy="41040"/>
            </a:xfrm>
            <a:custGeom>
              <a:avLst/>
              <a:gdLst/>
              <a:ahLst/>
              <a:rect l="l" t="t" r="r" b="b"/>
              <a:pathLst>
                <a:path w="70" h="24">
                  <a:moveTo>
                    <a:pt x="0" y="17"/>
                  </a:moveTo>
                  <a:lnTo>
                    <a:pt x="65" y="0"/>
                  </a:lnTo>
                  <a:lnTo>
                    <a:pt x="69" y="6"/>
                  </a:lnTo>
                  <a:lnTo>
                    <a:pt x="2" y="23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 rot="94200">
              <a:off x="1916280" y="6046920"/>
              <a:ext cx="85680" cy="75960"/>
            </a:xfrm>
            <a:custGeom>
              <a:avLst/>
              <a:gdLst/>
              <a:ahLst/>
              <a:rect l="l" t="t" r="r" b="b"/>
              <a:pathLst>
                <a:path w="53" h="44">
                  <a:moveTo>
                    <a:pt x="14" y="34"/>
                  </a:moveTo>
                  <a:lnTo>
                    <a:pt x="14" y="32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8" y="29"/>
                  </a:lnTo>
                  <a:lnTo>
                    <a:pt x="46" y="29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39" y="32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14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 rot="94200">
              <a:off x="2149560" y="5656320"/>
              <a:ext cx="87120" cy="100080"/>
            </a:xfrm>
            <a:custGeom>
              <a:avLst/>
              <a:gdLst/>
              <a:ahLst/>
              <a:rect l="l" t="t" r="r" b="b"/>
              <a:pathLst>
                <a:path w="54" h="57">
                  <a:moveTo>
                    <a:pt x="23" y="56"/>
                  </a:moveTo>
                  <a:lnTo>
                    <a:pt x="2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7"/>
                  </a:lnTo>
                  <a:lnTo>
                    <a:pt x="31" y="7"/>
                  </a:lnTo>
                  <a:lnTo>
                    <a:pt x="31" y="56"/>
                  </a:lnTo>
                  <a:lnTo>
                    <a:pt x="23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 rot="94200">
              <a:off x="2468520" y="5597640"/>
              <a:ext cx="3240" cy="99720"/>
            </a:xfrm>
            <a:custGeom>
              <a:avLst/>
              <a:gdLst/>
              <a:ahLst/>
              <a:rect l="l" t="t" r="r" b="b"/>
              <a:pathLst>
                <a:path w="1" h="5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56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 rot="94200">
              <a:off x="2508120" y="5599080"/>
              <a:ext cx="1800" cy="100080"/>
            </a:xfrm>
            <a:custGeom>
              <a:avLst/>
              <a:gdLst/>
              <a:ahLst/>
              <a:rect l="l" t="t" r="r" b="b"/>
              <a:pathLst>
                <a:path w="1" h="57">
                  <a:moveTo>
                    <a:pt x="0" y="56"/>
                  </a:move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 rot="94200">
              <a:off x="2332080" y="5664240"/>
              <a:ext cx="82440" cy="101520"/>
            </a:xfrm>
            <a:custGeom>
              <a:avLst/>
              <a:gdLst/>
              <a:ahLst/>
              <a:rect l="l" t="t" r="r" b="b"/>
              <a:pathLst>
                <a:path w="50" h="58">
                  <a:moveTo>
                    <a:pt x="0" y="5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42" y="43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8" y="12"/>
                  </a:lnTo>
                  <a:lnTo>
                    <a:pt x="8" y="57"/>
                  </a:lnTo>
                  <a:lnTo>
                    <a:pt x="0" y="5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 rot="94200">
              <a:off x="1765440" y="4928760"/>
              <a:ext cx="47520" cy="74520"/>
            </a:xfrm>
            <a:custGeom>
              <a:avLst/>
              <a:gdLst/>
              <a:ahLst/>
              <a:rect l="l" t="t" r="r" b="b"/>
              <a:pathLst>
                <a:path w="29" h="43">
                  <a:moveTo>
                    <a:pt x="15" y="36"/>
                  </a:moveTo>
                  <a:lnTo>
                    <a:pt x="12" y="42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2" y="11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5" y="7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1" y="10"/>
                  </a:lnTo>
                  <a:lnTo>
                    <a:pt x="28" y="12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5" y="3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 rot="94200">
              <a:off x="5157720" y="2595240"/>
              <a:ext cx="4752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0" y="2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5" y="18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24" y="1"/>
                  </a:lnTo>
                  <a:lnTo>
                    <a:pt x="16" y="23"/>
                  </a:lnTo>
                  <a:lnTo>
                    <a:pt x="10" y="23"/>
                  </a:lnTo>
                  <a:lnTo>
                    <a:pt x="1" y="1"/>
                  </a:lnTo>
                  <a:lnTo>
                    <a:pt x="1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 rot="94200">
              <a:off x="5213520" y="2603160"/>
              <a:ext cx="50760" cy="42840"/>
            </a:xfrm>
            <a:custGeom>
              <a:avLst/>
              <a:gdLst/>
              <a:ahLst/>
              <a:rect l="l" t="t" r="r" b="b"/>
              <a:pathLst>
                <a:path w="31" h="24">
                  <a:moveTo>
                    <a:pt x="30" y="11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20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1"/>
                  </a:lnTo>
                  <a:lnTo>
                    <a:pt x="1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4" y="11"/>
                  </a:lnTo>
                  <a:lnTo>
                    <a:pt x="30" y="1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 rot="94200">
              <a:off x="5257800" y="2604600"/>
              <a:ext cx="4752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6" y="17"/>
                  </a:moveTo>
                  <a:lnTo>
                    <a:pt x="6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7" y="14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4" y="1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 rot="94200">
              <a:off x="5307120" y="2599920"/>
              <a:ext cx="4608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0" y="0"/>
                  </a:moveTo>
                  <a:lnTo>
                    <a:pt x="4" y="0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2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 rot="94200">
              <a:off x="5346720" y="2607840"/>
              <a:ext cx="49320" cy="4284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25" y="11"/>
                  </a:move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6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29" y="23"/>
                  </a:lnTo>
                  <a:lnTo>
                    <a:pt x="25" y="23"/>
                  </a:lnTo>
                  <a:lnTo>
                    <a:pt x="25" y="17"/>
                  </a:lnTo>
                  <a:lnTo>
                    <a:pt x="25" y="1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 rot="94200">
              <a:off x="5380200" y="2601720"/>
              <a:ext cx="4428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6" y="23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 rot="94200">
              <a:off x="5407200" y="2609640"/>
              <a:ext cx="42840" cy="428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2" y="11"/>
                  </a:moveTo>
                  <a:lnTo>
                    <a:pt x="22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2" y="17"/>
                  </a:lnTo>
                  <a:lnTo>
                    <a:pt x="22" y="1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 rot="94200">
              <a:off x="5452920" y="2617560"/>
              <a:ext cx="4608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14" y="23"/>
                  </a:moveTo>
                  <a:lnTo>
                    <a:pt x="8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7" y="0"/>
                  </a:lnTo>
                  <a:lnTo>
                    <a:pt x="14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 rot="94200">
              <a:off x="5486400" y="2611080"/>
              <a:ext cx="4428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3" y="11"/>
                  </a:moveTo>
                  <a:lnTo>
                    <a:pt x="23" y="8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6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23" y="1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 rot="94200">
              <a:off x="5527800" y="2409480"/>
              <a:ext cx="4284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" y="23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16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19" y="13"/>
                  </a:lnTo>
                  <a:lnTo>
                    <a:pt x="14" y="1"/>
                  </a:lnTo>
                  <a:lnTo>
                    <a:pt x="8" y="13"/>
                  </a:lnTo>
                  <a:lnTo>
                    <a:pt x="19" y="13"/>
                  </a:lnTo>
                  <a:lnTo>
                    <a:pt x="2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 rot="94200">
              <a:off x="5567400" y="2423880"/>
              <a:ext cx="47520" cy="4104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0" y="14"/>
                  </a:move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8" y="1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19" y="8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 rot="94200">
              <a:off x="5602320" y="2423880"/>
              <a:ext cx="46080" cy="410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4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8" y="14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27" y="6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 rot="94200">
              <a:off x="5634000" y="2425320"/>
              <a:ext cx="41400" cy="4140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3" y="8"/>
                  </a:move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23" y="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 rot="94200">
              <a:off x="5681520" y="2425320"/>
              <a:ext cx="42840" cy="4140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15" y="3"/>
                  </a:move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5" y="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 rot="94200">
              <a:off x="5880240" y="1936440"/>
              <a:ext cx="4428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3" y="23"/>
                  </a:moveTo>
                  <a:lnTo>
                    <a:pt x="0" y="2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4"/>
                  </a:lnTo>
                  <a:lnTo>
                    <a:pt x="8" y="14"/>
                  </a:lnTo>
                  <a:lnTo>
                    <a:pt x="3" y="23"/>
                  </a:lnTo>
                  <a:lnTo>
                    <a:pt x="19" y="13"/>
                  </a:lnTo>
                  <a:lnTo>
                    <a:pt x="14" y="1"/>
                  </a:lnTo>
                  <a:lnTo>
                    <a:pt x="8" y="13"/>
                  </a:lnTo>
                  <a:lnTo>
                    <a:pt x="19" y="13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 rot="94200">
              <a:off x="5927760" y="1949040"/>
              <a:ext cx="42840" cy="39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26" y="22"/>
                  </a:moveTo>
                  <a:lnTo>
                    <a:pt x="26" y="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2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 rot="94200">
              <a:off x="5946840" y="1949040"/>
              <a:ext cx="47520" cy="39600"/>
            </a:xfrm>
            <a:custGeom>
              <a:avLst/>
              <a:gdLst/>
              <a:ahLst/>
              <a:rect l="l" t="t" r="r" b="b"/>
              <a:pathLst>
                <a:path w="30" h="23">
                  <a:moveTo>
                    <a:pt x="0" y="0"/>
                  </a:moveTo>
                  <a:lnTo>
                    <a:pt x="6" y="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 rot="94200">
              <a:off x="5986440" y="1950840"/>
              <a:ext cx="47520" cy="3960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27" y="22"/>
                  </a:lnTo>
                  <a:lnTo>
                    <a:pt x="20" y="22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4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 rot="94200">
              <a:off x="6026040" y="1950840"/>
              <a:ext cx="50760" cy="39600"/>
            </a:xfrm>
            <a:custGeom>
              <a:avLst/>
              <a:gdLst/>
              <a:ahLst/>
              <a:rect l="l" t="t" r="r" b="b"/>
              <a:pathLst>
                <a:path w="30" h="23">
                  <a:moveTo>
                    <a:pt x="25" y="14"/>
                  </a:moveTo>
                  <a:lnTo>
                    <a:pt x="25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22"/>
                  </a:lnTo>
                  <a:lnTo>
                    <a:pt x="25" y="22"/>
                  </a:lnTo>
                  <a:lnTo>
                    <a:pt x="25" y="19"/>
                  </a:lnTo>
                  <a:lnTo>
                    <a:pt x="25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 rot="94200">
              <a:off x="6076800" y="1952280"/>
              <a:ext cx="41400" cy="3960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25" y="8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 rot="94200">
              <a:off x="6114960" y="1943280"/>
              <a:ext cx="54000" cy="4284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5" y="0"/>
                  </a:lnTo>
                  <a:lnTo>
                    <a:pt x="5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23"/>
                  </a:lnTo>
                  <a:lnTo>
                    <a:pt x="22" y="23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 rot="94200">
              <a:off x="6159600" y="1955520"/>
              <a:ext cx="44280" cy="3960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23" y="14"/>
                  </a:moveTo>
                  <a:lnTo>
                    <a:pt x="23" y="8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8" y="19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 rot="94200">
              <a:off x="6192720" y="1944360"/>
              <a:ext cx="4608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8" y="23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 rot="94200">
              <a:off x="5884920" y="2010960"/>
              <a:ext cx="50760" cy="4140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0" y="1"/>
                  </a:moveTo>
                  <a:lnTo>
                    <a:pt x="0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 rot="94200">
              <a:off x="5915160" y="2023560"/>
              <a:ext cx="48960" cy="4284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29" y="23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 rot="94200">
              <a:off x="5935680" y="2023560"/>
              <a:ext cx="4752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4" y="14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4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 rot="94200">
              <a:off x="5985000" y="2014560"/>
              <a:ext cx="39600" cy="414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2" y="16"/>
                  </a:moveTo>
                  <a:lnTo>
                    <a:pt x="22" y="13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 rot="94200">
              <a:off x="6031080" y="2025360"/>
              <a:ext cx="47520" cy="4284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29" y="14"/>
                  </a:moveTo>
                  <a:lnTo>
                    <a:pt x="5" y="14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25" y="8"/>
                  </a:lnTo>
                  <a:lnTo>
                    <a:pt x="29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 rot="94200">
              <a:off x="6073920" y="2026800"/>
              <a:ext cx="41040" cy="428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14"/>
                  </a:move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13" y="14"/>
                  </a:lnTo>
                  <a:lnTo>
                    <a:pt x="1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25" y="8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 rot="94200">
              <a:off x="6110280" y="2017440"/>
              <a:ext cx="44280" cy="410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9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 rot="94200">
              <a:off x="6045120" y="2424240"/>
              <a:ext cx="3960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3" y="20"/>
                  </a:moveTo>
                  <a:lnTo>
                    <a:pt x="23" y="0"/>
                  </a:lnTo>
                  <a:lnTo>
                    <a:pt x="2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3" y="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2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 rot="94200">
              <a:off x="6087960" y="2437920"/>
              <a:ext cx="42840" cy="4140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3" y="14"/>
                  </a:moveTo>
                  <a:lnTo>
                    <a:pt x="23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9" y="3"/>
                  </a:lnTo>
                  <a:lnTo>
                    <a:pt x="8" y="6"/>
                  </a:lnTo>
                  <a:lnTo>
                    <a:pt x="3" y="8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 rot="94200">
              <a:off x="6130800" y="2437920"/>
              <a:ext cx="46080" cy="414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8" y="17"/>
                  </a:move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8" y="1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 rot="94200">
              <a:off x="6178680" y="2439720"/>
              <a:ext cx="46080" cy="410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2" y="14"/>
                  </a:moveTo>
                  <a:lnTo>
                    <a:pt x="22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 rot="94200">
              <a:off x="6216480" y="2428560"/>
              <a:ext cx="4464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7" y="2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7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 rot="94200">
              <a:off x="6242040" y="2441520"/>
              <a:ext cx="38160" cy="4140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20" y="14"/>
                  </a:moveTo>
                  <a:lnTo>
                    <a:pt x="20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8"/>
                  </a:lnTo>
                  <a:lnTo>
                    <a:pt x="3" y="8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 rot="94200">
              <a:off x="6286680" y="2442960"/>
              <a:ext cx="44280" cy="410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27" y="23"/>
                  </a:lnTo>
                  <a:lnTo>
                    <a:pt x="21" y="23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4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 rot="94200">
              <a:off x="6324480" y="2431800"/>
              <a:ext cx="4284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4" y="16"/>
                  </a:moveTo>
                  <a:lnTo>
                    <a:pt x="24" y="13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1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 rot="94200">
              <a:off x="5835600" y="2800080"/>
              <a:ext cx="44640" cy="4284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0" y="2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" y="1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24" y="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2" y="1"/>
                  </a:lnTo>
                  <a:lnTo>
                    <a:pt x="2" y="23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 rot="94200">
              <a:off x="5892840" y="2811240"/>
              <a:ext cx="4608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4" y="8"/>
                  </a:move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4" y="17"/>
                  </a:lnTo>
                  <a:lnTo>
                    <a:pt x="24" y="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 rot="94200">
              <a:off x="5940360" y="2812680"/>
              <a:ext cx="4464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 rot="94200">
              <a:off x="5962680" y="2803320"/>
              <a:ext cx="4752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3"/>
                  </a:moveTo>
                  <a:lnTo>
                    <a:pt x="27" y="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7" y="23"/>
                  </a:lnTo>
                  <a:lnTo>
                    <a:pt x="27" y="6"/>
                  </a:lnTo>
                  <a:lnTo>
                    <a:pt x="0" y="6"/>
                  </a:lnTo>
                  <a:lnTo>
                    <a:pt x="0" y="23"/>
                  </a:lnTo>
                  <a:lnTo>
                    <a:pt x="27" y="2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 rot="94200">
              <a:off x="5991120" y="2814120"/>
              <a:ext cx="47880" cy="432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 rot="94200">
              <a:off x="6037200" y="2815920"/>
              <a:ext cx="52560" cy="42840"/>
            </a:xfrm>
            <a:custGeom>
              <a:avLst/>
              <a:gdLst/>
              <a:ahLst/>
              <a:rect l="l" t="t" r="r" b="b"/>
              <a:pathLst>
                <a:path w="32" h="24">
                  <a:moveTo>
                    <a:pt x="0" y="0"/>
                  </a:moveTo>
                  <a:lnTo>
                    <a:pt x="6" y="0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8"/>
                  </a:lnTo>
                  <a:lnTo>
                    <a:pt x="31" y="0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17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 rot="94200">
              <a:off x="6073920" y="2815920"/>
              <a:ext cx="4428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6" y="23"/>
                  </a:moveTo>
                  <a:lnTo>
                    <a:pt x="26" y="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 rot="94200">
              <a:off x="5713560" y="2928600"/>
              <a:ext cx="45720" cy="4428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5" y="11"/>
                  </a:lnTo>
                  <a:lnTo>
                    <a:pt x="27" y="18"/>
                  </a:lnTo>
                  <a:lnTo>
                    <a:pt x="27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3" y="20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1" y="1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 rot="94200">
              <a:off x="5711760" y="2972880"/>
              <a:ext cx="4608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1" y="0"/>
                  </a:moveTo>
                  <a:lnTo>
                    <a:pt x="21" y="23"/>
                  </a:lnTo>
                  <a:lnTo>
                    <a:pt x="27" y="23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0" y="23"/>
                  </a:lnTo>
                  <a:lnTo>
                    <a:pt x="21" y="23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 rot="94200">
              <a:off x="5711760" y="2990520"/>
              <a:ext cx="46080" cy="4140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" y="23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23" y="17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7" y="17"/>
                  </a:lnTo>
                  <a:lnTo>
                    <a:pt x="21" y="17"/>
                  </a:lnTo>
                  <a:lnTo>
                    <a:pt x="6" y="4"/>
                  </a:lnTo>
                  <a:lnTo>
                    <a:pt x="6" y="23"/>
                  </a:lnTo>
                  <a:lnTo>
                    <a:pt x="2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 rot="94200">
              <a:off x="5721480" y="3017520"/>
              <a:ext cx="41040" cy="414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9" y="23"/>
                  </a:moveTo>
                  <a:lnTo>
                    <a:pt x="9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3" y="17"/>
                  </a:lnTo>
                  <a:lnTo>
                    <a:pt x="9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 rot="94200">
              <a:off x="5721480" y="3053880"/>
              <a:ext cx="41040" cy="414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11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 rot="94200">
              <a:off x="5719680" y="3072960"/>
              <a:ext cx="41400" cy="428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10" y="20"/>
                  </a:moveTo>
                  <a:lnTo>
                    <a:pt x="13" y="20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8"/>
                  </a:lnTo>
                  <a:lnTo>
                    <a:pt x="1" y="8"/>
                  </a:lnTo>
                  <a:lnTo>
                    <a:pt x="1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10" y="2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 rot="94200">
              <a:off x="5721480" y="3109680"/>
              <a:ext cx="4284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0" y="13"/>
                  </a:moveTo>
                  <a:lnTo>
                    <a:pt x="23" y="13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0" y="1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 rot="94200">
              <a:off x="5397480" y="2952360"/>
              <a:ext cx="42840" cy="446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19" y="23"/>
                  </a:moveTo>
                  <a:lnTo>
                    <a:pt x="7" y="23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19" y="1"/>
                  </a:lnTo>
                  <a:lnTo>
                    <a:pt x="19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 rot="94200">
              <a:off x="5429160" y="2966760"/>
              <a:ext cx="4464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27" y="2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 rot="94200">
              <a:off x="5435640" y="2952360"/>
              <a:ext cx="44280" cy="446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3"/>
                  </a:moveTo>
                  <a:lnTo>
                    <a:pt x="27" y="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7" y="23"/>
                  </a:lnTo>
                  <a:lnTo>
                    <a:pt x="27" y="4"/>
                  </a:lnTo>
                  <a:lnTo>
                    <a:pt x="0" y="4"/>
                  </a:lnTo>
                  <a:lnTo>
                    <a:pt x="0" y="23"/>
                  </a:lnTo>
                  <a:lnTo>
                    <a:pt x="27" y="2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 rot="94200">
              <a:off x="5457960" y="2968200"/>
              <a:ext cx="50760" cy="42840"/>
            </a:xfrm>
            <a:custGeom>
              <a:avLst/>
              <a:gdLst/>
              <a:ahLst/>
              <a:rect l="l" t="t" r="r" b="b"/>
              <a:pathLst>
                <a:path w="31" h="24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0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 rot="94200">
              <a:off x="5502240" y="2970000"/>
              <a:ext cx="4284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0"/>
                  </a:moveTo>
                  <a:lnTo>
                    <a:pt x="5" y="0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23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 rot="94200">
              <a:off x="5543640" y="2970000"/>
              <a:ext cx="44280" cy="428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14" y="23"/>
                  </a:moveTo>
                  <a:lnTo>
                    <a:pt x="27" y="23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2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 rot="94200">
              <a:off x="5562720" y="2971440"/>
              <a:ext cx="41040" cy="428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23" y="8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 rot="94200">
              <a:off x="2270160" y="1836360"/>
              <a:ext cx="68400" cy="76320"/>
            </a:xfrm>
            <a:custGeom>
              <a:avLst/>
              <a:gdLst/>
              <a:ahLst/>
              <a:rect l="l" t="t" r="r" b="b"/>
              <a:pathLst>
                <a:path w="42" h="43">
                  <a:moveTo>
                    <a:pt x="0" y="4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8" y="4"/>
                  </a:lnTo>
                  <a:lnTo>
                    <a:pt x="8" y="37"/>
                  </a:lnTo>
                  <a:lnTo>
                    <a:pt x="0" y="4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 rot="94200">
              <a:off x="2369880" y="1863720"/>
              <a:ext cx="55440" cy="52560"/>
            </a:xfrm>
            <a:custGeom>
              <a:avLst/>
              <a:gdLst/>
              <a:ahLst/>
              <a:rect l="l" t="t" r="r" b="b"/>
              <a:pathLst>
                <a:path w="35" h="30">
                  <a:moveTo>
                    <a:pt x="27" y="19"/>
                  </a:moveTo>
                  <a:lnTo>
                    <a:pt x="34" y="22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8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27" y="1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 rot="94200">
              <a:off x="2446200" y="1841040"/>
              <a:ext cx="50760" cy="76320"/>
            </a:xfrm>
            <a:custGeom>
              <a:avLst/>
              <a:gdLst/>
              <a:ahLst/>
              <a:rect l="l" t="t" r="r" b="b"/>
              <a:pathLst>
                <a:path w="30" h="43">
                  <a:moveTo>
                    <a:pt x="29" y="4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29" y="4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 rot="94200">
              <a:off x="2489040" y="1842840"/>
              <a:ext cx="47880" cy="75960"/>
            </a:xfrm>
            <a:custGeom>
              <a:avLst/>
              <a:gdLst/>
              <a:ahLst/>
              <a:rect l="l" t="t" r="r" b="b"/>
              <a:pathLst>
                <a:path w="30" h="43">
                  <a:moveTo>
                    <a:pt x="0" y="4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7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0" y="4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 rot="94200">
              <a:off x="2568600" y="1844280"/>
              <a:ext cx="42840" cy="76320"/>
            </a:xfrm>
            <a:custGeom>
              <a:avLst/>
              <a:gdLst/>
              <a:ahLst/>
              <a:rect l="l" t="t" r="r" b="b"/>
              <a:pathLst>
                <a:path w="28" h="43">
                  <a:moveTo>
                    <a:pt x="27" y="7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7" y="7"/>
                  </a:lnTo>
                  <a:lnTo>
                    <a:pt x="27" y="42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42"/>
                  </a:lnTo>
                  <a:lnTo>
                    <a:pt x="27" y="42"/>
                  </a:lnTo>
                  <a:lnTo>
                    <a:pt x="27" y="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 rot="94200">
              <a:off x="4349880" y="3042720"/>
              <a:ext cx="120600" cy="76320"/>
            </a:xfrm>
            <a:custGeom>
              <a:avLst/>
              <a:gdLst/>
              <a:ahLst/>
              <a:rect l="l" t="t" r="r" b="b"/>
              <a:pathLst>
                <a:path w="74" h="44">
                  <a:moveTo>
                    <a:pt x="14" y="43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2" y="21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28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21" y="43"/>
                  </a:lnTo>
                  <a:lnTo>
                    <a:pt x="14" y="43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 rot="94200">
              <a:off x="4487400" y="3068640"/>
              <a:ext cx="54000" cy="55440"/>
            </a:xfrm>
            <a:custGeom>
              <a:avLst/>
              <a:gdLst/>
              <a:ahLst/>
              <a:rect l="l" t="t" r="r" b="b"/>
              <a:pathLst>
                <a:path w="34" h="33">
                  <a:moveTo>
                    <a:pt x="26" y="22"/>
                  </a:moveTo>
                  <a:lnTo>
                    <a:pt x="32" y="22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6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26" y="2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 rot="94200">
              <a:off x="4573080" y="3069720"/>
              <a:ext cx="42840" cy="55800"/>
            </a:xfrm>
            <a:custGeom>
              <a:avLst/>
              <a:gdLst/>
              <a:ahLst/>
              <a:rect l="l" t="t" r="r" b="b"/>
              <a:pathLst>
                <a:path w="26" h="33">
                  <a:moveTo>
                    <a:pt x="0" y="22"/>
                  </a:moveTo>
                  <a:lnTo>
                    <a:pt x="7" y="22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 rot="94200">
              <a:off x="4643280" y="3052440"/>
              <a:ext cx="44640" cy="74520"/>
            </a:xfrm>
            <a:custGeom>
              <a:avLst/>
              <a:gdLst/>
              <a:ahLst/>
              <a:rect l="l" t="t" r="r" b="b"/>
              <a:pathLst>
                <a:path w="28" h="42">
                  <a:moveTo>
                    <a:pt x="23" y="38"/>
                  </a:moveTo>
                  <a:lnTo>
                    <a:pt x="27" y="41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1" y="38"/>
                  </a:lnTo>
                  <a:lnTo>
                    <a:pt x="23" y="3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 rot="94200">
              <a:off x="4359240" y="3184560"/>
              <a:ext cx="58680" cy="73080"/>
            </a:xfrm>
            <a:custGeom>
              <a:avLst/>
              <a:gdLst/>
              <a:ahLst/>
              <a:rect l="l" t="t" r="r" b="b"/>
              <a:pathLst>
                <a:path w="39" h="42">
                  <a:moveTo>
                    <a:pt x="0" y="4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41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6" y="3"/>
                  </a:lnTo>
                  <a:lnTo>
                    <a:pt x="6" y="17"/>
                  </a:lnTo>
                  <a:lnTo>
                    <a:pt x="6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6" y="21"/>
                  </a:lnTo>
                  <a:lnTo>
                    <a:pt x="6" y="38"/>
                  </a:lnTo>
                  <a:lnTo>
                    <a:pt x="0" y="4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 rot="94200">
              <a:off x="4447800" y="3207960"/>
              <a:ext cx="52560" cy="5544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24" y="21"/>
                  </a:moveTo>
                  <a:lnTo>
                    <a:pt x="30" y="21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6" y="13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24" y="2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 rot="94200">
              <a:off x="4533840" y="3211200"/>
              <a:ext cx="47520" cy="5076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0" y="2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 rot="94200">
              <a:off x="4611600" y="3212640"/>
              <a:ext cx="47880" cy="77760"/>
            </a:xfrm>
            <a:custGeom>
              <a:avLst/>
              <a:gdLst/>
              <a:ahLst/>
              <a:rect l="l" t="t" r="r" b="b"/>
              <a:pathLst>
                <a:path w="30" h="45">
                  <a:moveTo>
                    <a:pt x="0" y="34"/>
                  </a:moveTo>
                  <a:lnTo>
                    <a:pt x="6" y="34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4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 rot="94200">
              <a:off x="4692240" y="3215880"/>
              <a:ext cx="52560" cy="55440"/>
            </a:xfrm>
            <a:custGeom>
              <a:avLst/>
              <a:gdLst/>
              <a:ahLst/>
              <a:rect l="l" t="t" r="r" b="b"/>
              <a:pathLst>
                <a:path w="32" h="32">
                  <a:moveTo>
                    <a:pt x="25" y="25"/>
                  </a:moveTo>
                  <a:lnTo>
                    <a:pt x="25" y="28"/>
                  </a:lnTo>
                  <a:lnTo>
                    <a:pt x="24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5" y="25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 rot="94200">
              <a:off x="4772160" y="3195360"/>
              <a:ext cx="50760" cy="73080"/>
            </a:xfrm>
            <a:custGeom>
              <a:avLst/>
              <a:gdLst/>
              <a:ahLst/>
              <a:rect l="l" t="t" r="r" b="b"/>
              <a:pathLst>
                <a:path w="31" h="42">
                  <a:moveTo>
                    <a:pt x="30" y="41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30" y="41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 rot="94200">
              <a:off x="1926720" y="2892600"/>
              <a:ext cx="59040" cy="58680"/>
            </a:xfrm>
            <a:custGeom>
              <a:avLst/>
              <a:gdLst/>
              <a:ahLst/>
              <a:rect l="l" t="t" r="r" b="b"/>
              <a:pathLst>
                <a:path w="39" h="33">
                  <a:moveTo>
                    <a:pt x="5" y="7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5" y="7"/>
                  </a:lnTo>
                  <a:lnTo>
                    <a:pt x="34" y="32"/>
                  </a:lnTo>
                  <a:lnTo>
                    <a:pt x="8" y="10"/>
                  </a:lnTo>
                  <a:lnTo>
                    <a:pt x="12" y="7"/>
                  </a:lnTo>
                  <a:lnTo>
                    <a:pt x="38" y="29"/>
                  </a:lnTo>
                  <a:lnTo>
                    <a:pt x="34" y="32"/>
                  </a:lnTo>
                  <a:lnTo>
                    <a:pt x="5" y="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 rot="94200">
              <a:off x="2072880" y="2776680"/>
              <a:ext cx="58680" cy="64800"/>
            </a:xfrm>
            <a:custGeom>
              <a:avLst/>
              <a:gdLst/>
              <a:ahLst/>
              <a:rect l="l" t="t" r="r" b="b"/>
              <a:pathLst>
                <a:path w="38" h="37">
                  <a:moveTo>
                    <a:pt x="33" y="36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7" y="33"/>
                  </a:lnTo>
                  <a:lnTo>
                    <a:pt x="33" y="3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 rot="94200">
              <a:off x="1409760" y="4771800"/>
              <a:ext cx="100080" cy="99720"/>
            </a:xfrm>
            <a:custGeom>
              <a:avLst/>
              <a:gdLst/>
              <a:ahLst/>
              <a:rect l="l" t="t" r="r" b="b"/>
              <a:pathLst>
                <a:path w="62" h="57">
                  <a:moveTo>
                    <a:pt x="0" y="42"/>
                  </a:moveTo>
                  <a:lnTo>
                    <a:pt x="23" y="0"/>
                  </a:lnTo>
                  <a:lnTo>
                    <a:pt x="29" y="3"/>
                  </a:lnTo>
                  <a:lnTo>
                    <a:pt x="20" y="24"/>
                  </a:lnTo>
                  <a:lnTo>
                    <a:pt x="54" y="11"/>
                  </a:lnTo>
                  <a:lnTo>
                    <a:pt x="61" y="14"/>
                  </a:lnTo>
                  <a:lnTo>
                    <a:pt x="32" y="24"/>
                  </a:lnTo>
                  <a:lnTo>
                    <a:pt x="41" y="56"/>
                  </a:lnTo>
                  <a:lnTo>
                    <a:pt x="32" y="51"/>
                  </a:lnTo>
                  <a:lnTo>
                    <a:pt x="26" y="26"/>
                  </a:lnTo>
                  <a:lnTo>
                    <a:pt x="15" y="31"/>
                  </a:lnTo>
                  <a:lnTo>
                    <a:pt x="6" y="43"/>
                  </a:lnTo>
                  <a:lnTo>
                    <a:pt x="0" y="42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 rot="94200">
              <a:off x="1572840" y="4863600"/>
              <a:ext cx="42840" cy="54000"/>
            </a:xfrm>
            <a:custGeom>
              <a:avLst/>
              <a:gdLst/>
              <a:ahLst/>
              <a:rect l="l" t="t" r="r" b="b"/>
              <a:pathLst>
                <a:path w="27" h="30">
                  <a:moveTo>
                    <a:pt x="0" y="26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3" y="29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 rot="94200">
              <a:off x="1692000" y="4921200"/>
              <a:ext cx="60120" cy="6192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20" y="29"/>
                  </a:moveTo>
                  <a:lnTo>
                    <a:pt x="18" y="29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0" y="2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 rot="94200">
              <a:off x="1803240" y="4964040"/>
              <a:ext cx="57240" cy="66600"/>
            </a:xfrm>
            <a:custGeom>
              <a:avLst/>
              <a:gdLst/>
              <a:ahLst/>
              <a:rect l="l" t="t" r="r" b="b"/>
              <a:pathLst>
                <a:path w="37" h="37">
                  <a:moveTo>
                    <a:pt x="20" y="29"/>
                  </a:moveTo>
                  <a:lnTo>
                    <a:pt x="20" y="32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19"/>
                  </a:lnTo>
                  <a:lnTo>
                    <a:pt x="20" y="2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 rot="94200">
              <a:off x="1869840" y="4970160"/>
              <a:ext cx="75960" cy="90360"/>
            </a:xfrm>
            <a:custGeom>
              <a:avLst/>
              <a:gdLst/>
              <a:ahLst/>
              <a:rect l="l" t="t" r="r" b="b"/>
              <a:pathLst>
                <a:path w="48" h="51">
                  <a:moveTo>
                    <a:pt x="0" y="38"/>
                  </a:moveTo>
                  <a:lnTo>
                    <a:pt x="24" y="0"/>
                  </a:lnTo>
                  <a:lnTo>
                    <a:pt x="31" y="1"/>
                  </a:lnTo>
                  <a:lnTo>
                    <a:pt x="17" y="24"/>
                  </a:lnTo>
                  <a:lnTo>
                    <a:pt x="37" y="18"/>
                  </a:lnTo>
                  <a:lnTo>
                    <a:pt x="47" y="20"/>
                  </a:lnTo>
                  <a:lnTo>
                    <a:pt x="28" y="25"/>
                  </a:lnTo>
                  <a:lnTo>
                    <a:pt x="31" y="50"/>
                  </a:lnTo>
                  <a:lnTo>
                    <a:pt x="24" y="4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8" y="42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 rot="94200">
              <a:off x="1944360" y="5024520"/>
              <a:ext cx="57240" cy="65160"/>
            </a:xfrm>
            <a:custGeom>
              <a:avLst/>
              <a:gdLst/>
              <a:ahLst/>
              <a:rect l="l" t="t" r="r" b="b"/>
              <a:pathLst>
                <a:path w="37" h="36">
                  <a:moveTo>
                    <a:pt x="20" y="29"/>
                  </a:moveTo>
                  <a:lnTo>
                    <a:pt x="15" y="29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7" y="35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19"/>
                  </a:lnTo>
                  <a:lnTo>
                    <a:pt x="20" y="2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 rot="94200">
              <a:off x="1496520" y="4838760"/>
              <a:ext cx="59040" cy="65160"/>
            </a:xfrm>
            <a:custGeom>
              <a:avLst/>
              <a:gdLst/>
              <a:ahLst/>
              <a:rect l="l" t="t" r="r" b="b"/>
              <a:pathLst>
                <a:path w="39" h="37">
                  <a:moveTo>
                    <a:pt x="23" y="30"/>
                  </a:moveTo>
                  <a:lnTo>
                    <a:pt x="20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23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0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23" y="3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 rot="94200">
              <a:off x="1611360" y="4882680"/>
              <a:ext cx="68040" cy="68400"/>
            </a:xfrm>
            <a:custGeom>
              <a:avLst/>
              <a:gdLst/>
              <a:ahLst/>
              <a:rect l="l" t="t" r="r" b="b"/>
              <a:pathLst>
                <a:path w="42" h="39">
                  <a:moveTo>
                    <a:pt x="0" y="26"/>
                  </a:moveTo>
                  <a:lnTo>
                    <a:pt x="15" y="0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2" y="38"/>
                  </a:lnTo>
                  <a:lnTo>
                    <a:pt x="25" y="35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6" y="29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 rot="94200">
              <a:off x="1160640" y="3610080"/>
              <a:ext cx="39600" cy="410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3"/>
                  </a:lnTo>
                  <a:lnTo>
                    <a:pt x="14" y="0"/>
                  </a:lnTo>
                  <a:lnTo>
                    <a:pt x="0" y="23"/>
                  </a:lnTo>
                </a:path>
              </a:pathLst>
            </a:custGeom>
            <a:solidFill>
              <a:srgbClr val="ffff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 rot="94200">
              <a:off x="1160640" y="3610080"/>
              <a:ext cx="39600" cy="48960"/>
            </a:xfrm>
            <a:custGeom>
              <a:avLst/>
              <a:gdLst/>
              <a:ahLst/>
              <a:rect l="l" t="t" r="r" b="b"/>
              <a:pathLst>
                <a:path w="26" h="28">
                  <a:moveTo>
                    <a:pt x="0" y="27"/>
                  </a:moveTo>
                  <a:lnTo>
                    <a:pt x="25" y="15"/>
                  </a:lnTo>
                  <a:lnTo>
                    <a:pt x="13" y="0"/>
                  </a:lnTo>
                  <a:lnTo>
                    <a:pt x="0" y="27"/>
                  </a:lnTo>
                </a:path>
              </a:pathLst>
            </a:custGeom>
            <a:noFill/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 rot="94200">
              <a:off x="1963800" y="3717720"/>
              <a:ext cx="71280" cy="69840"/>
            </a:xfrm>
            <a:custGeom>
              <a:avLst/>
              <a:gdLst/>
              <a:ahLst/>
              <a:rect l="l" t="t" r="r" b="b"/>
              <a:pathLst>
                <a:path w="44" h="41">
                  <a:moveTo>
                    <a:pt x="36" y="34"/>
                  </a:moveTo>
                  <a:lnTo>
                    <a:pt x="34" y="34"/>
                  </a:lnTo>
                  <a:lnTo>
                    <a:pt x="34" y="37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40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6" y="34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6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 rot="94200">
              <a:off x="2063880" y="3719520"/>
              <a:ext cx="63360" cy="69840"/>
            </a:xfrm>
            <a:custGeom>
              <a:avLst/>
              <a:gdLst/>
              <a:ahLst/>
              <a:rect l="l" t="t" r="r" b="b"/>
              <a:pathLst>
                <a:path w="39" h="41">
                  <a:moveTo>
                    <a:pt x="0" y="27"/>
                  </a:moveTo>
                  <a:lnTo>
                    <a:pt x="9" y="2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 rot="94200">
              <a:off x="2160720" y="3691080"/>
              <a:ext cx="58680" cy="101520"/>
            </a:xfrm>
            <a:custGeom>
              <a:avLst/>
              <a:gdLst/>
              <a:ahLst/>
              <a:rect l="l" t="t" r="r" b="b"/>
              <a:pathLst>
                <a:path w="37" h="58">
                  <a:moveTo>
                    <a:pt x="0" y="5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57"/>
                  </a:lnTo>
                  <a:lnTo>
                    <a:pt x="29" y="57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57"/>
                  </a:lnTo>
                  <a:lnTo>
                    <a:pt x="0" y="5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 rot="94200">
              <a:off x="2259000" y="3696840"/>
              <a:ext cx="46080" cy="96840"/>
            </a:xfrm>
            <a:custGeom>
              <a:avLst/>
              <a:gdLst/>
              <a:ahLst/>
              <a:rect l="l" t="t" r="r" b="b"/>
              <a:pathLst>
                <a:path w="29" h="56">
                  <a:moveTo>
                    <a:pt x="28" y="49"/>
                  </a:moveTo>
                  <a:lnTo>
                    <a:pt x="28" y="55"/>
                  </a:lnTo>
                  <a:lnTo>
                    <a:pt x="24" y="55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8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8" y="49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 rot="94200">
              <a:off x="2314440" y="3725640"/>
              <a:ext cx="47880" cy="69840"/>
            </a:xfrm>
            <a:custGeom>
              <a:avLst/>
              <a:gdLst/>
              <a:ahLst/>
              <a:rect l="l" t="t" r="r" b="b"/>
              <a:pathLst>
                <a:path w="30" h="41">
                  <a:moveTo>
                    <a:pt x="0" y="4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4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 rot="94200">
              <a:off x="2373480" y="3728880"/>
              <a:ext cx="64800" cy="6984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30" y="34"/>
                  </a:moveTo>
                  <a:lnTo>
                    <a:pt x="30" y="37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0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0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0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 rot="94200">
              <a:off x="1454040" y="3671640"/>
              <a:ext cx="104760" cy="101520"/>
            </a:xfrm>
            <a:custGeom>
              <a:avLst/>
              <a:gdLst/>
              <a:ahLst/>
              <a:rect l="l" t="t" r="r" b="b"/>
              <a:pathLst>
                <a:path w="65" h="58">
                  <a:moveTo>
                    <a:pt x="0" y="5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57"/>
                  </a:lnTo>
                  <a:lnTo>
                    <a:pt x="57" y="57"/>
                  </a:lnTo>
                  <a:lnTo>
                    <a:pt x="57" y="8"/>
                  </a:lnTo>
                  <a:lnTo>
                    <a:pt x="38" y="57"/>
                  </a:lnTo>
                  <a:lnTo>
                    <a:pt x="26" y="57"/>
                  </a:lnTo>
                  <a:lnTo>
                    <a:pt x="8" y="7"/>
                  </a:lnTo>
                  <a:lnTo>
                    <a:pt x="8" y="57"/>
                  </a:lnTo>
                  <a:lnTo>
                    <a:pt x="0" y="5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 rot="94200">
              <a:off x="1598760" y="3706560"/>
              <a:ext cx="72720" cy="69840"/>
            </a:xfrm>
            <a:custGeom>
              <a:avLst/>
              <a:gdLst/>
              <a:ahLst/>
              <a:rect l="l" t="t" r="r" b="b"/>
              <a:pathLst>
                <a:path w="45" h="41">
                  <a:moveTo>
                    <a:pt x="34" y="34"/>
                  </a:moveTo>
                  <a:lnTo>
                    <a:pt x="34" y="37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 rot="94200">
              <a:off x="1703520" y="3678120"/>
              <a:ext cx="64800" cy="101880"/>
            </a:xfrm>
            <a:custGeom>
              <a:avLst/>
              <a:gdLst/>
              <a:ahLst/>
              <a:rect l="l" t="t" r="r" b="b"/>
              <a:pathLst>
                <a:path w="40" h="58">
                  <a:moveTo>
                    <a:pt x="0" y="57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57"/>
                  </a:lnTo>
                  <a:lnTo>
                    <a:pt x="32" y="57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57"/>
                  </a:lnTo>
                  <a:lnTo>
                    <a:pt x="0" y="57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 rot="94200">
              <a:off x="1798560" y="3712680"/>
              <a:ext cx="74520" cy="69840"/>
            </a:xfrm>
            <a:custGeom>
              <a:avLst/>
              <a:gdLst/>
              <a:ahLst/>
              <a:rect l="l" t="t" r="r" b="b"/>
              <a:pathLst>
                <a:path w="45" h="41">
                  <a:moveTo>
                    <a:pt x="34" y="34"/>
                  </a:moveTo>
                  <a:lnTo>
                    <a:pt x="34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7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34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 rot="94200">
              <a:off x="1909800" y="3714480"/>
              <a:ext cx="47520" cy="69840"/>
            </a:xfrm>
            <a:custGeom>
              <a:avLst/>
              <a:gdLst/>
              <a:ahLst/>
              <a:rect l="l" t="t" r="r" b="b"/>
              <a:pathLst>
                <a:path w="28" h="41">
                  <a:moveTo>
                    <a:pt x="0" y="4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4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cap="rnd" w="12600">
              <a:solidFill>
                <a:srgbClr val="40458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71" name=""/>
            <p:cNvGrpSpPr/>
            <p:nvPr/>
          </p:nvGrpSpPr>
          <p:grpSpPr>
            <a:xfrm>
              <a:off x="711720" y="2989440"/>
              <a:ext cx="589680" cy="140040"/>
              <a:chOff x="711720" y="2989440"/>
              <a:chExt cx="589680" cy="140040"/>
            </a:xfrm>
          </p:grpSpPr>
          <p:sp>
            <p:nvSpPr>
              <p:cNvPr id="472" name=""/>
              <p:cNvSpPr/>
              <p:nvPr/>
            </p:nvSpPr>
            <p:spPr>
              <a:xfrm rot="94200">
                <a:off x="713160" y="2990520"/>
                <a:ext cx="104400" cy="103320"/>
              </a:xfrm>
              <a:custGeom>
                <a:avLst/>
                <a:gdLst/>
                <a:ahLst/>
                <a:rect l="l" t="t" r="r" b="b"/>
                <a:pathLst>
                  <a:path w="65" h="59">
                    <a:moveTo>
                      <a:pt x="35" y="35"/>
                    </a:moveTo>
                    <a:lnTo>
                      <a:pt x="35" y="29"/>
                    </a:lnTo>
                    <a:lnTo>
                      <a:pt x="64" y="28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5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8"/>
                    </a:lnTo>
                    <a:lnTo>
                      <a:pt x="45" y="58"/>
                    </a:lnTo>
                    <a:lnTo>
                      <a:pt x="41" y="58"/>
                    </a:lnTo>
                    <a:lnTo>
                      <a:pt x="38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1" y="56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20" y="46"/>
                    </a:lnTo>
                    <a:lnTo>
                      <a:pt x="20" y="49"/>
                    </a:lnTo>
                    <a:lnTo>
                      <a:pt x="21" y="49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41" y="51"/>
                    </a:lnTo>
                    <a:lnTo>
                      <a:pt x="45" y="51"/>
                    </a:lnTo>
                    <a:lnTo>
                      <a:pt x="48" y="51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5" y="49"/>
                    </a:lnTo>
                    <a:lnTo>
                      <a:pt x="55" y="46"/>
                    </a:lnTo>
                    <a:lnTo>
                      <a:pt x="57" y="46"/>
                    </a:lnTo>
                    <a:lnTo>
                      <a:pt x="57" y="35"/>
                    </a:lnTo>
                    <a:lnTo>
                      <a:pt x="35" y="35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" name=""/>
              <p:cNvSpPr/>
              <p:nvPr/>
            </p:nvSpPr>
            <p:spPr>
              <a:xfrm rot="94200">
                <a:off x="855360" y="3025800"/>
                <a:ext cx="65880" cy="71280"/>
              </a:xfrm>
              <a:custGeom>
                <a:avLst/>
                <a:gdLst/>
                <a:ahLst/>
                <a:rect l="l" t="t" r="r" b="b"/>
                <a:pathLst>
                  <a:path w="41" h="41">
                    <a:moveTo>
                      <a:pt x="33" y="40"/>
                    </a:moveTo>
                    <a:lnTo>
                      <a:pt x="33" y="35"/>
                    </a:lnTo>
                    <a:lnTo>
                      <a:pt x="31" y="37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6" y="35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40"/>
                    </a:lnTo>
                    <a:lnTo>
                      <a:pt x="33" y="40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 rot="94200">
                <a:off x="942120" y="2997720"/>
                <a:ext cx="41400" cy="131040"/>
              </a:xfrm>
              <a:custGeom>
                <a:avLst/>
                <a:gdLst/>
                <a:ahLst/>
                <a:rect l="l" t="t" r="r" b="b"/>
                <a:pathLst>
                  <a:path w="26" h="75">
                    <a:moveTo>
                      <a:pt x="9" y="7"/>
                    </a:moveTo>
                    <a:lnTo>
                      <a:pt x="9" y="0"/>
                    </a:lnTo>
                    <a:lnTo>
                      <a:pt x="25" y="0"/>
                    </a:lnTo>
                    <a:lnTo>
                      <a:pt x="25" y="7"/>
                    </a:lnTo>
                    <a:lnTo>
                      <a:pt x="9" y="7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3" y="68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16"/>
                    </a:lnTo>
                    <a:lnTo>
                      <a:pt x="25" y="1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19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 rot="94200">
                <a:off x="996840" y="3029400"/>
                <a:ext cx="67320" cy="71280"/>
              </a:xfrm>
              <a:custGeom>
                <a:avLst/>
                <a:gdLst/>
                <a:ahLst/>
                <a:rect l="l" t="t" r="r" b="b"/>
                <a:pathLst>
                  <a:path w="42" h="41">
                    <a:moveTo>
                      <a:pt x="32" y="35"/>
                    </a:moveTo>
                    <a:lnTo>
                      <a:pt x="32" y="37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41" y="37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32" y="40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32" y="35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 rot="94200">
                <a:off x="1102680" y="3031920"/>
                <a:ext cx="46080" cy="71280"/>
              </a:xfrm>
              <a:custGeom>
                <a:avLst/>
                <a:gdLst/>
                <a:ahLst/>
                <a:rect l="l" t="t" r="r" b="b"/>
                <a:pathLst>
                  <a:path w="29" h="41">
                    <a:moveTo>
                      <a:pt x="0" y="4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 rot="94200">
                <a:off x="1155600" y="3033720"/>
                <a:ext cx="72360" cy="71280"/>
              </a:xfrm>
              <a:custGeom>
                <a:avLst/>
                <a:gdLst/>
                <a:ahLst/>
                <a:rect l="l" t="t" r="r" b="b"/>
                <a:pathLst>
                  <a:path w="45" h="41">
                    <a:moveTo>
                      <a:pt x="35" y="35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5" y="40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8" y="23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0"/>
                    </a:lnTo>
                    <a:lnTo>
                      <a:pt x="35" y="35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 rot="94200">
                <a:off x="1254960" y="3011400"/>
                <a:ext cx="45000" cy="96120"/>
              </a:xfrm>
              <a:custGeom>
                <a:avLst/>
                <a:gdLst/>
                <a:ahLst/>
                <a:rect l="l" t="t" r="r" b="b"/>
                <a:pathLst>
                  <a:path w="28" h="55">
                    <a:moveTo>
                      <a:pt x="27" y="47"/>
                    </a:moveTo>
                    <a:lnTo>
                      <a:pt x="27" y="54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8" y="52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14" y="18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21" y="47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23" y="47"/>
                    </a:lnTo>
                    <a:lnTo>
                      <a:pt x="27" y="47"/>
                    </a:lnTo>
                  </a:path>
                </a:pathLst>
              </a:custGeom>
              <a:solidFill>
                <a:srgbClr val="000000"/>
              </a:solidFill>
              <a:ln cap="rnd" w="12600">
                <a:solidFill>
                  <a:srgbClr val="40458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79" name=""/>
            <p:cNvSpPr/>
            <p:nvPr/>
          </p:nvSpPr>
          <p:spPr>
            <a:xfrm flipH="1" flipV="1">
              <a:off x="320400" y="3209400"/>
              <a:ext cx="158760" cy="4320"/>
            </a:xfrm>
            <a:prstGeom prst="line">
              <a:avLst/>
            </a:prstGeom>
            <a:ln w="12600">
              <a:solidFill>
                <a:srgbClr val="40458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ctr">
              <a:noAutofit/>
            </a:bodyPr>
            <a:p>
              <a:endPara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509760" y="3670200"/>
              <a:ext cx="859680" cy="70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rPr>
                <a:t>Dabhol </a:t>
              </a:r>
              <a:r>
                <a:rPr b="1" lang="en-US" sz="40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rPr>
                <a:t> .</a:t>
              </a:r>
              <a:endParaRPr b="0" lang="en-US" sz="40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2199960" y="3505320"/>
              <a:ext cx="75924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800" strike="noStrike" u="none">
                  <a:solidFill>
                    <a:srgbClr val="030305"/>
                  </a:solidFill>
                  <a:effectLst/>
                  <a:uFillTx/>
                  <a:latin typeface="Tahoma"/>
                </a:rPr>
                <a:t>Chandrapur</a:t>
              </a:r>
              <a:endParaRPr b="0" lang="en-US" sz="8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2906640" y="2971800"/>
              <a:ext cx="7822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49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800" strike="noStrike" u="none">
                  <a:solidFill>
                    <a:srgbClr val="030305"/>
                  </a:solidFill>
                  <a:effectLst/>
                  <a:uFillTx/>
                  <a:latin typeface="Tahoma"/>
                </a:rPr>
                <a:t>Vindhyachal</a:t>
              </a:r>
              <a:endParaRPr b="0" lang="en-US" sz="8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3043440" y="2719440"/>
              <a:ext cx="4093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40458c"/>
                  </a:solidFill>
                  <a:effectLst/>
                  <a:uFillTx/>
                  <a:latin typeface="Webdings"/>
                  <a:ea typeface="Webdings"/>
                </a:rPr>
                <a:t></a:t>
              </a:r>
              <a:endParaRPr b="0" lang="en-US" sz="18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2516400" y="3602160"/>
              <a:ext cx="4093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40458c"/>
                  </a:solidFill>
                  <a:effectLst/>
                  <a:uFillTx/>
                  <a:latin typeface="Webdings"/>
                  <a:ea typeface="Webdings"/>
                </a:rPr>
                <a:t></a:t>
              </a:r>
              <a:endParaRPr b="0" lang="en-US" sz="1800" strike="noStrike" u="none">
                <a:solidFill>
                  <a:srgbClr val="40458c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85" name=""/>
            <p:cNvGrpSpPr/>
            <p:nvPr/>
          </p:nvGrpSpPr>
          <p:grpSpPr>
            <a:xfrm>
              <a:off x="1905120" y="1752480"/>
              <a:ext cx="1752480" cy="1295640"/>
              <a:chOff x="1905120" y="1752480"/>
              <a:chExt cx="1752480" cy="1295640"/>
            </a:xfrm>
          </p:grpSpPr>
          <p:sp>
            <p:nvSpPr>
              <p:cNvPr id="486" name=""/>
              <p:cNvSpPr/>
              <p:nvPr/>
            </p:nvSpPr>
            <p:spPr>
              <a:xfrm rot="15709800">
                <a:off x="2579040" y="1918440"/>
                <a:ext cx="1036440" cy="838080"/>
              </a:xfrm>
              <a:custGeom>
                <a:avLst/>
                <a:gdLst>
                  <a:gd name="textAreaLeft" fmla="*/ 0 w 1036440"/>
                  <a:gd name="textAreaRight" fmla="*/ 1036800 w 1036440"/>
                  <a:gd name="textAreaTop" fmla="*/ 0 h 838080"/>
                  <a:gd name="textAreaBottom" fmla="*/ 838440 h 83808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13345" y="6734"/>
                    </a:moveTo>
                    <a:arcTo wR="4797" hR="4797" stAng="-3477779" swAng="-7399608"/>
                    <a:lnTo>
                      <a:pt x="3" y="11043"/>
                    </a:lnTo>
                    <a:arcTo wR="10800" hR="10800" stAng="10722613" swAng="7399608"/>
                    <a:lnTo>
                      <a:pt x="17961" y="-644"/>
                    </a:lnTo>
                    <a:lnTo>
                      <a:pt x="19770" y="7214"/>
                    </a:lnTo>
                    <a:lnTo>
                      <a:pt x="11912" y="9022"/>
                    </a:lnTo>
                    <a:close/>
                  </a:path>
                </a:pathLst>
              </a:custGeom>
              <a:solidFill>
                <a:srgbClr val="003300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" name=""/>
              <p:cNvSpPr/>
              <p:nvPr/>
            </p:nvSpPr>
            <p:spPr>
              <a:xfrm>
                <a:off x="1905120" y="1752480"/>
                <a:ext cx="1371600" cy="1295640"/>
              </a:xfrm>
              <a:custGeom>
                <a:avLst/>
                <a:gdLst>
                  <a:gd name="textAreaLeft" fmla="*/ 0 w 1371600"/>
                  <a:gd name="textAreaRight" fmla="*/ 1371960 w 1371600"/>
                  <a:gd name="textAreaTop" fmla="*/ 0 h 1295640"/>
                  <a:gd name="textAreaBottom" fmla="*/ 1296000 h 129564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5289" y="14932"/>
                    </a:moveTo>
                    <a:arcTo wR="6888" hR="6888" stAng="8588604" swAng="-6658935"/>
                    <a:lnTo>
                      <a:pt x="19943" y="16549"/>
                    </a:lnTo>
                    <a:arcTo wR="10800" hR="10800" stAng="1929669" swAng="6658935"/>
                    <a:lnTo>
                      <a:pt x="-2" y="18897"/>
                    </a:lnTo>
                    <a:lnTo>
                      <a:pt x="931" y="12379"/>
                    </a:lnTo>
                    <a:lnTo>
                      <a:pt x="7449" y="13312"/>
                    </a:lnTo>
                    <a:close/>
                  </a:path>
                </a:pathLst>
              </a:custGeom>
              <a:solidFill>
                <a:srgbClr val="003300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" name=""/>
              <p:cNvSpPr/>
              <p:nvPr/>
            </p:nvSpPr>
            <p:spPr>
              <a:xfrm>
                <a:off x="2210040" y="1881720"/>
                <a:ext cx="1447560" cy="906840"/>
              </a:xfrm>
              <a:custGeom>
                <a:avLst/>
                <a:gdLst>
                  <a:gd name="textAreaLeft" fmla="*/ 0 w 1447560"/>
                  <a:gd name="textAreaRight" fmla="*/ 1447920 w 1447560"/>
                  <a:gd name="textAreaTop" fmla="*/ 0 h 906840"/>
                  <a:gd name="textAreaBottom" fmla="*/ 907200 h 90684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4812" y="10157"/>
                    </a:moveTo>
                    <a:arcTo wR="6022" hR="6022" stAng="-10432259" swAng="-6292556"/>
                    <a:lnTo>
                      <a:pt x="12442" y="21474"/>
                    </a:lnTo>
                    <a:arcTo wR="10800" hR="10800" stAng="4875185" swAng="6292556"/>
                    <a:lnTo>
                      <a:pt x="-2623" y="9359"/>
                    </a:lnTo>
                    <a:lnTo>
                      <a:pt x="2980" y="4842"/>
                    </a:lnTo>
                    <a:lnTo>
                      <a:pt x="7497" y="10445"/>
                    </a:lnTo>
                    <a:close/>
                  </a:path>
                </a:pathLst>
              </a:custGeom>
              <a:solidFill>
                <a:srgbClr val="003300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9" name=""/>
            <p:cNvGrpSpPr/>
            <p:nvPr/>
          </p:nvGrpSpPr>
          <p:grpSpPr>
            <a:xfrm>
              <a:off x="1654920" y="3302640"/>
              <a:ext cx="1490400" cy="2256120"/>
              <a:chOff x="1654920" y="3302640"/>
              <a:chExt cx="1490400" cy="2256120"/>
            </a:xfrm>
          </p:grpSpPr>
          <p:sp>
            <p:nvSpPr>
              <p:cNvPr id="490" name=""/>
              <p:cNvSpPr/>
              <p:nvPr/>
            </p:nvSpPr>
            <p:spPr>
              <a:xfrm rot="15780000">
                <a:off x="1561680" y="3999960"/>
                <a:ext cx="1676520" cy="1295640"/>
              </a:xfrm>
              <a:custGeom>
                <a:avLst/>
                <a:gdLst>
                  <a:gd name="textAreaLeft" fmla="*/ 0 w 1676520"/>
                  <a:gd name="textAreaRight" fmla="*/ 1676880 w 1676520"/>
                  <a:gd name="textAreaTop" fmla="*/ 0 h 1295640"/>
                  <a:gd name="textAreaBottom" fmla="*/ 1296000 h 129564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5289" y="14932"/>
                    </a:moveTo>
                    <a:arcTo wR="6888" hR="6888" stAng="8588604" swAng="-6658935"/>
                    <a:lnTo>
                      <a:pt x="19943" y="16549"/>
                    </a:lnTo>
                    <a:arcTo wR="10800" hR="10800" stAng="1929669" swAng="6658935"/>
                    <a:lnTo>
                      <a:pt x="-2" y="18897"/>
                    </a:lnTo>
                    <a:lnTo>
                      <a:pt x="931" y="12379"/>
                    </a:lnTo>
                    <a:lnTo>
                      <a:pt x="7449" y="13312"/>
                    </a:lnTo>
                    <a:close/>
                  </a:path>
                </a:pathLst>
              </a:custGeom>
              <a:solidFill>
                <a:srgbClr val="003300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 rot="15780000">
                <a:off x="1481400" y="3623040"/>
                <a:ext cx="1447920" cy="906480"/>
              </a:xfrm>
              <a:custGeom>
                <a:avLst/>
                <a:gdLst>
                  <a:gd name="textAreaLeft" fmla="*/ 0 w 1447920"/>
                  <a:gd name="textAreaRight" fmla="*/ 1448280 w 1447920"/>
                  <a:gd name="textAreaTop" fmla="*/ 0 h 906480"/>
                  <a:gd name="textAreaBottom" fmla="*/ 906840 h 90648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4812" y="10157"/>
                    </a:moveTo>
                    <a:arcTo wR="6022" hR="6022" stAng="-10432259" swAng="-6292556"/>
                    <a:lnTo>
                      <a:pt x="12442" y="21474"/>
                    </a:lnTo>
                    <a:arcTo wR="10800" hR="10800" stAng="4875185" swAng="6292556"/>
                    <a:lnTo>
                      <a:pt x="-2623" y="9359"/>
                    </a:lnTo>
                    <a:lnTo>
                      <a:pt x="2980" y="4842"/>
                    </a:lnTo>
                    <a:lnTo>
                      <a:pt x="7497" y="10445"/>
                    </a:lnTo>
                    <a:close/>
                  </a:path>
                </a:pathLst>
              </a:custGeom>
              <a:solidFill>
                <a:srgbClr val="003300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40458c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"/>
          <p:cNvGraphicFramePr/>
          <p:nvPr/>
        </p:nvGraphicFramePr>
        <p:xfrm>
          <a:off x="609480" y="2139840"/>
          <a:ext cx="6934320" cy="31179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139840"/>
                    <a:ext cx="6934320" cy="311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Assessing Maharashtra’s Ability to Pay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495" name=""/>
          <p:cNvSpPr/>
          <p:nvPr/>
        </p:nvSpPr>
        <p:spPr>
          <a:xfrm>
            <a:off x="2286000" y="5943600"/>
            <a:ext cx="64771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State Regulatory Commissions formed to rationalize tariffs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533520" y="5186520"/>
            <a:ext cx="827388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0000"/>
              </a:lnSpc>
              <a:buClr>
                <a:srgbClr val="40458c"/>
              </a:buClr>
              <a:buSzPct val="80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22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Govt. subsidies account for ~24% of revenue shortfall in 2000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990720" y="152280"/>
            <a:ext cx="723888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20000"/>
              </a:lnSpc>
              <a:spcBef>
                <a:spcPts val="499"/>
              </a:spcBef>
              <a:tabLst>
                <a:tab algn="l" pos="0"/>
                <a:tab algn="l" pos="685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914040" y="1600200"/>
            <a:ext cx="6381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40458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Customer categories and end-user prices in 2000</a:t>
            </a: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762120" y="5943600"/>
            <a:ext cx="1752480" cy="762120"/>
          </a:xfrm>
          <a:prstGeom prst="rightArrow">
            <a:avLst>
              <a:gd name="adj1" fmla="val 50000"/>
              <a:gd name="adj2" fmla="val 57487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/>
          <p:nvPr/>
        </p:nvSpPr>
        <p:spPr>
          <a:xfrm>
            <a:off x="2514600" y="5638680"/>
            <a:ext cx="64771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Results in sharply increased industrial power prices due to continuing cross-subsidization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990720" y="152280"/>
            <a:ext cx="723888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20000"/>
              </a:lnSpc>
              <a:spcBef>
                <a:spcPts val="499"/>
              </a:spcBef>
              <a:tabLst>
                <a:tab algn="l" pos="0"/>
                <a:tab algn="l" pos="685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02" name=""/>
          <p:cNvGraphicFramePr/>
          <p:nvPr/>
        </p:nvGraphicFramePr>
        <p:xfrm>
          <a:off x="457200" y="1806480"/>
          <a:ext cx="8001000" cy="3546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806480"/>
                    <a:ext cx="8001000" cy="354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Scenario 1: Government Subsidy Elimination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05" name=""/>
          <p:cNvSpPr/>
          <p:nvPr/>
        </p:nvSpPr>
        <p:spPr>
          <a:xfrm>
            <a:off x="762120" y="5791320"/>
            <a:ext cx="1752480" cy="761760"/>
          </a:xfrm>
          <a:prstGeom prst="rightArrow">
            <a:avLst>
              <a:gd name="adj1" fmla="val 50000"/>
              <a:gd name="adj2" fmla="val 57514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"/>
          <p:cNvGraphicFramePr/>
          <p:nvPr/>
        </p:nvGraphicFramePr>
        <p:xfrm>
          <a:off x="533520" y="1887480"/>
          <a:ext cx="8229600" cy="3460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1887480"/>
                    <a:ext cx="8229600" cy="346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8" name=""/>
          <p:cNvSpPr/>
          <p:nvPr/>
        </p:nvSpPr>
        <p:spPr>
          <a:xfrm>
            <a:off x="2514600" y="5715000"/>
            <a:ext cx="64771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Busbar generation price range of $7.38 - $8.87 cents/kWh is viable for given period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Scenario II: Government Subsidy Eliminated; Cross Subsidy Reduced to Half</a:t>
            </a:r>
            <a:endParaRPr b="1" lang="en-US" sz="22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10" name=""/>
          <p:cNvSpPr/>
          <p:nvPr/>
        </p:nvSpPr>
        <p:spPr>
          <a:xfrm>
            <a:off x="762120" y="5791320"/>
            <a:ext cx="1752480" cy="761760"/>
          </a:xfrm>
          <a:prstGeom prst="rightArrow">
            <a:avLst>
              <a:gd name="adj1" fmla="val 50000"/>
              <a:gd name="adj2" fmla="val 57514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"/>
          <p:cNvSpPr/>
          <p:nvPr/>
        </p:nvSpPr>
        <p:spPr>
          <a:xfrm>
            <a:off x="2743200" y="5545080"/>
            <a:ext cx="6629400" cy="105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buClr>
                <a:srgbClr val="ff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Market clears at prices over 6.5 cents/kWh over 70% of the time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spcBef>
                <a:spcPts val="1125"/>
              </a:spcBef>
              <a:buClr>
                <a:srgbClr val="ff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Size of unserviced market given by load interrupted over 6.5 cents/kWh</a:t>
            </a:r>
            <a:endParaRPr b="0" lang="en-US" sz="18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Clearing Prices for Merchant Markets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13" name=""/>
          <p:cNvSpPr/>
          <p:nvPr/>
        </p:nvSpPr>
        <p:spPr>
          <a:xfrm>
            <a:off x="762120" y="5638680"/>
            <a:ext cx="1752480" cy="762120"/>
          </a:xfrm>
          <a:prstGeom prst="rightArrow">
            <a:avLst>
              <a:gd name="adj1" fmla="val 50000"/>
              <a:gd name="adj2" fmla="val 57487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4" name=""/>
          <p:cNvGraphicFramePr/>
          <p:nvPr/>
        </p:nvGraphicFramePr>
        <p:xfrm>
          <a:off x="762120" y="1790640"/>
          <a:ext cx="3808440" cy="2857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790640"/>
                    <a:ext cx="3808440" cy="285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6" name=""/>
          <p:cNvSpPr/>
          <p:nvPr/>
        </p:nvSpPr>
        <p:spPr>
          <a:xfrm>
            <a:off x="2286000" y="1981080"/>
            <a:ext cx="1905120" cy="2743200"/>
          </a:xfrm>
          <a:prstGeom prst="ellipse">
            <a:avLst/>
          </a:prstGeom>
          <a:noFill/>
          <a:ln cap="rnd" w="38160">
            <a:solidFill>
              <a:srgbClr val="ff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7" name=""/>
          <p:cNvGraphicFramePr/>
          <p:nvPr/>
        </p:nvGraphicFramePr>
        <p:xfrm>
          <a:off x="5029200" y="1752480"/>
          <a:ext cx="3886200" cy="26193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51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29200" y="1752480"/>
                    <a:ext cx="3886200" cy="261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"/>
          <p:cNvSpPr/>
          <p:nvPr/>
        </p:nvSpPr>
        <p:spPr>
          <a:xfrm>
            <a:off x="2514600" y="5486400"/>
            <a:ext cx="5715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Payment ability should define range of offer prices in a market scenario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918000" y="1523880"/>
            <a:ext cx="7179120" cy="39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Contractual Pricing - Phase II</a:t>
            </a:r>
            <a:r>
              <a:rPr b="1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(Yr.2002)</a:t>
            </a:r>
            <a:br>
              <a:rPr sz="2000"/>
            </a:br>
            <a:r>
              <a:rPr b="1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(In Cents/kWh)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@ 90% Dispatch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@ 70% Dispatch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Fuel (LNG)*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3.01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3.25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O&amp;M Costs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0.59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0.75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Regas Costs**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0.84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1.08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Debt Service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1.56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2.01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ROE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1.21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1.56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Total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  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7.21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          </a:t>
            </a:r>
            <a:r>
              <a:rPr b="1" lang="en-US" sz="1600" strike="noStrike" u="sng">
                <a:solidFill>
                  <a:srgbClr val="40458c"/>
                </a:solidFill>
                <a:effectLst/>
                <a:uFillTx/>
                <a:latin typeface="Times New Roman"/>
              </a:rPr>
              <a:t>8.64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Pricing Flexibility Facilitates Increased Dispatch</a:t>
            </a:r>
            <a:endParaRPr b="0" lang="en-US" sz="2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Recovery of Debt Service, Regas &amp; ROE can be re-configured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30000"/>
              </a:lnSpc>
              <a:buClr>
                <a:srgbClr val="40458c"/>
              </a:buClr>
              <a:buSzPct val="80000"/>
              <a:buFont typeface="Symbol" charset="2"/>
              <a:buChar char="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Reduce fuel component uncertainty through hedge products</a:t>
            </a:r>
            <a:endParaRPr b="0" lang="en-US" sz="16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1219320" y="76320"/>
            <a:ext cx="6705360" cy="49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20000"/>
              </a:lnSpc>
              <a:spcBef>
                <a:spcPts val="649"/>
              </a:spcBef>
              <a:tabLst>
                <a:tab algn="l" pos="0"/>
                <a:tab algn="l" pos="685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950080" y="6308640"/>
            <a:ext cx="2959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* Assuming 25$/Bbl JCC</a:t>
            </a:r>
            <a:endParaRPr b="0" lang="en-US" sz="1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40458c"/>
                </a:solidFill>
                <a:effectLst/>
                <a:uFillTx/>
                <a:latin typeface="Times New Roman"/>
              </a:rPr>
              <a:t>** Inclusive of Shipping &amp; Harbor Services Charge</a:t>
            </a:r>
            <a:endParaRPr b="0" lang="en-US" sz="10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From Contract to Merchant Pricing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24" name=""/>
          <p:cNvSpPr/>
          <p:nvPr/>
        </p:nvSpPr>
        <p:spPr>
          <a:xfrm>
            <a:off x="838080" y="5562720"/>
            <a:ext cx="1752840" cy="761760"/>
          </a:xfrm>
          <a:prstGeom prst="rightArrow">
            <a:avLst>
              <a:gd name="adj1" fmla="val 50000"/>
              <a:gd name="adj2" fmla="val 57526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"/>
          <p:cNvSpPr/>
          <p:nvPr/>
        </p:nvSpPr>
        <p:spPr>
          <a:xfrm>
            <a:off x="1219320" y="76320"/>
            <a:ext cx="6705360" cy="49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 algn="ctr">
              <a:lnSpc>
                <a:spcPct val="120000"/>
              </a:lnSpc>
              <a:spcBef>
                <a:spcPts val="649"/>
              </a:spcBef>
              <a:tabLst>
                <a:tab algn="l" pos="0"/>
                <a:tab algn="l" pos="685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Dispatch &amp; Load Shedding: </a:t>
            </a:r>
            <a:br>
              <a:rPr sz="2600"/>
            </a:br>
            <a:r>
              <a:rPr b="1" lang="en-US" sz="2600" strike="noStrike" u="none">
                <a:solidFill>
                  <a:srgbClr val="660066"/>
                </a:solidFill>
                <a:effectLst/>
                <a:uFillTx/>
                <a:latin typeface="Tahoma"/>
              </a:rPr>
              <a:t>Maharashtra in 2002</a:t>
            </a:r>
            <a:endParaRPr b="1" lang="en-US" sz="2600" strike="noStrike" u="none">
              <a:solidFill>
                <a:srgbClr val="660066"/>
              </a:solidFill>
              <a:effectLst/>
              <a:uFillTx/>
              <a:latin typeface="Tahoma"/>
            </a:endParaRPr>
          </a:p>
        </p:txBody>
      </p:sp>
      <p:sp>
        <p:nvSpPr>
          <p:cNvPr id="527" name=""/>
          <p:cNvSpPr/>
          <p:nvPr/>
        </p:nvSpPr>
        <p:spPr>
          <a:xfrm>
            <a:off x="152280" y="5791320"/>
            <a:ext cx="1752840" cy="761760"/>
          </a:xfrm>
          <a:prstGeom prst="rightArrow">
            <a:avLst>
              <a:gd name="adj1" fmla="val 50000"/>
              <a:gd name="adj2" fmla="val 57526"/>
            </a:avLst>
          </a:prstGeom>
          <a:gradFill rotWithShape="0">
            <a:gsLst>
              <a:gs pos="0">
                <a:srgbClr val="6f89f7"/>
              </a:gs>
              <a:gs pos="100000">
                <a:srgbClr val="cdd6fb"/>
              </a:gs>
            </a:gsLst>
            <a:lin ang="10800000"/>
          </a:gradFill>
          <a:ln w="9360">
            <a:solidFill>
              <a:srgbClr val="404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2080080" y="5622840"/>
            <a:ext cx="670788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Dabhol being dispatched between 3.2 - 5 cents/kWh;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40458c"/>
                </a:solidFill>
                <a:effectLst/>
                <a:uFillTx/>
                <a:latin typeface="Tahoma"/>
              </a:rPr>
              <a:t>All Load shed above 5 cents/kWh</a:t>
            </a:r>
            <a:endParaRPr b="0" lang="en-US" sz="2200" strike="noStrike" u="none">
              <a:solidFill>
                <a:srgbClr val="40458c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9" name=""/>
          <p:cNvGraphicFramePr/>
          <p:nvPr/>
        </p:nvGraphicFramePr>
        <p:xfrm>
          <a:off x="614520" y="1600200"/>
          <a:ext cx="8148600" cy="3760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14520" y="1600200"/>
                    <a:ext cx="8148600" cy="376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2001-01-31T11:06:55Z</dcterms:created>
  <dc:creator>Anshuman Srivastav</dc:creator>
  <dc:description/>
  <dc:language>en-US</dc:language>
  <cp:lastModifiedBy>sandeep kohli</cp:lastModifiedBy>
  <cp:lastPrinted>2001-03-01T19:38:59Z</cp:lastPrinted>
  <dcterms:modified xsi:type="dcterms:W3CDTF">2001-03-01T20:12:32Z</dcterms:modified>
  <cp:revision>49</cp:revision>
  <dc:subject/>
  <dc:title>LNG T-o-p Mitigation</dc:title>
</cp:coreProperties>
</file>