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98CE49B-D0C4-4D01-8CEF-4196E32FEFD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051A527-4B3F-42B2-8F74-7B407902510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DPC Potential Courses of Action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 nothing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Letter to CM demanding retraction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Meet with MSEB to explain action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Meeting with N.K. Singh (PMO) and Prabhu (MOP)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State Level meetings: CM Deshmukh/Patil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Press release response: Mild or include arbitration intention?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U.S. Government involvement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Ambassador Celeste statement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Washington, D.C. resources (DOE, DOS)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2000-11-27T03:42:20Z</dcterms:created>
  <dc:creator>Enron Technology</dc:creator>
  <dc:description/>
  <dc:language>en-US</dc:language>
  <cp:lastModifiedBy>Enron Technology</cp:lastModifiedBy>
  <dcterms:modified xsi:type="dcterms:W3CDTF">2000-11-27T04:07:09Z</dcterms:modified>
  <cp:revision>2</cp:revision>
  <dc:subject/>
  <dc:title>DPC Potential Courses of Action</dc:title>
</cp:coreProperties>
</file>