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_rels/presentation.xml.rels" ContentType="application/vnd.openxmlformats-package.relationships+xml"/>
  <Override PartName="/ppt/media/image1.png" ContentType="image/png"/>
  <Override PartName="/ppt/media/image2.png" ContentType="image/png"/>
  <Override PartName="/ppt/media/image3.wmf" ContentType="image/x-wmf"/>
  <Override PartName="/ppt/media/image4.png" ContentType="image/png"/>
  <Override PartName="/ppt/media/image5.png" ContentType="image/png"/>
  <Override PartName="/ppt/embeddings/oleObject1.docx" ContentType="application/vnd.openxmlformats-officedocument.wordprocessingml.document"/>
  <Override PartName="/ppt/embeddings/oleObject1.bin" ContentType="application/vnd.openxmlformats-officedocument.oleObject"/>
  <Override PartName="/ppt/slides/_rels/slide9.xml.rels" ContentType="application/vnd.openxmlformats-package.relationships+xml"/>
  <Override PartName="/ppt/slides/_rels/slide11.xml.rels" ContentType="application/vnd.openxmlformats-package.relationships+xml"/>
  <Override PartName="/ppt/slides/_rels/slide13.xml.rels" ContentType="application/vnd.openxmlformats-package.relationships+xml"/>
  <Override PartName="/ppt/slides/_rels/slide12.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xml.rels" ContentType="application/vnd.openxmlformats-package.relationships+xml"/>
  <Override PartName="/ppt/slides/_rels/slide2.xml.rels" ContentType="application/vnd.openxmlformats-package.relationships+xml"/>
  <Override PartName="/ppt/slides/_rels/slide3.xml.rels" ContentType="application/vnd.openxmlformats-package.relationships+xml"/>
  <Override PartName="/ppt/slides/_rels/slide4.xml.rels" ContentType="application/vnd.openxmlformats-package.relationships+xml"/>
  <Override PartName="/ppt/slides/_rels/slide5.xml.rels" ContentType="application/vnd.openxmlformats-package.relationships+xml"/>
  <Override PartName="/ppt/slides/_rels/slide6.xml.rels" ContentType="application/vnd.openxmlformats-package.relationships+xml"/>
  <Override PartName="/ppt/slides/_rels/slide7.xml.rels" ContentType="application/vnd.openxmlformats-package.relationships+xml"/>
  <Override PartName="/ppt/slides/_rels/slide10.xml.rels" ContentType="application/vnd.openxmlformats-package.relationships+xml"/>
  <Override PartName="/ppt/slides/_rels/slide8.xml.rels" ContentType="application/vnd.openxmlformats-package.relationships+xml"/>
  <Override PartName="/ppt/slides/slide13.xml" ContentType="application/vnd.openxmlformats-officedocument.presentationml.slide+xml"/>
  <Override PartName="/ppt/slides/slide12.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10.xml" ContentType="application/vnd.openxmlformats-officedocument.presentationml.slide+xml"/>
  <Override PartName="/ppt/slides/slide8.xml" ContentType="application/vnd.openxmlformats-officedocument.presentationml.slide+xml"/>
  <Override PartName="/ppt/slides/slide11.xml" ContentType="application/vnd.openxmlformats-officedocument.presentationml.slide+xml"/>
  <Override PartName="/ppt/slides/slide9.xml" ContentType="application/vnd.openxmlformats-officedocument.presentationml.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Lst>
  <p:sldSz cx="9144000" cy="6858000"/>
  <p:notesSz cx="6858000" cy="9237663"/>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slide" Target="slides/slide14.xml"/><Relationship Id="rId17" Type="http://schemas.openxmlformats.org/officeDocument/2006/relationships/slide" Target="slides/slide15.xml"/><Relationship Id="rId18"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2.png"/>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2.png"/>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371240" y="228240"/>
            <a:ext cx="7010280" cy="1143000"/>
          </a:xfrm>
          <a:prstGeom prst="rect">
            <a:avLst/>
          </a:prstGeom>
          <a:noFill/>
          <a:ln w="0">
            <a:noFill/>
          </a:ln>
        </p:spPr>
        <p:txBody>
          <a:bodyPr lIns="90000" rIns="90000" tIns="46800" bIns="4680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Arial Black"/>
              </a:rPr>
              <a:t>Click to edit the title text format</a:t>
            </a:r>
            <a:endParaRPr b="0" lang="en-US" sz="4000" strike="noStrike" u="none">
              <a:solidFill>
                <a:srgbClr val="000000"/>
              </a:solidFill>
              <a:effectLst/>
              <a:uFillTx/>
              <a:latin typeface="Arial Black"/>
            </a:endParaRPr>
          </a:p>
        </p:txBody>
      </p:sp>
      <p:sp>
        <p:nvSpPr>
          <p:cNvPr id="1" name="PlaceHolder 2"/>
          <p:cNvSpPr>
            <a:spLocks noGrp="1"/>
          </p:cNvSpPr>
          <p:nvPr>
            <p:ph type="body"/>
          </p:nvPr>
        </p:nvSpPr>
        <p:spPr>
          <a:xfrm>
            <a:off x="456840" y="1885680"/>
            <a:ext cx="8178840" cy="4172040"/>
          </a:xfrm>
          <a:prstGeom prst="rect">
            <a:avLst/>
          </a:prstGeom>
          <a:noFill/>
          <a:ln w="0">
            <a:noFill/>
          </a:ln>
        </p:spPr>
        <p:txBody>
          <a:bodyPr lIns="90000" rIns="90000" tIns="46800" bIns="46800" anchor="t">
            <a:normAutofit/>
          </a:bodyPr>
          <a:p>
            <a:pPr marL="343080" indent="-343080">
              <a:spcBef>
                <a:spcPts val="799"/>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ahoma"/>
              </a:rPr>
              <a:t>Click to edit the outline text format</a:t>
            </a:r>
            <a:endParaRPr b="0" lang="en-US" sz="3200" strike="noStrike" u="none">
              <a:solidFill>
                <a:srgbClr val="000000"/>
              </a:solidFill>
              <a:effectLst/>
              <a:uFillTx/>
              <a:latin typeface="Tahoma"/>
            </a:endParaRPr>
          </a:p>
          <a:p>
            <a:pPr lvl="1" marL="743040" indent="-285840">
              <a:spcBef>
                <a:spcPts val="799"/>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ahoma"/>
              </a:rPr>
              <a:t>Second Outline Level</a:t>
            </a:r>
            <a:endParaRPr b="0" lang="en-US" sz="3200" strike="noStrike" u="none">
              <a:solidFill>
                <a:srgbClr val="000000"/>
              </a:solidFill>
              <a:effectLst/>
              <a:uFillTx/>
              <a:latin typeface="Tahoma"/>
            </a:endParaRPr>
          </a:p>
          <a:p>
            <a:pPr lvl="2" marL="1143000" indent="-228600">
              <a:spcBef>
                <a:spcPts val="799"/>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ahoma"/>
              </a:rPr>
              <a:t>Third Outline Level</a:t>
            </a:r>
            <a:endParaRPr b="0" lang="en-US" sz="3200" strike="noStrike" u="none">
              <a:solidFill>
                <a:srgbClr val="000000"/>
              </a:solidFill>
              <a:effectLst/>
              <a:uFillTx/>
              <a:latin typeface="Tahoma"/>
            </a:endParaRPr>
          </a:p>
          <a:p>
            <a:pPr lvl="3" marL="1600200" indent="-228600">
              <a:spcBef>
                <a:spcPts val="799"/>
              </a:spcBef>
              <a:buClr>
                <a:srgbClr val="ffcc00"/>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ahoma"/>
              </a:rPr>
              <a:t>Fourth Outline Level</a:t>
            </a:r>
            <a:endParaRPr b="0" lang="en-US" sz="3200" strike="noStrike" u="none">
              <a:solidFill>
                <a:srgbClr val="000000"/>
              </a:solidFill>
              <a:effectLst/>
              <a:uFillTx/>
              <a:latin typeface="Tahoma"/>
            </a:endParaRPr>
          </a:p>
          <a:p>
            <a:pPr lvl="4" marL="2057400" indent="-228600">
              <a:spcBef>
                <a:spcPts val="799"/>
              </a:spcBef>
              <a:buClr>
                <a:srgbClr val="ffcc00"/>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ahoma"/>
              </a:rPr>
              <a:t>Fifth Outline Level</a:t>
            </a:r>
            <a:endParaRPr b="0" lang="en-US" sz="3200" strike="noStrike" u="none">
              <a:solidFill>
                <a:srgbClr val="000000"/>
              </a:solidFill>
              <a:effectLst/>
              <a:uFillTx/>
              <a:latin typeface="Tahoma"/>
            </a:endParaRPr>
          </a:p>
          <a:p>
            <a:pPr lvl="5" marL="2057400" indent="-228600">
              <a:spcBef>
                <a:spcPts val="799"/>
              </a:spcBef>
              <a:buClr>
                <a:srgbClr val="000000"/>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ahoma"/>
              </a:rPr>
              <a:t>Sixth Outline Level</a:t>
            </a:r>
            <a:endParaRPr b="0" lang="en-US" sz="3200" strike="noStrike" u="none">
              <a:solidFill>
                <a:srgbClr val="000000"/>
              </a:solidFill>
              <a:effectLst/>
              <a:uFillTx/>
              <a:latin typeface="Tahoma"/>
            </a:endParaRPr>
          </a:p>
          <a:p>
            <a:pPr lvl="6" marL="2057400" indent="-228600">
              <a:spcBef>
                <a:spcPts val="799"/>
              </a:spcBef>
              <a:buClr>
                <a:srgbClr val="000000"/>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ahoma"/>
              </a:rPr>
              <a:t>Seventh Outline Level</a:t>
            </a:r>
            <a:endParaRPr b="0" lang="en-US" sz="3200" strike="noStrike" u="none">
              <a:solidFill>
                <a:srgbClr val="000000"/>
              </a:solidFill>
              <a:effectLst/>
              <a:uFillTx/>
              <a:latin typeface="Tahoma"/>
            </a:endParaRPr>
          </a:p>
        </p:txBody>
      </p:sp>
      <p:sp>
        <p:nvSpPr>
          <p:cNvPr id="2" name="PlaceHolder 3"/>
          <p:cNvSpPr>
            <a:spLocks noGrp="1"/>
          </p:cNvSpPr>
          <p:nvPr>
            <p:ph type="dt" idx="1"/>
          </p:nvPr>
        </p:nvSpPr>
        <p:spPr>
          <a:xfrm>
            <a:off x="431640" y="6229440"/>
            <a:ext cx="1905120" cy="457200"/>
          </a:xfrm>
          <a:prstGeom prst="rect">
            <a:avLst/>
          </a:prstGeom>
          <a:noFill/>
          <a:ln w="0">
            <a:noFill/>
          </a:ln>
        </p:spPr>
        <p:txBody>
          <a:bodyPr lIns="90000" rIns="90000" tIns="46800" bIns="46800" anchor="b">
            <a:noAutofit/>
          </a:bodyPr>
          <a:lstStyle>
            <a:lvl1pPr indent="0">
              <a:lnSpc>
                <a:spcPct val="100000"/>
              </a:lnSpc>
              <a:spcBef>
                <a:spcPts val="87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5e574e"/>
                </a:solidFill>
                <a:effectLst/>
                <a:uFillTx/>
                <a:latin typeface="Arial"/>
              </a:defRPr>
            </a:lvl1pPr>
          </a:lstStyle>
          <a:p>
            <a:pPr indent="0">
              <a:lnSpc>
                <a:spcPct val="100000"/>
              </a:lnSpc>
              <a:spcBef>
                <a:spcPts val="87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5e574e"/>
                </a:solidFill>
                <a:effectLst/>
                <a:uFillTx/>
                <a:latin typeface="Arial"/>
              </a:rPr>
              <a:t>&lt;date/time&gt;</a:t>
            </a:r>
            <a:endParaRPr b="0" lang="en-US" sz="1400" strike="noStrike" u="none">
              <a:solidFill>
                <a:srgbClr val="000000"/>
              </a:solidFill>
              <a:effectLst/>
              <a:uFillTx/>
              <a:latin typeface="Times New Roman"/>
            </a:endParaRPr>
          </a:p>
        </p:txBody>
      </p:sp>
      <p:sp>
        <p:nvSpPr>
          <p:cNvPr id="3" name="PlaceHolder 4"/>
          <p:cNvSpPr>
            <a:spLocks noGrp="1"/>
          </p:cNvSpPr>
          <p:nvPr>
            <p:ph type="ftr" idx="2"/>
          </p:nvPr>
        </p:nvSpPr>
        <p:spPr>
          <a:xfrm>
            <a:off x="3124080" y="6229440"/>
            <a:ext cx="2895840" cy="457200"/>
          </a:xfrm>
          <a:prstGeom prst="rect">
            <a:avLst/>
          </a:prstGeom>
          <a:noFill/>
          <a:ln w="0">
            <a:noFill/>
          </a:ln>
        </p:spPr>
        <p:txBody>
          <a:bodyPr lIns="90000" rIns="90000" tIns="46800" bIns="46800" anchor="b">
            <a:noAutofit/>
          </a:bodyPr>
          <a:lstStyle>
            <a:lvl1pPr indent="0" algn="ctr">
              <a:lnSpc>
                <a:spcPct val="100000"/>
              </a:lnSpc>
              <a:spcBef>
                <a:spcPts val="87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5e574e"/>
                </a:solidFill>
                <a:effectLst/>
                <a:uFillTx/>
                <a:latin typeface="Arial"/>
              </a:defRPr>
            </a:lvl1pPr>
          </a:lstStyle>
          <a:p>
            <a:pPr indent="0" algn="ctr">
              <a:lnSpc>
                <a:spcPct val="100000"/>
              </a:lnSpc>
              <a:spcBef>
                <a:spcPts val="87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5e574e"/>
                </a:solidFill>
                <a:effectLst/>
                <a:uFillTx/>
                <a:latin typeface="Arial"/>
              </a:rPr>
              <a:t>&lt;footer&gt;</a:t>
            </a:r>
            <a:endParaRPr b="0" lang="en-US" sz="1400" strike="noStrike" u="none">
              <a:solidFill>
                <a:srgbClr val="000000"/>
              </a:solidFill>
              <a:effectLst/>
              <a:uFillTx/>
              <a:latin typeface="Times New Roman"/>
            </a:endParaRPr>
          </a:p>
        </p:txBody>
      </p:sp>
      <p:sp>
        <p:nvSpPr>
          <p:cNvPr id="4" name="PlaceHolder 5"/>
          <p:cNvSpPr>
            <a:spLocks noGrp="1"/>
          </p:cNvSpPr>
          <p:nvPr>
            <p:ph type="sldNum" idx="3"/>
          </p:nvPr>
        </p:nvSpPr>
        <p:spPr>
          <a:xfrm>
            <a:off x="6705360" y="6248520"/>
            <a:ext cx="1904760" cy="457200"/>
          </a:xfrm>
          <a:prstGeom prst="rect">
            <a:avLst/>
          </a:prstGeom>
          <a:noFill/>
          <a:ln w="0">
            <a:noFill/>
          </a:ln>
        </p:spPr>
        <p:txBody>
          <a:bodyPr lIns="90000" rIns="90000" tIns="46800" bIns="46800" anchor="b">
            <a:noAutofit/>
          </a:bodyPr>
          <a:lstStyle>
            <a:lvl1pPr indent="0" algn="r">
              <a:lnSpc>
                <a:spcPct val="100000"/>
              </a:lnSpc>
              <a:spcBef>
                <a:spcPts val="87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5e574e"/>
                </a:solidFill>
                <a:effectLst/>
                <a:uFillTx/>
                <a:latin typeface="Arial"/>
              </a:defRPr>
            </a:lvl1pPr>
          </a:lstStyle>
          <a:p>
            <a:pPr indent="0" algn="r">
              <a:lnSpc>
                <a:spcPct val="100000"/>
              </a:lnSpc>
              <a:spcBef>
                <a:spcPts val="87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8547AA73-C6A1-4F6A-B176-9D3599A9619A}" type="slidenum">
              <a:rPr b="0" lang="en-US" sz="1400" strike="noStrike" u="none">
                <a:solidFill>
                  <a:srgbClr val="5e574e"/>
                </a:solidFill>
                <a:effectLst/>
                <a:uFillTx/>
                <a:latin typeface="Arial"/>
              </a:rPr>
              <a:t>&lt;number&gt;</a:t>
            </a:fld>
            <a:endParaRPr b="0" lang="en-US" sz="1400" strike="noStrike" u="none">
              <a:solidFill>
                <a:srgbClr val="000000"/>
              </a:solidFill>
              <a:effectLst/>
              <a:uFillTx/>
              <a:latin typeface="Times New Roman"/>
            </a:endParaRPr>
          </a:p>
        </p:txBody>
      </p:sp>
      <p:pic>
        <p:nvPicPr>
          <p:cNvPr id="5" name="paint" descr=""/>
          <p:cNvPicPr/>
          <p:nvPr/>
        </p:nvPicPr>
        <p:blipFill>
          <a:blip r:embed="rId2"/>
          <a:stretch/>
        </p:blipFill>
        <p:spPr>
          <a:xfrm>
            <a:off x="914400" y="1314360"/>
            <a:ext cx="8229600" cy="384120"/>
          </a:xfrm>
          <a:prstGeom prst="rect">
            <a:avLst/>
          </a:prstGeom>
          <a:noFill/>
          <a:ln w="0">
            <a:noFill/>
          </a:ln>
        </p:spPr>
      </p:pic>
      <p:pic>
        <p:nvPicPr>
          <p:cNvPr id="6" name="E_PMS_R" descr=""/>
          <p:cNvPicPr/>
          <p:nvPr/>
        </p:nvPicPr>
        <p:blipFill>
          <a:blip r:embed="rId3"/>
          <a:stretch/>
        </p:blipFill>
        <p:spPr>
          <a:xfrm>
            <a:off x="228600" y="228600"/>
            <a:ext cx="762120" cy="762120"/>
          </a:xfrm>
          <a:prstGeom prst="rect">
            <a:avLst/>
          </a:prstGeom>
          <a:noFill/>
          <a:ln w="0">
            <a:noFill/>
          </a:ln>
        </p:spPr>
      </p:pic>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bg>
      <p:bgPr>
        <a:solidFill>
          <a:srgbClr val="ffffff"/>
        </a:solidFill>
      </p:bgPr>
    </p:bg>
    <p:spTree>
      <p:nvGrpSpPr>
        <p:cNvPr id="1" name=""/>
        <p:cNvGrpSpPr/>
        <p:nvPr/>
      </p:nvGrpSpPr>
      <p:grpSpPr>
        <a:xfrm>
          <a:off x="0" y="0"/>
          <a:ext cx="0" cy="0"/>
          <a:chOff x="0" y="0"/>
          <a:chExt cx="0" cy="0"/>
        </a:xfrm>
      </p:grpSpPr>
      <p:sp>
        <p:nvSpPr>
          <p:cNvPr id="7" name="PlaceHolder 1"/>
          <p:cNvSpPr>
            <a:spLocks noGrp="1"/>
          </p:cNvSpPr>
          <p:nvPr>
            <p:ph type="title"/>
          </p:nvPr>
        </p:nvSpPr>
        <p:spPr>
          <a:xfrm>
            <a:off x="1371240" y="228240"/>
            <a:ext cx="7010280" cy="1143000"/>
          </a:xfrm>
          <a:prstGeom prst="rect">
            <a:avLst/>
          </a:prstGeom>
          <a:noFill/>
          <a:ln w="0">
            <a:noFill/>
          </a:ln>
        </p:spPr>
        <p:txBody>
          <a:bodyPr lIns="90000" rIns="90000" tIns="46800" bIns="4680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Arial Black"/>
              </a:rPr>
              <a:t>Click to edit the title text format</a:t>
            </a:r>
            <a:endParaRPr b="0" lang="en-US" sz="4000" strike="noStrike" u="none">
              <a:solidFill>
                <a:srgbClr val="000000"/>
              </a:solidFill>
              <a:effectLst/>
              <a:uFillTx/>
              <a:latin typeface="Arial Black"/>
            </a:endParaRPr>
          </a:p>
        </p:txBody>
      </p:sp>
      <p:sp>
        <p:nvSpPr>
          <p:cNvPr id="8" name="PlaceHolder 2"/>
          <p:cNvSpPr>
            <a:spLocks noGrp="1"/>
          </p:cNvSpPr>
          <p:nvPr>
            <p:ph type="body"/>
          </p:nvPr>
        </p:nvSpPr>
        <p:spPr>
          <a:xfrm>
            <a:off x="456840" y="1885680"/>
            <a:ext cx="8178840" cy="4172040"/>
          </a:xfrm>
          <a:prstGeom prst="rect">
            <a:avLst/>
          </a:prstGeom>
          <a:noFill/>
          <a:ln w="0">
            <a:noFill/>
          </a:ln>
        </p:spPr>
        <p:txBody>
          <a:bodyPr lIns="90000" rIns="90000" tIns="46800" bIns="46800" anchor="t">
            <a:normAutofit/>
          </a:bodyPr>
          <a:p>
            <a:pPr marL="343080" indent="-343080">
              <a:spcBef>
                <a:spcPts val="799"/>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ahoma"/>
              </a:rPr>
              <a:t>Click to edit the outline text format</a:t>
            </a:r>
            <a:endParaRPr b="0" lang="en-US" sz="3200" strike="noStrike" u="none">
              <a:solidFill>
                <a:srgbClr val="000000"/>
              </a:solidFill>
              <a:effectLst/>
              <a:uFillTx/>
              <a:latin typeface="Tahoma"/>
            </a:endParaRPr>
          </a:p>
          <a:p>
            <a:pPr lvl="1" marL="743040" indent="-285840">
              <a:spcBef>
                <a:spcPts val="799"/>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ahoma"/>
              </a:rPr>
              <a:t>Second Outline Level</a:t>
            </a:r>
            <a:endParaRPr b="0" lang="en-US" sz="3200" strike="noStrike" u="none">
              <a:solidFill>
                <a:srgbClr val="000000"/>
              </a:solidFill>
              <a:effectLst/>
              <a:uFillTx/>
              <a:latin typeface="Tahoma"/>
            </a:endParaRPr>
          </a:p>
          <a:p>
            <a:pPr lvl="2" marL="1143000" indent="-228600">
              <a:spcBef>
                <a:spcPts val="799"/>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ahoma"/>
              </a:rPr>
              <a:t>Third Outline Level</a:t>
            </a:r>
            <a:endParaRPr b="0" lang="en-US" sz="3200" strike="noStrike" u="none">
              <a:solidFill>
                <a:srgbClr val="000000"/>
              </a:solidFill>
              <a:effectLst/>
              <a:uFillTx/>
              <a:latin typeface="Tahoma"/>
            </a:endParaRPr>
          </a:p>
          <a:p>
            <a:pPr lvl="3" marL="1600200" indent="-228600">
              <a:spcBef>
                <a:spcPts val="799"/>
              </a:spcBef>
              <a:buClr>
                <a:srgbClr val="ffcc00"/>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ahoma"/>
              </a:rPr>
              <a:t>Fourth Outline Level</a:t>
            </a:r>
            <a:endParaRPr b="0" lang="en-US" sz="3200" strike="noStrike" u="none">
              <a:solidFill>
                <a:srgbClr val="000000"/>
              </a:solidFill>
              <a:effectLst/>
              <a:uFillTx/>
              <a:latin typeface="Tahoma"/>
            </a:endParaRPr>
          </a:p>
          <a:p>
            <a:pPr lvl="4" marL="2057400" indent="-228600">
              <a:spcBef>
                <a:spcPts val="799"/>
              </a:spcBef>
              <a:buClr>
                <a:srgbClr val="ffcc00"/>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ahoma"/>
              </a:rPr>
              <a:t>Fifth Outline Level</a:t>
            </a:r>
            <a:endParaRPr b="0" lang="en-US" sz="3200" strike="noStrike" u="none">
              <a:solidFill>
                <a:srgbClr val="000000"/>
              </a:solidFill>
              <a:effectLst/>
              <a:uFillTx/>
              <a:latin typeface="Tahoma"/>
            </a:endParaRPr>
          </a:p>
          <a:p>
            <a:pPr lvl="5" marL="2057400" indent="-228600">
              <a:spcBef>
                <a:spcPts val="799"/>
              </a:spcBef>
              <a:buClr>
                <a:srgbClr val="000000"/>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ahoma"/>
              </a:rPr>
              <a:t>Sixth Outline Level</a:t>
            </a:r>
            <a:endParaRPr b="0" lang="en-US" sz="3200" strike="noStrike" u="none">
              <a:solidFill>
                <a:srgbClr val="000000"/>
              </a:solidFill>
              <a:effectLst/>
              <a:uFillTx/>
              <a:latin typeface="Tahoma"/>
            </a:endParaRPr>
          </a:p>
          <a:p>
            <a:pPr lvl="6" marL="2057400" indent="-228600">
              <a:spcBef>
                <a:spcPts val="799"/>
              </a:spcBef>
              <a:buClr>
                <a:srgbClr val="000000"/>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ahoma"/>
              </a:rPr>
              <a:t>Seventh Outline Level</a:t>
            </a:r>
            <a:endParaRPr b="0" lang="en-US" sz="3200" strike="noStrike" u="none">
              <a:solidFill>
                <a:srgbClr val="000000"/>
              </a:solidFill>
              <a:effectLst/>
              <a:uFillTx/>
              <a:latin typeface="Tahoma"/>
            </a:endParaRPr>
          </a:p>
        </p:txBody>
      </p:sp>
      <p:sp>
        <p:nvSpPr>
          <p:cNvPr id="9" name="PlaceHolder 3"/>
          <p:cNvSpPr>
            <a:spLocks noGrp="1"/>
          </p:cNvSpPr>
          <p:nvPr>
            <p:ph type="dt" idx="4"/>
          </p:nvPr>
        </p:nvSpPr>
        <p:spPr>
          <a:xfrm>
            <a:off x="431640" y="6229440"/>
            <a:ext cx="1905120" cy="457200"/>
          </a:xfrm>
          <a:prstGeom prst="rect">
            <a:avLst/>
          </a:prstGeom>
          <a:noFill/>
          <a:ln w="0">
            <a:noFill/>
          </a:ln>
        </p:spPr>
        <p:txBody>
          <a:bodyPr lIns="90000" rIns="90000" tIns="46800" bIns="46800" anchor="b">
            <a:noAutofit/>
          </a:bodyPr>
          <a:lstStyle>
            <a:lvl1pPr indent="0">
              <a:lnSpc>
                <a:spcPct val="100000"/>
              </a:lnSpc>
              <a:spcBef>
                <a:spcPts val="87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5e574e"/>
                </a:solidFill>
                <a:effectLst/>
                <a:uFillTx/>
                <a:latin typeface="Arial"/>
              </a:defRPr>
            </a:lvl1pPr>
          </a:lstStyle>
          <a:p>
            <a:pPr indent="0">
              <a:lnSpc>
                <a:spcPct val="100000"/>
              </a:lnSpc>
              <a:spcBef>
                <a:spcPts val="87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5e574e"/>
                </a:solidFill>
                <a:effectLst/>
                <a:uFillTx/>
                <a:latin typeface="Arial"/>
              </a:rPr>
              <a:t>&lt;date/time&gt;</a:t>
            </a:r>
            <a:endParaRPr b="0" lang="en-US" sz="1400" strike="noStrike" u="none">
              <a:solidFill>
                <a:srgbClr val="000000"/>
              </a:solidFill>
              <a:effectLst/>
              <a:uFillTx/>
              <a:latin typeface="Times New Roman"/>
            </a:endParaRPr>
          </a:p>
        </p:txBody>
      </p:sp>
      <p:sp>
        <p:nvSpPr>
          <p:cNvPr id="10" name="PlaceHolder 4"/>
          <p:cNvSpPr>
            <a:spLocks noGrp="1"/>
          </p:cNvSpPr>
          <p:nvPr>
            <p:ph type="ftr" idx="5"/>
          </p:nvPr>
        </p:nvSpPr>
        <p:spPr>
          <a:xfrm>
            <a:off x="3124080" y="6229440"/>
            <a:ext cx="2895840" cy="457200"/>
          </a:xfrm>
          <a:prstGeom prst="rect">
            <a:avLst/>
          </a:prstGeom>
          <a:noFill/>
          <a:ln w="0">
            <a:noFill/>
          </a:ln>
        </p:spPr>
        <p:txBody>
          <a:bodyPr lIns="90000" rIns="90000" tIns="46800" bIns="46800" anchor="b">
            <a:noAutofit/>
          </a:bodyPr>
          <a:lstStyle>
            <a:lvl1pPr indent="0" algn="ctr">
              <a:lnSpc>
                <a:spcPct val="100000"/>
              </a:lnSpc>
              <a:spcBef>
                <a:spcPts val="87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5e574e"/>
                </a:solidFill>
                <a:effectLst/>
                <a:uFillTx/>
                <a:latin typeface="Arial"/>
              </a:defRPr>
            </a:lvl1pPr>
          </a:lstStyle>
          <a:p>
            <a:pPr indent="0" algn="ctr">
              <a:lnSpc>
                <a:spcPct val="100000"/>
              </a:lnSpc>
              <a:spcBef>
                <a:spcPts val="87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5e574e"/>
                </a:solidFill>
                <a:effectLst/>
                <a:uFillTx/>
                <a:latin typeface="Arial"/>
              </a:rPr>
              <a:t>&lt;footer&gt;</a:t>
            </a:r>
            <a:endParaRPr b="0" lang="en-US" sz="1400" strike="noStrike" u="none">
              <a:solidFill>
                <a:srgbClr val="000000"/>
              </a:solidFill>
              <a:effectLst/>
              <a:uFillTx/>
              <a:latin typeface="Times New Roman"/>
            </a:endParaRPr>
          </a:p>
        </p:txBody>
      </p:sp>
      <p:sp>
        <p:nvSpPr>
          <p:cNvPr id="11" name="PlaceHolder 5"/>
          <p:cNvSpPr>
            <a:spLocks noGrp="1"/>
          </p:cNvSpPr>
          <p:nvPr>
            <p:ph type="sldNum" idx="6"/>
          </p:nvPr>
        </p:nvSpPr>
        <p:spPr>
          <a:xfrm>
            <a:off x="6705360" y="6248520"/>
            <a:ext cx="1904760" cy="457200"/>
          </a:xfrm>
          <a:prstGeom prst="rect">
            <a:avLst/>
          </a:prstGeom>
          <a:noFill/>
          <a:ln w="0">
            <a:noFill/>
          </a:ln>
        </p:spPr>
        <p:txBody>
          <a:bodyPr lIns="90000" rIns="90000" tIns="46800" bIns="46800" anchor="b">
            <a:noAutofit/>
          </a:bodyPr>
          <a:lstStyle>
            <a:lvl1pPr indent="0" algn="r">
              <a:lnSpc>
                <a:spcPct val="100000"/>
              </a:lnSpc>
              <a:spcBef>
                <a:spcPts val="87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5e574e"/>
                </a:solidFill>
                <a:effectLst/>
                <a:uFillTx/>
                <a:latin typeface="Arial"/>
              </a:defRPr>
            </a:lvl1pPr>
          </a:lstStyle>
          <a:p>
            <a:pPr indent="0" algn="r">
              <a:lnSpc>
                <a:spcPct val="100000"/>
              </a:lnSpc>
              <a:spcBef>
                <a:spcPts val="87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FF42219F-3A62-44A9-9A15-09AF9DF5A513}" type="slidenum">
              <a:rPr b="0" lang="en-US" sz="1400" strike="noStrike" u="none">
                <a:solidFill>
                  <a:srgbClr val="5e574e"/>
                </a:solidFill>
                <a:effectLst/>
                <a:uFillTx/>
                <a:latin typeface="Arial"/>
              </a:rPr>
              <a:t>&lt;number&gt;</a:t>
            </a:fld>
            <a:endParaRPr b="0" lang="en-US" sz="1400" strike="noStrike" u="none">
              <a:solidFill>
                <a:srgbClr val="000000"/>
              </a:solidFill>
              <a:effectLst/>
              <a:uFillTx/>
              <a:latin typeface="Times New Roman"/>
            </a:endParaRPr>
          </a:p>
        </p:txBody>
      </p:sp>
      <p:pic>
        <p:nvPicPr>
          <p:cNvPr id="12" name="paint" descr=""/>
          <p:cNvPicPr/>
          <p:nvPr/>
        </p:nvPicPr>
        <p:blipFill>
          <a:blip r:embed="rId2"/>
          <a:stretch/>
        </p:blipFill>
        <p:spPr>
          <a:xfrm>
            <a:off x="914400" y="1314360"/>
            <a:ext cx="8229600" cy="384120"/>
          </a:xfrm>
          <a:prstGeom prst="rect">
            <a:avLst/>
          </a:prstGeom>
          <a:noFill/>
          <a:ln w="0">
            <a:noFill/>
          </a:ln>
        </p:spPr>
      </p:pic>
      <p:pic>
        <p:nvPicPr>
          <p:cNvPr id="13" name="E_PMS_R" descr=""/>
          <p:cNvPicPr/>
          <p:nvPr/>
        </p:nvPicPr>
        <p:blipFill>
          <a:blip r:embed="rId3"/>
          <a:stretch/>
        </p:blipFill>
        <p:spPr>
          <a:xfrm>
            <a:off x="228600" y="228600"/>
            <a:ext cx="762120" cy="762120"/>
          </a:xfrm>
          <a:prstGeom prst="rect">
            <a:avLst/>
          </a:prstGeom>
          <a:noFill/>
          <a:ln w="0">
            <a:noFill/>
          </a:ln>
        </p:spPr>
      </p:pic>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1.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4.png"/><Relationship Id="rId3" Type="http://schemas.openxmlformats.org/officeDocument/2006/relationships/slideLayout" Target="../slideLayouts/slideLayout1.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4.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5.png"/><Relationship Id="rId3" Type="http://schemas.openxmlformats.org/officeDocument/2006/relationships/slideLayout" Target="../slideLayouts/slideLayout1.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xml.rels><?xml version="1.0" encoding="UTF-8"?>
<Relationships xmlns="http://schemas.openxmlformats.org/package/2006/relationships"><Relationship Id="rId1" Type="http://schemas.openxmlformats.org/officeDocument/2006/relationships/package" Target="../embeddings/oleObject1.docx"/><Relationship Id="rId2" Type="http://schemas.openxmlformats.org/officeDocument/2006/relationships/image" Target="../media/image3.wmf"/><Relationship Id="rId3" Type="http://schemas.openxmlformats.org/officeDocument/2006/relationships/slideLayout" Target="../slideLayouts/slideLayout2.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4" name=""/>
          <p:cNvSpPr/>
          <p:nvPr/>
        </p:nvSpPr>
        <p:spPr>
          <a:xfrm>
            <a:off x="152280" y="2590920"/>
            <a:ext cx="8839440" cy="70344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4000" strike="noStrike" u="none">
                <a:solidFill>
                  <a:srgbClr val="000000"/>
                </a:solidFill>
                <a:effectLst/>
                <a:uFillTx/>
                <a:latin typeface="Tahoma"/>
              </a:rPr>
              <a:t>OPERATOR QUALIFICATION</a:t>
            </a:r>
            <a:endParaRPr b="0" lang="en-US" sz="4000" strike="noStrike" u="none">
              <a:solidFill>
                <a:srgbClr val="000000"/>
              </a:solidFill>
              <a:effectLst/>
              <a:uFillTx/>
              <a:latin typeface="Times New Roman"/>
            </a:endParaRPr>
          </a:p>
        </p:txBody>
      </p:sp>
      <p:sp>
        <p:nvSpPr>
          <p:cNvPr id="2" name="PlaceHolder 1"/>
          <p:cNvSpPr>
            <a:spLocks noGrp="1"/>
          </p:cNvSpPr>
          <p:nvPr>
            <p:ph type="sldNum" idx="3"/>
          </p:nvPr>
        </p:nvSpPr>
        <p:spPr/>
        <p:txBody>
          <a:bodyPr/>
          <a:p>
            <a:fld id="{53B64E50-6DA7-4B1E-A089-08619EFFD477}" type="slidenum">
              <a:t>1</a:t>
            </a:fld>
          </a:p>
        </p:txBody>
      </p:sp>
    </p:spTree>
  </p:cSld>
  <p:transition>
    <p:zoom dir="in"/>
  </p:transition>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4" name="PlaceHolder 1"/>
          <p:cNvSpPr>
            <a:spLocks noGrp="1"/>
          </p:cNvSpPr>
          <p:nvPr>
            <p:ph type="title"/>
          </p:nvPr>
        </p:nvSpPr>
        <p:spPr>
          <a:xfrm>
            <a:off x="1371240" y="228240"/>
            <a:ext cx="7010280" cy="1143000"/>
          </a:xfrm>
          <a:prstGeom prst="rect">
            <a:avLst/>
          </a:prstGeom>
          <a:noFill/>
          <a:ln w="0">
            <a:noFill/>
          </a:ln>
        </p:spPr>
        <p:txBody>
          <a:bodyPr lIns="90000" rIns="90000" tIns="46800" bIns="4680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Arial Black"/>
              </a:rPr>
              <a:t>OQ Documentation</a:t>
            </a:r>
            <a:endParaRPr b="0" lang="en-US" sz="4000" strike="noStrike" u="none">
              <a:solidFill>
                <a:srgbClr val="000000"/>
              </a:solidFill>
              <a:effectLst/>
              <a:uFillTx/>
              <a:latin typeface="Arial Black"/>
            </a:endParaRPr>
          </a:p>
        </p:txBody>
      </p:sp>
      <p:sp>
        <p:nvSpPr>
          <p:cNvPr id="35" name="PlaceHolder 2"/>
          <p:cNvSpPr>
            <a:spLocks noGrp="1"/>
          </p:cNvSpPr>
          <p:nvPr>
            <p:ph/>
          </p:nvPr>
        </p:nvSpPr>
        <p:spPr>
          <a:xfrm>
            <a:off x="456840" y="1885680"/>
            <a:ext cx="8178840" cy="4172040"/>
          </a:xfrm>
          <a:prstGeom prst="rect">
            <a:avLst/>
          </a:prstGeom>
          <a:noFill/>
          <a:ln w="0">
            <a:noFill/>
          </a:ln>
        </p:spPr>
        <p:txBody>
          <a:bodyPr lIns="90000" rIns="90000" tIns="46800" bIns="46800" anchor="t">
            <a:normAutofit/>
          </a:bodyPr>
          <a:p>
            <a:pPr marL="343080" indent="-343080">
              <a:spcBef>
                <a:spcPts val="7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ahoma"/>
              </a:rPr>
              <a:t>The next slide is an excerpt from the Gas Control SQM.  Note that in Section 3, Performance Requirements #9 and #10 are not Covered Tasks.  In Section 4, PR #1 is a Covered Task. Only PRs that apply to the specific Gas Control group need to be verified at this time.  Only Covered Tasks will be recertified every three years.  If a task does not apply to the group, put an “X” in the box.</a:t>
            </a:r>
            <a:endParaRPr b="0" lang="en-US" sz="2800" strike="noStrike" u="none">
              <a:solidFill>
                <a:srgbClr val="000000"/>
              </a:solidFill>
              <a:effectLst/>
              <a:uFillTx/>
              <a:latin typeface="Tahoma"/>
            </a:endParaRPr>
          </a:p>
          <a:p>
            <a:pPr marL="343080" indent="-343080">
              <a:spcBef>
                <a:spcPts val="7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0000"/>
              </a:solidFill>
              <a:effectLst/>
              <a:uFillTx/>
              <a:latin typeface="Tahoma"/>
            </a:endParaRPr>
          </a:p>
        </p:txBody>
      </p:sp>
      <p:sp>
        <p:nvSpPr>
          <p:cNvPr id="4" name="PlaceHolder 3"/>
          <p:cNvSpPr>
            <a:spLocks noGrp="1"/>
          </p:cNvSpPr>
          <p:nvPr>
            <p:ph type="sldNum" idx="3"/>
          </p:nvPr>
        </p:nvSpPr>
        <p:spPr/>
        <p:txBody>
          <a:bodyPr/>
          <a:p>
            <a:fld id="{CEC30FE2-EC95-49CE-A92E-E8E451167DFB}" type="slidenum">
              <a:t>10</a:t>
            </a:fld>
          </a:p>
        </p:txBody>
      </p:sp>
    </p:spTree>
  </p:cSld>
  <p:transition>
    <p:zoom dir="in"/>
  </p:transition>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371240" y="228240"/>
            <a:ext cx="7010280" cy="1143000"/>
          </a:xfrm>
          <a:prstGeom prst="rect">
            <a:avLst/>
          </a:prstGeom>
          <a:noFill/>
          <a:ln w="0">
            <a:noFill/>
          </a:ln>
        </p:spPr>
        <p:txBody>
          <a:bodyPr lIns="90000" rIns="90000" tIns="46800" bIns="4680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Arial Black"/>
              </a:rPr>
              <a:t>Gas Control SQM</a:t>
            </a:r>
            <a:endParaRPr b="0" lang="en-US" sz="4000" strike="noStrike" u="none">
              <a:solidFill>
                <a:srgbClr val="000000"/>
              </a:solidFill>
              <a:effectLst/>
              <a:uFillTx/>
              <a:latin typeface="Arial Black"/>
            </a:endParaRPr>
          </a:p>
        </p:txBody>
      </p:sp>
      <p:graphicFrame>
        <p:nvGraphicFramePr>
          <p:cNvPr id="37" name=""/>
          <p:cNvGraphicFramePr/>
          <p:nvPr/>
        </p:nvGraphicFramePr>
        <p:xfrm>
          <a:off x="1371600" y="1600200"/>
          <a:ext cx="6400800" cy="5243400"/>
        </p:xfrm>
        <a:graphic>
          <a:graphicData uri="http://schemas.openxmlformats.org/presentationml/2006/ole">
            <p:oleObj r:id="rId1" spid="">
              <p:embed/>
              <p:pic>
                <p:nvPicPr>
                  <p:cNvPr id="38" name="" descr=""/>
                  <p:cNvPicPr/>
                  <p:nvPr/>
                </p:nvPicPr>
                <p:blipFill>
                  <a:blip r:embed="rId2"/>
                  <a:stretch/>
                </p:blipFill>
                <p:spPr>
                  <a:xfrm>
                    <a:off x="1371600" y="1600200"/>
                    <a:ext cx="6400800" cy="5243400"/>
                  </a:xfrm>
                  <a:prstGeom prst="rect">
                    <a:avLst/>
                  </a:prstGeom>
                  <a:noFill/>
                  <a:ln w="0">
                    <a:noFill/>
                  </a:ln>
                </p:spPr>
              </p:pic>
            </p:oleObj>
          </a:graphicData>
        </a:graphic>
      </p:graphicFrame>
      <p:sp>
        <p:nvSpPr>
          <p:cNvPr id="3" name="PlaceHolder 2"/>
          <p:cNvSpPr>
            <a:spLocks noGrp="1"/>
          </p:cNvSpPr>
          <p:nvPr>
            <p:ph type="sldNum" idx="3"/>
          </p:nvPr>
        </p:nvSpPr>
        <p:spPr/>
        <p:txBody>
          <a:bodyPr/>
          <a:p>
            <a:fld id="{463B0DA8-5A68-41CF-9D04-F9FD3AB6CA15}" type="slidenum">
              <a:t>11</a:t>
            </a:fld>
          </a:p>
        </p:txBody>
      </p:sp>
    </p:spTree>
  </p:cSld>
  <p:transition>
    <p:zoom dir="in"/>
  </p:transition>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9" name="PlaceHolder 1"/>
          <p:cNvSpPr>
            <a:spLocks noGrp="1"/>
          </p:cNvSpPr>
          <p:nvPr>
            <p:ph type="title"/>
          </p:nvPr>
        </p:nvSpPr>
        <p:spPr>
          <a:xfrm>
            <a:off x="1371240" y="228240"/>
            <a:ext cx="7010280" cy="1143000"/>
          </a:xfrm>
          <a:prstGeom prst="rect">
            <a:avLst/>
          </a:prstGeom>
          <a:noFill/>
          <a:ln w="0">
            <a:noFill/>
          </a:ln>
        </p:spPr>
        <p:txBody>
          <a:bodyPr lIns="90000" rIns="90000" tIns="46800" bIns="4680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Arial Black"/>
              </a:rPr>
              <a:t>OQ Documentation</a:t>
            </a:r>
            <a:endParaRPr b="0" lang="en-US" sz="4000" strike="noStrike" u="none">
              <a:solidFill>
                <a:srgbClr val="000000"/>
              </a:solidFill>
              <a:effectLst/>
              <a:uFillTx/>
              <a:latin typeface="Arial Black"/>
            </a:endParaRPr>
          </a:p>
        </p:txBody>
      </p:sp>
      <p:sp>
        <p:nvSpPr>
          <p:cNvPr id="40" name="PlaceHolder 2"/>
          <p:cNvSpPr>
            <a:spLocks noGrp="1"/>
          </p:cNvSpPr>
          <p:nvPr>
            <p:ph/>
          </p:nvPr>
        </p:nvSpPr>
        <p:spPr>
          <a:xfrm>
            <a:off x="456840" y="1885680"/>
            <a:ext cx="8178840" cy="4172040"/>
          </a:xfrm>
          <a:prstGeom prst="rect">
            <a:avLst/>
          </a:prstGeom>
          <a:noFill/>
          <a:ln w="0">
            <a:noFill/>
          </a:ln>
        </p:spPr>
        <p:txBody>
          <a:bodyPr lIns="90000" rIns="90000" tIns="46800" bIns="46800" anchor="t">
            <a:normAutofit/>
          </a:bodyPr>
          <a:p>
            <a:pPr marL="343080" indent="-343080">
              <a:lnSpc>
                <a:spcPct val="90000"/>
              </a:lnSpc>
              <a:spcBef>
                <a:spcPts val="7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ahoma"/>
              </a:rPr>
              <a:t>The “Verification Method” can be either “D” (documentation) or “S” (simulation).  Simulation should be used only when it is not appropriate to demonstrate the task at the time of the verification session.  If the task is to close valve #123, but to do so would interrupt operations, the employee can simulate by pretending to execute all the steps to valve closure without actually throwing switches, making phone calls, adjusting flows and pressures, etc.</a:t>
            </a:r>
            <a:endParaRPr b="0" lang="en-US" sz="2800" strike="noStrike" u="none">
              <a:solidFill>
                <a:srgbClr val="000000"/>
              </a:solidFill>
              <a:effectLst/>
              <a:uFillTx/>
              <a:latin typeface="Tahoma"/>
            </a:endParaRPr>
          </a:p>
        </p:txBody>
      </p:sp>
      <p:sp>
        <p:nvSpPr>
          <p:cNvPr id="4" name="PlaceHolder 3"/>
          <p:cNvSpPr>
            <a:spLocks noGrp="1"/>
          </p:cNvSpPr>
          <p:nvPr>
            <p:ph type="sldNum" idx="3"/>
          </p:nvPr>
        </p:nvSpPr>
        <p:spPr/>
        <p:txBody>
          <a:bodyPr/>
          <a:p>
            <a:fld id="{D7CA9BA3-350F-4066-9508-666BA7434F65}" type="slidenum">
              <a:t>12</a:t>
            </a:fld>
          </a:p>
        </p:txBody>
      </p:sp>
    </p:spTree>
  </p:cSld>
  <p:transition>
    <p:zoom dir="in"/>
  </p:transition>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1" name="PlaceHolder 1"/>
          <p:cNvSpPr>
            <a:spLocks noGrp="1"/>
          </p:cNvSpPr>
          <p:nvPr>
            <p:ph type="title"/>
          </p:nvPr>
        </p:nvSpPr>
        <p:spPr>
          <a:xfrm>
            <a:off x="1371240" y="228240"/>
            <a:ext cx="7010280" cy="1143000"/>
          </a:xfrm>
          <a:prstGeom prst="rect">
            <a:avLst/>
          </a:prstGeom>
          <a:noFill/>
          <a:ln w="0">
            <a:noFill/>
          </a:ln>
        </p:spPr>
        <p:txBody>
          <a:bodyPr lIns="90000" rIns="90000" tIns="46800" bIns="4680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Arial Black"/>
              </a:rPr>
              <a:t>OQ Documentation</a:t>
            </a:r>
            <a:endParaRPr b="0" lang="en-US" sz="4000" strike="noStrike" u="none">
              <a:solidFill>
                <a:srgbClr val="000000"/>
              </a:solidFill>
              <a:effectLst/>
              <a:uFillTx/>
              <a:latin typeface="Arial Black"/>
            </a:endParaRPr>
          </a:p>
        </p:txBody>
      </p:sp>
      <p:sp>
        <p:nvSpPr>
          <p:cNvPr id="42" name="PlaceHolder 2"/>
          <p:cNvSpPr>
            <a:spLocks noGrp="1"/>
          </p:cNvSpPr>
          <p:nvPr>
            <p:ph/>
          </p:nvPr>
        </p:nvSpPr>
        <p:spPr>
          <a:xfrm>
            <a:off x="456840" y="1599840"/>
            <a:ext cx="8178840" cy="4172040"/>
          </a:xfrm>
          <a:prstGeom prst="rect">
            <a:avLst/>
          </a:prstGeom>
          <a:noFill/>
          <a:ln w="0">
            <a:noFill/>
          </a:ln>
        </p:spPr>
        <p:txBody>
          <a:bodyPr lIns="90000" rIns="90000" tIns="46800" bIns="46800" anchor="t">
            <a:normAutofit fontScale="92500" lnSpcReduction="9999"/>
          </a:bodyPr>
          <a:p>
            <a:pPr marL="343080" indent="-343080">
              <a:lnSpc>
                <a:spcPct val="90000"/>
              </a:lnSpc>
              <a:spcBef>
                <a:spcPts val="6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600" strike="noStrike" u="none">
                <a:solidFill>
                  <a:srgbClr val="000000"/>
                </a:solidFill>
                <a:effectLst/>
                <a:uFillTx/>
                <a:latin typeface="Tahoma"/>
              </a:rPr>
              <a:t>The next slide is an excerpt from the Gas Control Training and Verifiers Guide.  Some of the elements that may be included in the data for each task are:  “Performance Criteria” reflects the criteria against which employee performance of the task will be judged. “Action Statements” suggest practice activities or provide additional information.  “Abnormal Operating Conditions” may be encountered as the task is performed.  “Confirming Your Understanding” contains additional study questions.  Other elements are self explanatory. (Note: there is no written test required for qualification at this time)</a:t>
            </a:r>
            <a:endParaRPr b="0" lang="en-US" sz="2600" strike="noStrike" u="none">
              <a:solidFill>
                <a:srgbClr val="000000"/>
              </a:solidFill>
              <a:effectLst/>
              <a:uFillTx/>
              <a:latin typeface="Tahoma"/>
            </a:endParaRPr>
          </a:p>
        </p:txBody>
      </p:sp>
      <p:sp>
        <p:nvSpPr>
          <p:cNvPr id="4" name="PlaceHolder 3"/>
          <p:cNvSpPr>
            <a:spLocks noGrp="1"/>
          </p:cNvSpPr>
          <p:nvPr>
            <p:ph type="sldNum" idx="3"/>
          </p:nvPr>
        </p:nvSpPr>
        <p:spPr/>
        <p:txBody>
          <a:bodyPr/>
          <a:p>
            <a:fld id="{E8DC1507-1145-44BF-8609-D70742DBF992}" type="slidenum">
              <a:t>13</a:t>
            </a:fld>
          </a:p>
        </p:txBody>
      </p:sp>
    </p:spTree>
  </p:cSld>
  <p:transition>
    <p:zoom dir="in"/>
  </p:transition>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3" name="PlaceHolder 1"/>
          <p:cNvSpPr>
            <a:spLocks noGrp="1"/>
          </p:cNvSpPr>
          <p:nvPr>
            <p:ph type="title"/>
          </p:nvPr>
        </p:nvSpPr>
        <p:spPr>
          <a:xfrm>
            <a:off x="1371240" y="228240"/>
            <a:ext cx="7010280" cy="1143000"/>
          </a:xfrm>
          <a:prstGeom prst="rect">
            <a:avLst/>
          </a:prstGeom>
          <a:noFill/>
          <a:ln w="0">
            <a:noFill/>
          </a:ln>
        </p:spPr>
        <p:txBody>
          <a:bodyPr lIns="90000" rIns="90000" tIns="46800" bIns="4680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Arial Black"/>
              </a:rPr>
              <a:t>Gas Control TVG</a:t>
            </a:r>
            <a:endParaRPr b="0" lang="en-US" sz="4000" strike="noStrike" u="none">
              <a:solidFill>
                <a:srgbClr val="000000"/>
              </a:solidFill>
              <a:effectLst/>
              <a:uFillTx/>
              <a:latin typeface="Arial Black"/>
            </a:endParaRPr>
          </a:p>
        </p:txBody>
      </p:sp>
      <p:graphicFrame>
        <p:nvGraphicFramePr>
          <p:cNvPr id="44" name=""/>
          <p:cNvGraphicFramePr/>
          <p:nvPr/>
        </p:nvGraphicFramePr>
        <p:xfrm>
          <a:off x="1447920" y="1638360"/>
          <a:ext cx="6835680" cy="5219640"/>
        </p:xfrm>
        <a:graphic>
          <a:graphicData uri="http://schemas.openxmlformats.org/presentationml/2006/ole">
            <p:oleObj r:id="rId1" spid="">
              <p:embed/>
              <p:pic>
                <p:nvPicPr>
                  <p:cNvPr id="45" name="" descr=""/>
                  <p:cNvPicPr/>
                  <p:nvPr/>
                </p:nvPicPr>
                <p:blipFill>
                  <a:blip r:embed="rId2"/>
                  <a:stretch/>
                </p:blipFill>
                <p:spPr>
                  <a:xfrm>
                    <a:off x="1447920" y="1638360"/>
                    <a:ext cx="6835680" cy="5219640"/>
                  </a:xfrm>
                  <a:prstGeom prst="rect">
                    <a:avLst/>
                  </a:prstGeom>
                  <a:noFill/>
                  <a:ln w="0">
                    <a:noFill/>
                  </a:ln>
                </p:spPr>
              </p:pic>
            </p:oleObj>
          </a:graphicData>
        </a:graphic>
      </p:graphicFrame>
      <p:sp>
        <p:nvSpPr>
          <p:cNvPr id="3" name="PlaceHolder 2"/>
          <p:cNvSpPr>
            <a:spLocks noGrp="1"/>
          </p:cNvSpPr>
          <p:nvPr>
            <p:ph type="sldNum" idx="3"/>
          </p:nvPr>
        </p:nvSpPr>
        <p:spPr/>
        <p:txBody>
          <a:bodyPr/>
          <a:p>
            <a:fld id="{15A40EE0-4A4E-48BE-BB41-17D57C55636D}" type="slidenum">
              <a:t>14</a:t>
            </a:fld>
          </a:p>
        </p:txBody>
      </p:sp>
    </p:spTree>
  </p:cSld>
  <p:transition>
    <p:zoom dir="in"/>
  </p:transition>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6" name="PlaceHolder 1"/>
          <p:cNvSpPr>
            <a:spLocks noGrp="1"/>
          </p:cNvSpPr>
          <p:nvPr>
            <p:ph type="title"/>
          </p:nvPr>
        </p:nvSpPr>
        <p:spPr>
          <a:xfrm>
            <a:off x="1371240" y="228240"/>
            <a:ext cx="7010280" cy="1143000"/>
          </a:xfrm>
          <a:prstGeom prst="rect">
            <a:avLst/>
          </a:prstGeom>
          <a:noFill/>
          <a:ln w="0">
            <a:noFill/>
          </a:ln>
        </p:spPr>
        <p:txBody>
          <a:bodyPr lIns="90000" rIns="90000" tIns="46800" bIns="4680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Arial Black"/>
              </a:rPr>
              <a:t>Additional Information</a:t>
            </a:r>
            <a:endParaRPr b="0" lang="en-US" sz="4000" strike="noStrike" u="none">
              <a:solidFill>
                <a:srgbClr val="000000"/>
              </a:solidFill>
              <a:effectLst/>
              <a:uFillTx/>
              <a:latin typeface="Arial Black"/>
            </a:endParaRPr>
          </a:p>
        </p:txBody>
      </p:sp>
      <p:sp>
        <p:nvSpPr>
          <p:cNvPr id="47" name="PlaceHolder 2"/>
          <p:cNvSpPr>
            <a:spLocks noGrp="1"/>
          </p:cNvSpPr>
          <p:nvPr>
            <p:ph/>
          </p:nvPr>
        </p:nvSpPr>
        <p:spPr>
          <a:xfrm>
            <a:off x="456840" y="1885680"/>
            <a:ext cx="8178840" cy="4172040"/>
          </a:xfrm>
          <a:prstGeom prst="rect">
            <a:avLst/>
          </a:prstGeom>
          <a:noFill/>
          <a:ln w="0">
            <a:noFill/>
          </a:ln>
        </p:spPr>
        <p:txBody>
          <a:bodyPr lIns="90000" rIns="90000" tIns="46800" bIns="46800" anchor="t">
            <a:normAutofit/>
          </a:bodyPr>
          <a:p>
            <a:pPr marL="343080" indent="-343080">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ahoma"/>
              </a:rPr>
              <a:t>For more information call the Training Coordinator in your area.</a:t>
            </a:r>
            <a:endParaRPr b="0" lang="en-US" sz="3200" strike="noStrike" u="none">
              <a:solidFill>
                <a:srgbClr val="000000"/>
              </a:solidFill>
              <a:effectLst/>
              <a:uFillTx/>
              <a:latin typeface="Tahoma"/>
            </a:endParaRPr>
          </a:p>
          <a:p>
            <a:pPr lvl="2" marL="1143000" indent="-228600">
              <a:spcBef>
                <a:spcPts val="700"/>
              </a:spcBef>
              <a:buClr>
                <a:srgbClr val="000000"/>
              </a:buClr>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ahoma"/>
              </a:rPr>
              <a:t>North Operations:</a:t>
            </a:r>
            <a:endParaRPr b="0" lang="en-US" sz="2800" strike="noStrike" u="none">
              <a:solidFill>
                <a:srgbClr val="000000"/>
              </a:solidFill>
              <a:effectLst/>
              <a:uFillTx/>
              <a:latin typeface="Tahoma"/>
            </a:endParaRPr>
          </a:p>
          <a:p>
            <a:pPr lvl="3" marL="1600200" indent="-228600">
              <a:spcBef>
                <a:spcPts val="601"/>
              </a:spcBef>
              <a:buClr>
                <a:srgbClr val="000000"/>
              </a:buClr>
              <a:buFont typeface="Tahoma"/>
              <a:buChar char="•"/>
              <a:tabLst>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ahoma"/>
              </a:rPr>
              <a:t>Andrea Woody </a:t>
            </a:r>
            <a:r>
              <a:rPr b="0" lang="en-US" sz="2400" strike="noStrike" u="none">
                <a:solidFill>
                  <a:srgbClr val="000000"/>
                </a:solidFill>
                <a:effectLst/>
                <a:uFillTx/>
                <a:latin typeface="Wingdings"/>
                <a:ea typeface="Wingdings"/>
              </a:rPr>
              <a:t></a:t>
            </a:r>
            <a:r>
              <a:rPr b="0" lang="en-US" sz="2400" strike="noStrike" u="none">
                <a:solidFill>
                  <a:srgbClr val="000000"/>
                </a:solidFill>
                <a:effectLst/>
                <a:uFillTx/>
                <a:latin typeface="Tahoma"/>
              </a:rPr>
              <a:t> 402-398-7451</a:t>
            </a:r>
            <a:endParaRPr b="0" lang="en-US" sz="2400" strike="noStrike" u="none">
              <a:solidFill>
                <a:srgbClr val="000000"/>
              </a:solidFill>
              <a:effectLst/>
              <a:uFillTx/>
              <a:latin typeface="Tahoma"/>
            </a:endParaRPr>
          </a:p>
          <a:p>
            <a:pPr lvl="2" marL="1143000" indent="-228600">
              <a:spcBef>
                <a:spcPts val="700"/>
              </a:spcBef>
              <a:buClr>
                <a:srgbClr val="000000"/>
              </a:buClr>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ahoma"/>
              </a:rPr>
              <a:t>Southeast Operations:</a:t>
            </a:r>
            <a:endParaRPr b="0" lang="en-US" sz="2800" strike="noStrike" u="none">
              <a:solidFill>
                <a:srgbClr val="000000"/>
              </a:solidFill>
              <a:effectLst/>
              <a:uFillTx/>
              <a:latin typeface="Tahoma"/>
            </a:endParaRPr>
          </a:p>
          <a:p>
            <a:pPr lvl="3" marL="1600200" indent="-228600">
              <a:spcBef>
                <a:spcPts val="601"/>
              </a:spcBef>
              <a:buClr>
                <a:srgbClr val="000000"/>
              </a:buClr>
              <a:buFont typeface="Tahoma"/>
              <a:buChar char="•"/>
              <a:tabLst>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ahoma"/>
              </a:rPr>
              <a:t>Lupi Trevino </a:t>
            </a:r>
            <a:r>
              <a:rPr b="0" lang="en-US" sz="2400" strike="noStrike" u="none">
                <a:solidFill>
                  <a:srgbClr val="000000"/>
                </a:solidFill>
                <a:effectLst/>
                <a:uFillTx/>
                <a:latin typeface="Wingdings"/>
                <a:ea typeface="Wingdings"/>
              </a:rPr>
              <a:t></a:t>
            </a:r>
            <a:r>
              <a:rPr b="0" lang="en-US" sz="2400" strike="noStrike" u="none">
                <a:solidFill>
                  <a:srgbClr val="000000"/>
                </a:solidFill>
                <a:effectLst/>
                <a:uFillTx/>
                <a:latin typeface="Tahoma"/>
              </a:rPr>
              <a:t> 713-345-1658</a:t>
            </a:r>
            <a:endParaRPr b="0" lang="en-US" sz="2400" strike="noStrike" u="none">
              <a:solidFill>
                <a:srgbClr val="000000"/>
              </a:solidFill>
              <a:effectLst/>
              <a:uFillTx/>
              <a:latin typeface="Tahoma"/>
            </a:endParaRPr>
          </a:p>
          <a:p>
            <a:pPr lvl="2" marL="1143000" indent="-228600">
              <a:spcBef>
                <a:spcPts val="700"/>
              </a:spcBef>
              <a:buClr>
                <a:srgbClr val="000000"/>
              </a:buClr>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ahoma"/>
              </a:rPr>
              <a:t>Southwest Operations:</a:t>
            </a:r>
            <a:endParaRPr b="0" lang="en-US" sz="2800" strike="noStrike" u="none">
              <a:solidFill>
                <a:srgbClr val="000000"/>
              </a:solidFill>
              <a:effectLst/>
              <a:uFillTx/>
              <a:latin typeface="Tahoma"/>
            </a:endParaRPr>
          </a:p>
          <a:p>
            <a:pPr lvl="3" marL="1600200" indent="-228600">
              <a:spcBef>
                <a:spcPts val="601"/>
              </a:spcBef>
              <a:buClr>
                <a:srgbClr val="000000"/>
              </a:buClr>
              <a:buFont typeface="Tahoma"/>
              <a:buChar char="•"/>
              <a:tabLst>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ahoma"/>
              </a:rPr>
              <a:t>Gloria Wier </a:t>
            </a:r>
            <a:r>
              <a:rPr b="0" lang="en-US" sz="2400" strike="noStrike" u="none">
                <a:solidFill>
                  <a:srgbClr val="000000"/>
                </a:solidFill>
                <a:effectLst/>
                <a:uFillTx/>
                <a:latin typeface="Wingdings"/>
                <a:ea typeface="Wingdings"/>
              </a:rPr>
              <a:t></a:t>
            </a:r>
            <a:r>
              <a:rPr b="0" lang="en-US" sz="2400" strike="noStrike" u="none">
                <a:solidFill>
                  <a:srgbClr val="000000"/>
                </a:solidFill>
                <a:effectLst/>
                <a:uFillTx/>
                <a:latin typeface="Tahoma"/>
              </a:rPr>
              <a:t> 505-625-8070</a:t>
            </a:r>
            <a:endParaRPr b="0" lang="en-US" sz="2400" strike="noStrike" u="none">
              <a:solidFill>
                <a:srgbClr val="000000"/>
              </a:solidFill>
              <a:effectLst/>
              <a:uFillTx/>
              <a:latin typeface="Tahoma"/>
            </a:endParaRPr>
          </a:p>
        </p:txBody>
      </p:sp>
      <p:sp>
        <p:nvSpPr>
          <p:cNvPr id="4" name="PlaceHolder 3"/>
          <p:cNvSpPr>
            <a:spLocks noGrp="1"/>
          </p:cNvSpPr>
          <p:nvPr>
            <p:ph type="sldNum" idx="3"/>
          </p:nvPr>
        </p:nvSpPr>
        <p:spPr/>
        <p:txBody>
          <a:bodyPr/>
          <a:p>
            <a:fld id="{928D3211-04BA-4E71-B777-D95625083E21}" type="slidenum">
              <a:t>15</a:t>
            </a:fld>
          </a:p>
        </p:txBody>
      </p:sp>
    </p:spTree>
  </p:cSld>
  <p:transition>
    <p:zoom dir="in"/>
  </p:transition>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5" name="PlaceHolder 1"/>
          <p:cNvSpPr>
            <a:spLocks noGrp="1"/>
          </p:cNvSpPr>
          <p:nvPr>
            <p:ph type="title"/>
          </p:nvPr>
        </p:nvSpPr>
        <p:spPr>
          <a:xfrm>
            <a:off x="1218960" y="304920"/>
            <a:ext cx="7543800" cy="1218960"/>
          </a:xfrm>
          <a:prstGeom prst="rect">
            <a:avLst/>
          </a:prstGeom>
          <a:noFill/>
          <a:ln w="0">
            <a:noFill/>
          </a:ln>
        </p:spPr>
        <p:txBody>
          <a:bodyPr lIns="92160" rIns="92160" tIns="46080" bIns="4608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200" strike="noStrike" u="none">
                <a:solidFill>
                  <a:srgbClr val="000000"/>
                </a:solidFill>
                <a:effectLst/>
                <a:uFillTx/>
                <a:latin typeface="Tahoma"/>
              </a:rPr>
              <a:t>The Operator Qualification Rule...</a:t>
            </a:r>
            <a:endParaRPr b="0" lang="en-US" sz="3200" strike="noStrike" u="none">
              <a:solidFill>
                <a:srgbClr val="000000"/>
              </a:solidFill>
              <a:effectLst/>
              <a:uFillTx/>
              <a:latin typeface="Arial Black"/>
            </a:endParaRPr>
          </a:p>
        </p:txBody>
      </p:sp>
      <p:sp>
        <p:nvSpPr>
          <p:cNvPr id="16" name="PlaceHolder 2"/>
          <p:cNvSpPr>
            <a:spLocks noGrp="1"/>
          </p:cNvSpPr>
          <p:nvPr>
            <p:ph/>
          </p:nvPr>
        </p:nvSpPr>
        <p:spPr>
          <a:xfrm>
            <a:off x="838080" y="1752120"/>
            <a:ext cx="7772400" cy="4800600"/>
          </a:xfrm>
          <a:prstGeom prst="rect">
            <a:avLst/>
          </a:prstGeom>
          <a:noFill/>
          <a:ln w="0">
            <a:noFill/>
          </a:ln>
        </p:spPr>
        <p:txBody>
          <a:bodyPr lIns="92160" rIns="92160" tIns="46080" bIns="46080" anchor="t">
            <a:normAutofit/>
          </a:bodyPr>
          <a:p>
            <a:pPr marL="343080" indent="-343080">
              <a:lnSpc>
                <a:spcPct val="125000"/>
              </a:lnSpc>
              <a:spcBef>
                <a:spcPts val="601"/>
              </a:spcBef>
              <a:spcAft>
                <a:spcPts val="1500"/>
              </a:spcAft>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Tahoma"/>
              </a:rPr>
              <a:t>Requires pipeline operators to develop and maintain qualification programs for individuals performing covered tasks on pipeline facilities.</a:t>
            </a:r>
            <a:endParaRPr b="0" lang="en-US" sz="2400" strike="noStrike" u="none">
              <a:solidFill>
                <a:srgbClr val="000000"/>
              </a:solidFill>
              <a:effectLst/>
              <a:uFillTx/>
              <a:latin typeface="Tahoma"/>
            </a:endParaRPr>
          </a:p>
          <a:p>
            <a:pPr marL="343080" indent="-343080">
              <a:lnSpc>
                <a:spcPct val="155000"/>
              </a:lnSpc>
              <a:spcBef>
                <a:spcPts val="601"/>
              </a:spcBef>
              <a:spcAft>
                <a:spcPts val="1500"/>
              </a:spcAft>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Tahoma"/>
              </a:rPr>
              <a:t>The Rule is intended to improve pipeline safety by ensuring a qualified workforce.</a:t>
            </a:r>
            <a:endParaRPr b="0" lang="en-US" sz="2400" strike="noStrike" u="none">
              <a:solidFill>
                <a:srgbClr val="000000"/>
              </a:solidFill>
              <a:effectLst/>
              <a:uFillTx/>
              <a:latin typeface="Tahoma"/>
            </a:endParaRPr>
          </a:p>
          <a:p>
            <a:pPr marL="343080" indent="-343080">
              <a:lnSpc>
                <a:spcPct val="125000"/>
              </a:lnSpc>
              <a:spcBef>
                <a:spcPts val="601"/>
              </a:spcBef>
              <a:spcAft>
                <a:spcPts val="1500"/>
              </a:spcAft>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Tahoma"/>
              </a:rPr>
              <a:t>Rule published : August 27, 1999.</a:t>
            </a:r>
            <a:endParaRPr b="0" lang="en-US" sz="2400" strike="noStrike" u="none">
              <a:solidFill>
                <a:srgbClr val="000000"/>
              </a:solidFill>
              <a:effectLst/>
              <a:uFillTx/>
              <a:latin typeface="Tahoma"/>
            </a:endParaRPr>
          </a:p>
        </p:txBody>
      </p:sp>
      <p:sp>
        <p:nvSpPr>
          <p:cNvPr id="4" name="PlaceHolder 3"/>
          <p:cNvSpPr>
            <a:spLocks noGrp="1"/>
          </p:cNvSpPr>
          <p:nvPr>
            <p:ph type="sldNum" idx="3"/>
          </p:nvPr>
        </p:nvSpPr>
        <p:spPr/>
        <p:txBody>
          <a:bodyPr/>
          <a:p>
            <a:fld id="{FFA7B301-5C55-405C-A741-28ACC96B64ED}" type="slidenum">
              <a:t>2</a:t>
            </a:fld>
          </a:p>
        </p:txBody>
      </p:sp>
    </p:spTree>
  </p:cSld>
  <p:transition>
    <p:zoom dir="in"/>
  </p:transition>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7" name="PlaceHolder 1"/>
          <p:cNvSpPr>
            <a:spLocks noGrp="1"/>
          </p:cNvSpPr>
          <p:nvPr>
            <p:ph type="title"/>
          </p:nvPr>
        </p:nvSpPr>
        <p:spPr>
          <a:xfrm>
            <a:off x="609480" y="380520"/>
            <a:ext cx="7772400" cy="1143000"/>
          </a:xfrm>
          <a:prstGeom prst="rect">
            <a:avLst/>
          </a:prstGeom>
          <a:noFill/>
          <a:ln w="0">
            <a:noFill/>
          </a:ln>
        </p:spPr>
        <p:txBody>
          <a:bodyPr lIns="92160" rIns="92160" tIns="46080" bIns="4608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200" strike="noStrike" u="none">
                <a:solidFill>
                  <a:srgbClr val="000000"/>
                </a:solidFill>
                <a:effectLst/>
                <a:uFillTx/>
                <a:latin typeface="Tahoma"/>
              </a:rPr>
              <a:t>Key Elements...</a:t>
            </a:r>
            <a:endParaRPr b="0" lang="en-US" sz="3200" strike="noStrike" u="none">
              <a:solidFill>
                <a:srgbClr val="000000"/>
              </a:solidFill>
              <a:effectLst/>
              <a:uFillTx/>
              <a:latin typeface="Arial Black"/>
            </a:endParaRPr>
          </a:p>
        </p:txBody>
      </p:sp>
      <p:sp>
        <p:nvSpPr>
          <p:cNvPr id="18" name="PlaceHolder 2"/>
          <p:cNvSpPr>
            <a:spLocks noGrp="1"/>
          </p:cNvSpPr>
          <p:nvPr>
            <p:ph/>
          </p:nvPr>
        </p:nvSpPr>
        <p:spPr>
          <a:xfrm>
            <a:off x="456840" y="1599840"/>
            <a:ext cx="8381880" cy="3886200"/>
          </a:xfrm>
          <a:prstGeom prst="rect">
            <a:avLst/>
          </a:prstGeom>
          <a:noFill/>
          <a:ln w="0">
            <a:noFill/>
          </a:ln>
        </p:spPr>
        <p:txBody>
          <a:bodyPr lIns="92160" rIns="92160" tIns="46080" bIns="46080" anchor="t">
            <a:normAutofit/>
          </a:bodyPr>
          <a:p>
            <a:pPr marL="343080" indent="-343080">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Tahoma"/>
              </a:rPr>
              <a:t>The Operator must identify Covered Tasks using the four-part test;</a:t>
            </a:r>
            <a:endParaRPr b="0" lang="en-US" sz="2400" strike="noStrike" u="none">
              <a:solidFill>
                <a:srgbClr val="000000"/>
              </a:solidFill>
              <a:effectLst/>
              <a:uFillTx/>
              <a:latin typeface="Tahoma"/>
            </a:endParaRPr>
          </a:p>
          <a:p>
            <a:pPr marL="343080" indent="0">
              <a:lnSpc>
                <a:spcPct val="140000"/>
              </a:lnSpc>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ahoma"/>
            </a:endParaRPr>
          </a:p>
          <a:p>
            <a:pPr marL="343080" indent="-343080">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Tahoma"/>
              </a:rPr>
              <a:t>Ensure thorough evaluation of individual’s performance;</a:t>
            </a:r>
            <a:endParaRPr b="0" lang="en-US" sz="2400" strike="noStrike" u="none">
              <a:solidFill>
                <a:srgbClr val="000000"/>
              </a:solidFill>
              <a:effectLst/>
              <a:uFillTx/>
              <a:latin typeface="Tahoma"/>
            </a:endParaRPr>
          </a:p>
          <a:p>
            <a:pPr marL="343080" indent="0">
              <a:lnSpc>
                <a:spcPct val="130000"/>
              </a:lnSpc>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ahoma"/>
            </a:endParaRPr>
          </a:p>
          <a:p>
            <a:pPr marL="343080" indent="-343080">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Tahoma"/>
              </a:rPr>
              <a:t>Allow non-qualified individuals to perform a cover task, if directed and observed by a qualified individual;</a:t>
            </a:r>
            <a:endParaRPr b="0" lang="en-US" sz="2400" strike="noStrike" u="none">
              <a:solidFill>
                <a:srgbClr val="000000"/>
              </a:solidFill>
              <a:effectLst/>
              <a:uFillTx/>
              <a:latin typeface="Tahoma"/>
            </a:endParaRPr>
          </a:p>
          <a:p>
            <a:pPr marL="343080" indent="-34308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ahoma"/>
            </a:endParaRPr>
          </a:p>
        </p:txBody>
      </p:sp>
      <p:sp>
        <p:nvSpPr>
          <p:cNvPr id="4" name="PlaceHolder 3"/>
          <p:cNvSpPr>
            <a:spLocks noGrp="1"/>
          </p:cNvSpPr>
          <p:nvPr>
            <p:ph type="sldNum" idx="3"/>
          </p:nvPr>
        </p:nvSpPr>
        <p:spPr/>
        <p:txBody>
          <a:bodyPr/>
          <a:p>
            <a:fld id="{6080EF35-57CC-4E46-BF52-B29B7AA6263A}" type="slidenum">
              <a:t>3</a:t>
            </a:fld>
          </a:p>
        </p:txBody>
      </p:sp>
    </p:spTree>
  </p:cSld>
  <p:transition>
    <p:zoom dir="in"/>
  </p:transition>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9" name="PlaceHolder 1"/>
          <p:cNvSpPr>
            <a:spLocks noGrp="1"/>
          </p:cNvSpPr>
          <p:nvPr>
            <p:ph type="title"/>
          </p:nvPr>
        </p:nvSpPr>
        <p:spPr>
          <a:xfrm>
            <a:off x="685800" y="304560"/>
            <a:ext cx="7772400" cy="1143000"/>
          </a:xfrm>
          <a:prstGeom prst="rect">
            <a:avLst/>
          </a:prstGeom>
          <a:noFill/>
          <a:ln w="0">
            <a:noFill/>
          </a:ln>
        </p:spPr>
        <p:txBody>
          <a:bodyPr lIns="92160" rIns="92160" tIns="46080" bIns="4608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200" strike="noStrike" u="none">
                <a:solidFill>
                  <a:srgbClr val="000000"/>
                </a:solidFill>
                <a:effectLst/>
                <a:uFillTx/>
                <a:latin typeface="Tahoma"/>
              </a:rPr>
              <a:t>Key Elements (cont’d)...</a:t>
            </a:r>
            <a:endParaRPr b="0" lang="en-US" sz="3200" strike="noStrike" u="none">
              <a:solidFill>
                <a:srgbClr val="000000"/>
              </a:solidFill>
              <a:effectLst/>
              <a:uFillTx/>
              <a:latin typeface="Arial Black"/>
            </a:endParaRPr>
          </a:p>
        </p:txBody>
      </p:sp>
      <p:sp>
        <p:nvSpPr>
          <p:cNvPr id="20" name="PlaceHolder 2"/>
          <p:cNvSpPr>
            <a:spLocks noGrp="1"/>
          </p:cNvSpPr>
          <p:nvPr>
            <p:ph/>
          </p:nvPr>
        </p:nvSpPr>
        <p:spPr>
          <a:xfrm>
            <a:off x="609480" y="1828440"/>
            <a:ext cx="7848720" cy="3886200"/>
          </a:xfrm>
          <a:prstGeom prst="rect">
            <a:avLst/>
          </a:prstGeom>
          <a:noFill/>
          <a:ln w="0">
            <a:noFill/>
          </a:ln>
        </p:spPr>
        <p:txBody>
          <a:bodyPr lIns="92160" rIns="92160" tIns="46080" bIns="46080" anchor="t">
            <a:normAutofit/>
          </a:bodyPr>
          <a:p>
            <a:pPr marL="343080" indent="-343080">
              <a:lnSpc>
                <a:spcPct val="90000"/>
              </a:lnSpc>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Tahoma"/>
              </a:rPr>
              <a:t>Evaluation of an individual if the operator has reason to believe that the individual is no longer qualified to perform a covered task or contributed to an incident; </a:t>
            </a:r>
            <a:endParaRPr b="0" lang="en-US" sz="2400" strike="noStrike" u="none">
              <a:solidFill>
                <a:srgbClr val="000000"/>
              </a:solidFill>
              <a:effectLst/>
              <a:uFillTx/>
              <a:latin typeface="Tahoma"/>
            </a:endParaRPr>
          </a:p>
          <a:p>
            <a:pPr marL="343080" indent="-343080">
              <a:lnSpc>
                <a:spcPct val="80000"/>
              </a:lnSpc>
              <a:spcBef>
                <a:spcPts val="2551"/>
              </a:spcBef>
              <a:spcAft>
                <a:spcPts val="2251"/>
              </a:spcAft>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Tahoma"/>
              </a:rPr>
              <a:t>Communicate changes that affect covered tasks to individuals performing those tasks; </a:t>
            </a:r>
            <a:endParaRPr b="0" lang="en-US" sz="2400" strike="noStrike" u="none">
              <a:solidFill>
                <a:srgbClr val="000000"/>
              </a:solidFill>
              <a:effectLst/>
              <a:uFillTx/>
              <a:latin typeface="Tahoma"/>
            </a:endParaRPr>
          </a:p>
          <a:p>
            <a:pPr marL="343080" indent="-343080">
              <a:lnSpc>
                <a:spcPct val="45000"/>
              </a:lnSpc>
              <a:spcBef>
                <a:spcPts val="601"/>
              </a:spcBef>
              <a:spcAft>
                <a:spcPts val="2251"/>
              </a:spcAft>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Tahoma"/>
              </a:rPr>
              <a:t>Three year intervals for re-qualifications;</a:t>
            </a:r>
            <a:endParaRPr b="0" lang="en-US" sz="2400" strike="noStrike" u="none">
              <a:solidFill>
                <a:srgbClr val="000000"/>
              </a:solidFill>
              <a:effectLst/>
              <a:uFillTx/>
              <a:latin typeface="Tahoma"/>
            </a:endParaRPr>
          </a:p>
          <a:p>
            <a:pPr marL="343080" indent="-343080">
              <a:lnSpc>
                <a:spcPct val="105000"/>
              </a:lnSpc>
              <a:spcBef>
                <a:spcPts val="601"/>
              </a:spcBef>
              <a:spcAft>
                <a:spcPts val="2251"/>
              </a:spcAft>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Tahoma"/>
              </a:rPr>
              <a:t>Record keeping and Retention</a:t>
            </a:r>
            <a:endParaRPr b="0" lang="en-US" sz="2400" strike="noStrike" u="none">
              <a:solidFill>
                <a:srgbClr val="000000"/>
              </a:solidFill>
              <a:effectLst/>
              <a:uFillTx/>
              <a:latin typeface="Tahoma"/>
            </a:endParaRPr>
          </a:p>
          <a:p>
            <a:pPr lvl="1" marL="743040" indent="-285840">
              <a:lnSpc>
                <a:spcPct val="125000"/>
              </a:lnSpc>
              <a:spcBef>
                <a:spcPts val="601"/>
              </a:spcBef>
              <a:spcAft>
                <a:spcPts val="2251"/>
              </a:spcAft>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ahoma"/>
            </a:endParaRPr>
          </a:p>
        </p:txBody>
      </p:sp>
      <p:sp>
        <p:nvSpPr>
          <p:cNvPr id="4" name="PlaceHolder 3"/>
          <p:cNvSpPr>
            <a:spLocks noGrp="1"/>
          </p:cNvSpPr>
          <p:nvPr>
            <p:ph type="sldNum" idx="3"/>
          </p:nvPr>
        </p:nvSpPr>
        <p:spPr/>
        <p:txBody>
          <a:bodyPr/>
          <a:p>
            <a:fld id="{ECEA30F7-FD86-40F7-991D-0CF5C9ADAD17}" type="slidenum">
              <a:t>4</a:t>
            </a:fld>
          </a:p>
        </p:txBody>
      </p:sp>
    </p:spTree>
  </p:cSld>
  <p:transition>
    <p:zoom dir="in"/>
  </p:transition>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1" name="PlaceHolder 1"/>
          <p:cNvSpPr>
            <a:spLocks noGrp="1"/>
          </p:cNvSpPr>
          <p:nvPr>
            <p:ph type="title"/>
          </p:nvPr>
        </p:nvSpPr>
        <p:spPr>
          <a:xfrm>
            <a:off x="609120" y="380520"/>
            <a:ext cx="8077320" cy="1143000"/>
          </a:xfrm>
          <a:prstGeom prst="rect">
            <a:avLst/>
          </a:prstGeom>
          <a:noFill/>
          <a:ln w="0">
            <a:noFill/>
          </a:ln>
        </p:spPr>
        <p:txBody>
          <a:bodyPr lIns="92160" rIns="92160" tIns="46080" bIns="4608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200" strike="noStrike" u="none">
                <a:solidFill>
                  <a:srgbClr val="000000"/>
                </a:solidFill>
                <a:effectLst/>
                <a:uFillTx/>
                <a:latin typeface="Tahoma"/>
              </a:rPr>
              <a:t>Covered Tasks Four Part Test...</a:t>
            </a:r>
            <a:endParaRPr b="0" lang="en-US" sz="3200" strike="noStrike" u="none">
              <a:solidFill>
                <a:srgbClr val="000000"/>
              </a:solidFill>
              <a:effectLst/>
              <a:uFillTx/>
              <a:latin typeface="Arial Black"/>
            </a:endParaRPr>
          </a:p>
        </p:txBody>
      </p:sp>
      <p:sp>
        <p:nvSpPr>
          <p:cNvPr id="22" name="PlaceHolder 2"/>
          <p:cNvSpPr>
            <a:spLocks noGrp="1"/>
          </p:cNvSpPr>
          <p:nvPr>
            <p:ph/>
          </p:nvPr>
        </p:nvSpPr>
        <p:spPr>
          <a:xfrm>
            <a:off x="457200" y="1752120"/>
            <a:ext cx="8229600" cy="3962520"/>
          </a:xfrm>
          <a:prstGeom prst="rect">
            <a:avLst/>
          </a:prstGeom>
          <a:noFill/>
          <a:ln w="0">
            <a:noFill/>
          </a:ln>
        </p:spPr>
        <p:txBody>
          <a:bodyPr lIns="92160" rIns="92160" tIns="46080" bIns="46080" anchor="t">
            <a:normAutofit/>
          </a:bodyPr>
          <a:p>
            <a:pPr marL="609480" indent="-609480">
              <a:lnSpc>
                <a:spcPct val="125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Tahoma"/>
              </a:rPr>
              <a:t>Is an activity that:</a:t>
            </a:r>
            <a:endParaRPr b="0" lang="en-US" sz="2400" strike="noStrike" u="none">
              <a:solidFill>
                <a:srgbClr val="000000"/>
              </a:solidFill>
              <a:effectLst/>
              <a:uFillTx/>
              <a:latin typeface="Tahoma"/>
            </a:endParaRPr>
          </a:p>
          <a:p>
            <a:pPr lvl="1" marL="990720" indent="-533520">
              <a:lnSpc>
                <a:spcPct val="165000"/>
              </a:lnSpc>
              <a:buClr>
                <a:srgbClr val="000000"/>
              </a:buClr>
              <a:buFont typeface="Tahoma"/>
              <a:buAutoNum type="arabicPeriod"/>
              <a:tabLst>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Tahoma"/>
              </a:rPr>
              <a:t>Is performed on a pipeline facility;</a:t>
            </a:r>
            <a:endParaRPr b="0" lang="en-US" sz="2400" strike="noStrike" u="none">
              <a:solidFill>
                <a:srgbClr val="000000"/>
              </a:solidFill>
              <a:effectLst/>
              <a:uFillTx/>
              <a:latin typeface="Tahoma"/>
            </a:endParaRPr>
          </a:p>
          <a:p>
            <a:pPr lvl="1" marL="990720" indent="-533520">
              <a:lnSpc>
                <a:spcPct val="155000"/>
              </a:lnSpc>
              <a:buClr>
                <a:srgbClr val="000000"/>
              </a:buClr>
              <a:buFont typeface="Tahoma"/>
              <a:buAutoNum type="arabicPeriod"/>
              <a:tabLst>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Tahoma"/>
              </a:rPr>
              <a:t>Is an operations or maintenance task;</a:t>
            </a:r>
            <a:endParaRPr b="0" lang="en-US" sz="2400" strike="noStrike" u="none">
              <a:solidFill>
                <a:srgbClr val="000000"/>
              </a:solidFill>
              <a:effectLst/>
              <a:uFillTx/>
              <a:latin typeface="Tahoma"/>
            </a:endParaRPr>
          </a:p>
          <a:p>
            <a:pPr lvl="1" marL="990720" indent="-533520">
              <a:lnSpc>
                <a:spcPct val="115000"/>
              </a:lnSpc>
              <a:buClr>
                <a:srgbClr val="000000"/>
              </a:buClr>
              <a:buFont typeface="Tahoma"/>
              <a:buAutoNum type="arabicPeriod"/>
              <a:tabLst>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Tahoma"/>
              </a:rPr>
              <a:t>Is performed pursuant to a requirement in 49 CFR 192 or 195; and </a:t>
            </a:r>
            <a:endParaRPr b="0" lang="en-US" sz="2400" strike="noStrike" u="none">
              <a:solidFill>
                <a:srgbClr val="000000"/>
              </a:solidFill>
              <a:effectLst/>
              <a:uFillTx/>
              <a:latin typeface="Tahoma"/>
            </a:endParaRPr>
          </a:p>
          <a:p>
            <a:pPr lvl="1" marL="990720" indent="-533520">
              <a:lnSpc>
                <a:spcPct val="105000"/>
              </a:lnSpc>
              <a:buClr>
                <a:srgbClr val="000000"/>
              </a:buClr>
              <a:buFont typeface="Tahoma"/>
              <a:buAutoNum type="arabicPeriod"/>
              <a:tabLst>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Tahoma"/>
              </a:rPr>
              <a:t>Affects the operation or integrity of the pipeline.</a:t>
            </a:r>
            <a:endParaRPr b="0" lang="en-US" sz="2400" strike="noStrike" u="none">
              <a:solidFill>
                <a:srgbClr val="000000"/>
              </a:solidFill>
              <a:effectLst/>
              <a:uFillTx/>
              <a:latin typeface="Tahoma"/>
            </a:endParaRPr>
          </a:p>
          <a:p>
            <a:pPr marL="609480" indent="0">
              <a:lnSpc>
                <a:spcPct val="125000"/>
              </a:lnSpc>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ahoma"/>
            </a:endParaRPr>
          </a:p>
        </p:txBody>
      </p:sp>
      <p:sp>
        <p:nvSpPr>
          <p:cNvPr id="4" name="PlaceHolder 3"/>
          <p:cNvSpPr>
            <a:spLocks noGrp="1"/>
          </p:cNvSpPr>
          <p:nvPr>
            <p:ph type="sldNum" idx="3"/>
          </p:nvPr>
        </p:nvSpPr>
        <p:spPr/>
        <p:txBody>
          <a:bodyPr/>
          <a:p>
            <a:fld id="{79D5CCC6-740F-4B99-B334-DBE5B07F39EA}" type="slidenum">
              <a:t>5</a:t>
            </a:fld>
          </a:p>
        </p:txBody>
      </p:sp>
    </p:spTree>
  </p:cSld>
  <p:transition>
    <p:zoom dir="in"/>
  </p:transition>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3" name="PlaceHolder 1"/>
          <p:cNvSpPr>
            <a:spLocks noGrp="1"/>
          </p:cNvSpPr>
          <p:nvPr>
            <p:ph type="title"/>
          </p:nvPr>
        </p:nvSpPr>
        <p:spPr>
          <a:xfrm>
            <a:off x="609480" y="-360"/>
            <a:ext cx="7772400" cy="1143000"/>
          </a:xfrm>
          <a:prstGeom prst="rect">
            <a:avLst/>
          </a:prstGeom>
          <a:noFill/>
          <a:ln w="0">
            <a:noFill/>
          </a:ln>
        </p:spPr>
        <p:txBody>
          <a:bodyPr lIns="90000" rIns="90000" tIns="46800" bIns="46800" anchor="b">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200" strike="noStrike" u="none">
                <a:solidFill>
                  <a:srgbClr val="000000"/>
                </a:solidFill>
                <a:effectLst/>
                <a:uFillTx/>
                <a:latin typeface="Tahoma"/>
              </a:rPr>
              <a:t>Time Table...</a:t>
            </a:r>
            <a:endParaRPr b="0" lang="en-US" sz="3200" strike="noStrike" u="none">
              <a:solidFill>
                <a:srgbClr val="000000"/>
              </a:solidFill>
              <a:effectLst/>
              <a:uFillTx/>
              <a:latin typeface="Arial Black"/>
            </a:endParaRPr>
          </a:p>
        </p:txBody>
      </p:sp>
      <p:sp>
        <p:nvSpPr>
          <p:cNvPr id="24" name="PlaceHolder 2"/>
          <p:cNvSpPr>
            <a:spLocks noGrp="1"/>
          </p:cNvSpPr>
          <p:nvPr>
            <p:ph/>
          </p:nvPr>
        </p:nvSpPr>
        <p:spPr>
          <a:xfrm>
            <a:off x="304920" y="1752120"/>
            <a:ext cx="8534160" cy="4419720"/>
          </a:xfrm>
          <a:prstGeom prst="rect">
            <a:avLst/>
          </a:prstGeom>
          <a:noFill/>
          <a:ln w="0">
            <a:noFill/>
          </a:ln>
        </p:spPr>
        <p:txBody>
          <a:bodyPr lIns="90000" rIns="90000" tIns="46800" bIns="46800" anchor="t">
            <a:normAutofit lnSpcReduction="9999"/>
          </a:bodyPr>
          <a:p>
            <a:pPr marL="343080" indent="0">
              <a:lnSpc>
                <a:spcPct val="90000"/>
              </a:lnSpc>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ahoma"/>
            </a:endParaRPr>
          </a:p>
          <a:p>
            <a:pPr lvl="1" marL="743040" indent="-285840">
              <a:lnSpc>
                <a:spcPct val="140000"/>
              </a:lnSpc>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Tahoma"/>
              </a:rPr>
              <a:t>August 27, 1999</a:t>
            </a:r>
            <a:r>
              <a:rPr b="1" lang="en-US" sz="2000" strike="noStrike" u="none">
                <a:solidFill>
                  <a:srgbClr val="000000"/>
                </a:solidFill>
                <a:effectLst/>
                <a:uFillTx/>
                <a:latin typeface="Tahoma"/>
              </a:rPr>
              <a:t>	</a:t>
            </a:r>
            <a:r>
              <a:rPr b="1" lang="en-US" sz="2000" strike="noStrike" u="none">
                <a:solidFill>
                  <a:srgbClr val="000000"/>
                </a:solidFill>
                <a:effectLst/>
                <a:uFillTx/>
                <a:latin typeface="Tahoma"/>
              </a:rPr>
              <a:t>DOT to publish NPRM in Federal </a:t>
            </a:r>
            <a:r>
              <a:rPr b="1" lang="en-US" sz="2000" strike="noStrike" u="none">
                <a:solidFill>
                  <a:srgbClr val="000000"/>
                </a:solidFill>
                <a:effectLst/>
                <a:uFillTx/>
                <a:latin typeface="Tahoma"/>
              </a:rPr>
              <a:t>	</a:t>
            </a:r>
            <a:r>
              <a:rPr b="1" lang="en-US" sz="2000" strike="noStrike" u="none">
                <a:solidFill>
                  <a:srgbClr val="000000"/>
                </a:solidFill>
                <a:effectLst/>
                <a:uFillTx/>
                <a:latin typeface="Tahoma"/>
              </a:rPr>
              <a:t>	</a:t>
            </a:r>
            <a:r>
              <a:rPr b="1" lang="en-US" sz="2000" strike="noStrike" u="none">
                <a:solidFill>
                  <a:srgbClr val="000000"/>
                </a:solidFill>
                <a:effectLst/>
                <a:uFillTx/>
                <a:latin typeface="Tahoma"/>
              </a:rPr>
              <a:t>	</a:t>
            </a:r>
            <a:r>
              <a:rPr b="1" lang="en-US" sz="2000" strike="noStrike" u="none">
                <a:solidFill>
                  <a:srgbClr val="000000"/>
                </a:solidFill>
                <a:effectLst/>
                <a:uFillTx/>
                <a:latin typeface="Tahoma"/>
              </a:rPr>
              <a:t>	</a:t>
            </a:r>
            <a:r>
              <a:rPr b="1" lang="en-US" sz="2000" strike="noStrike" u="none">
                <a:solidFill>
                  <a:srgbClr val="000000"/>
                </a:solidFill>
                <a:effectLst/>
                <a:uFillTx/>
                <a:latin typeface="Tahoma"/>
              </a:rPr>
              <a:t>	</a:t>
            </a:r>
            <a:r>
              <a:rPr b="1" lang="en-US" sz="2000" strike="noStrike" u="none">
                <a:solidFill>
                  <a:srgbClr val="000000"/>
                </a:solidFill>
                <a:effectLst/>
                <a:uFillTx/>
                <a:latin typeface="Tahoma"/>
              </a:rPr>
              <a:t>Register.</a:t>
            </a:r>
            <a:endParaRPr b="0" lang="en-US" sz="2000" strike="noStrike" u="none">
              <a:solidFill>
                <a:srgbClr val="000000"/>
              </a:solidFill>
              <a:effectLst/>
              <a:uFillTx/>
              <a:latin typeface="Tahoma"/>
            </a:endParaRPr>
          </a:p>
          <a:p>
            <a:pPr lvl="1" marL="743040" indent="0">
              <a:lnSpc>
                <a:spcPct val="90000"/>
              </a:lnSpc>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ahoma"/>
            </a:endParaRPr>
          </a:p>
          <a:p>
            <a:pPr lvl="1" marL="743040" indent="-285840">
              <a:lnSpc>
                <a:spcPct val="90000"/>
              </a:lnSpc>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Tahoma"/>
              </a:rPr>
              <a:t>April 28, 2001</a:t>
            </a:r>
            <a:r>
              <a:rPr b="1" lang="en-US" sz="2000" strike="noStrike" u="none">
                <a:solidFill>
                  <a:srgbClr val="000000"/>
                </a:solidFill>
                <a:effectLst/>
                <a:uFillTx/>
                <a:latin typeface="Tahoma"/>
              </a:rPr>
              <a:t>	</a:t>
            </a:r>
            <a:r>
              <a:rPr b="1" lang="en-US" sz="2000" strike="noStrike" u="none">
                <a:solidFill>
                  <a:srgbClr val="000000"/>
                </a:solidFill>
                <a:effectLst/>
                <a:uFillTx/>
                <a:latin typeface="Tahoma"/>
              </a:rPr>
              <a:t>	</a:t>
            </a:r>
            <a:r>
              <a:rPr b="1" lang="en-US" sz="2000" strike="noStrike" u="none">
                <a:solidFill>
                  <a:srgbClr val="000000"/>
                </a:solidFill>
                <a:effectLst/>
                <a:uFillTx/>
                <a:latin typeface="Tahoma"/>
              </a:rPr>
              <a:t>Written Operator’s Qualification </a:t>
            </a:r>
            <a:r>
              <a:rPr b="1" lang="en-US" sz="2000" strike="noStrike" u="none">
                <a:solidFill>
                  <a:srgbClr val="000000"/>
                </a:solidFill>
                <a:effectLst/>
                <a:uFillTx/>
                <a:latin typeface="Tahoma"/>
              </a:rPr>
              <a:t>	</a:t>
            </a:r>
            <a:r>
              <a:rPr b="1" lang="en-US" sz="2000" strike="noStrike" u="none">
                <a:solidFill>
                  <a:srgbClr val="000000"/>
                </a:solidFill>
                <a:effectLst/>
                <a:uFillTx/>
                <a:latin typeface="Tahoma"/>
              </a:rPr>
              <a:t>	</a:t>
            </a:r>
            <a:r>
              <a:rPr b="1" lang="en-US" sz="2000" strike="noStrike" u="none">
                <a:solidFill>
                  <a:srgbClr val="000000"/>
                </a:solidFill>
                <a:effectLst/>
                <a:uFillTx/>
                <a:latin typeface="Tahoma"/>
              </a:rPr>
              <a:t>	</a:t>
            </a:r>
            <a:r>
              <a:rPr b="1" lang="en-US" sz="2000" strike="noStrike" u="none">
                <a:solidFill>
                  <a:srgbClr val="000000"/>
                </a:solidFill>
                <a:effectLst/>
                <a:uFillTx/>
                <a:latin typeface="Tahoma"/>
              </a:rPr>
              <a:t>	</a:t>
            </a:r>
            <a:r>
              <a:rPr b="1" lang="en-US" sz="2000" strike="noStrike" u="none">
                <a:solidFill>
                  <a:srgbClr val="000000"/>
                </a:solidFill>
                <a:effectLst/>
                <a:uFillTx/>
                <a:latin typeface="Tahoma"/>
              </a:rPr>
              <a:t>	</a:t>
            </a:r>
            <a:r>
              <a:rPr b="1" lang="en-US" sz="2000" strike="noStrike" u="none">
                <a:solidFill>
                  <a:srgbClr val="000000"/>
                </a:solidFill>
                <a:effectLst/>
                <a:uFillTx/>
                <a:latin typeface="Tahoma"/>
              </a:rPr>
              <a:t>Plan to be completed and may be </a:t>
            </a:r>
            <a:r>
              <a:rPr b="1" lang="en-US" sz="2000" strike="noStrike" u="none">
                <a:solidFill>
                  <a:srgbClr val="000000"/>
                </a:solidFill>
                <a:effectLst/>
                <a:uFillTx/>
                <a:latin typeface="Tahoma"/>
              </a:rPr>
              <a:t>	</a:t>
            </a:r>
            <a:r>
              <a:rPr b="1" lang="en-US" sz="2000" strike="noStrike" u="none">
                <a:solidFill>
                  <a:srgbClr val="000000"/>
                </a:solidFill>
                <a:effectLst/>
                <a:uFillTx/>
                <a:latin typeface="Tahoma"/>
              </a:rPr>
              <a:t>	</a:t>
            </a:r>
            <a:r>
              <a:rPr b="1" lang="en-US" sz="2000" strike="noStrike" u="none">
                <a:solidFill>
                  <a:srgbClr val="000000"/>
                </a:solidFill>
                <a:effectLst/>
                <a:uFillTx/>
                <a:latin typeface="Tahoma"/>
              </a:rPr>
              <a:t>	</a:t>
            </a:r>
            <a:r>
              <a:rPr b="1" lang="en-US" sz="2000" strike="noStrike" u="none">
                <a:solidFill>
                  <a:srgbClr val="000000"/>
                </a:solidFill>
                <a:effectLst/>
                <a:uFillTx/>
                <a:latin typeface="Tahoma"/>
              </a:rPr>
              <a:t>	</a:t>
            </a:r>
            <a:r>
              <a:rPr b="1" lang="en-US" sz="2000" strike="noStrike" u="none">
                <a:solidFill>
                  <a:srgbClr val="000000"/>
                </a:solidFill>
                <a:effectLst/>
                <a:uFillTx/>
                <a:latin typeface="Tahoma"/>
              </a:rPr>
              <a:t>	</a:t>
            </a:r>
            <a:r>
              <a:rPr b="1" lang="en-US" sz="2000" strike="noStrike" u="none">
                <a:solidFill>
                  <a:srgbClr val="000000"/>
                </a:solidFill>
                <a:effectLst/>
                <a:uFillTx/>
                <a:latin typeface="Tahoma"/>
              </a:rPr>
              <a:t>audited by DOT (18 months after </a:t>
            </a:r>
            <a:r>
              <a:rPr b="1" lang="en-US" sz="2000" strike="noStrike" u="none">
                <a:solidFill>
                  <a:srgbClr val="000000"/>
                </a:solidFill>
                <a:effectLst/>
                <a:uFillTx/>
                <a:latin typeface="Tahoma"/>
              </a:rPr>
              <a:t>	</a:t>
            </a:r>
            <a:r>
              <a:rPr b="1" lang="en-US" sz="2000" strike="noStrike" u="none">
                <a:solidFill>
                  <a:srgbClr val="000000"/>
                </a:solidFill>
                <a:effectLst/>
                <a:uFillTx/>
                <a:latin typeface="Tahoma"/>
              </a:rPr>
              <a:t>	</a:t>
            </a:r>
            <a:r>
              <a:rPr b="1" lang="en-US" sz="2000" strike="noStrike" u="none">
                <a:solidFill>
                  <a:srgbClr val="000000"/>
                </a:solidFill>
                <a:effectLst/>
                <a:uFillTx/>
                <a:latin typeface="Tahoma"/>
              </a:rPr>
              <a:t>	</a:t>
            </a:r>
            <a:r>
              <a:rPr b="1" lang="en-US" sz="2000" strike="noStrike" u="none">
                <a:solidFill>
                  <a:srgbClr val="000000"/>
                </a:solidFill>
                <a:effectLst/>
                <a:uFillTx/>
                <a:latin typeface="Tahoma"/>
              </a:rPr>
              <a:t>	</a:t>
            </a:r>
            <a:r>
              <a:rPr b="1" lang="en-US" sz="2000" strike="noStrike" u="none">
                <a:solidFill>
                  <a:srgbClr val="000000"/>
                </a:solidFill>
                <a:effectLst/>
                <a:uFillTx/>
                <a:latin typeface="Tahoma"/>
              </a:rPr>
              <a:t>	</a:t>
            </a:r>
            <a:r>
              <a:rPr b="1" lang="en-US" sz="2000" strike="noStrike" u="none">
                <a:solidFill>
                  <a:srgbClr val="000000"/>
                </a:solidFill>
                <a:effectLst/>
                <a:uFillTx/>
                <a:latin typeface="Tahoma"/>
              </a:rPr>
              <a:t>the Effective Date). </a:t>
            </a:r>
            <a:endParaRPr b="0" lang="en-US" sz="2000" strike="noStrike" u="none">
              <a:solidFill>
                <a:srgbClr val="000000"/>
              </a:solidFill>
              <a:effectLst/>
              <a:uFillTx/>
              <a:latin typeface="Tahoma"/>
            </a:endParaRPr>
          </a:p>
          <a:p>
            <a:pPr marL="343080" indent="0">
              <a:lnSpc>
                <a:spcPct val="90000"/>
              </a:lnSpc>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ahoma"/>
            </a:endParaRPr>
          </a:p>
          <a:p>
            <a:pPr lvl="1" marL="743040" indent="-285840">
              <a:lnSpc>
                <a:spcPct val="90000"/>
              </a:lnSpc>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Tahoma"/>
              </a:rPr>
              <a:t>October 28, 2002</a:t>
            </a:r>
            <a:r>
              <a:rPr b="1" lang="en-US" sz="2000" strike="noStrike" u="none">
                <a:solidFill>
                  <a:srgbClr val="000000"/>
                </a:solidFill>
                <a:effectLst/>
                <a:uFillTx/>
                <a:latin typeface="Tahoma"/>
              </a:rPr>
              <a:t>	</a:t>
            </a:r>
            <a:r>
              <a:rPr b="1" lang="en-US" sz="2000" strike="noStrike" u="none">
                <a:solidFill>
                  <a:srgbClr val="000000"/>
                </a:solidFill>
                <a:effectLst/>
                <a:uFillTx/>
                <a:latin typeface="Tahoma"/>
              </a:rPr>
              <a:t>All Operators to be in compliance </a:t>
            </a:r>
            <a:r>
              <a:rPr b="1" lang="en-US" sz="2000" strike="noStrike" u="none">
                <a:solidFill>
                  <a:srgbClr val="000000"/>
                </a:solidFill>
                <a:effectLst/>
                <a:uFillTx/>
                <a:latin typeface="Tahoma"/>
              </a:rPr>
              <a:t>	</a:t>
            </a:r>
            <a:r>
              <a:rPr b="1" lang="en-US" sz="2000" strike="noStrike" u="none">
                <a:solidFill>
                  <a:srgbClr val="000000"/>
                </a:solidFill>
                <a:effectLst/>
                <a:uFillTx/>
                <a:latin typeface="Tahoma"/>
              </a:rPr>
              <a:t>	</a:t>
            </a:r>
            <a:r>
              <a:rPr b="1" lang="en-US" sz="2000" strike="noStrike" u="none">
                <a:solidFill>
                  <a:srgbClr val="000000"/>
                </a:solidFill>
                <a:effectLst/>
                <a:uFillTx/>
                <a:latin typeface="Tahoma"/>
              </a:rPr>
              <a:t>	</a:t>
            </a:r>
            <a:r>
              <a:rPr b="1" lang="en-US" sz="2000" strike="noStrike" u="none">
                <a:solidFill>
                  <a:srgbClr val="000000"/>
                </a:solidFill>
                <a:effectLst/>
                <a:uFillTx/>
                <a:latin typeface="Tahoma"/>
              </a:rPr>
              <a:t>	</a:t>
            </a:r>
            <a:r>
              <a:rPr b="1" lang="en-US" sz="2000" strike="noStrike" u="none">
                <a:solidFill>
                  <a:srgbClr val="000000"/>
                </a:solidFill>
                <a:effectLst/>
                <a:uFillTx/>
                <a:latin typeface="Tahoma"/>
              </a:rPr>
              <a:t>	</a:t>
            </a:r>
            <a:r>
              <a:rPr b="1" lang="en-US" sz="2000" strike="noStrike" u="none">
                <a:solidFill>
                  <a:srgbClr val="000000"/>
                </a:solidFill>
                <a:effectLst/>
                <a:uFillTx/>
                <a:latin typeface="Tahoma"/>
              </a:rPr>
              <a:t>(38 months after the Effective date).</a:t>
            </a:r>
            <a:endParaRPr b="0" lang="en-US" sz="2000" strike="noStrike" u="none">
              <a:solidFill>
                <a:srgbClr val="000000"/>
              </a:solidFill>
              <a:effectLst/>
              <a:uFillTx/>
              <a:latin typeface="Tahoma"/>
            </a:endParaRPr>
          </a:p>
          <a:p>
            <a:pPr lvl="1" marL="743040" indent="0">
              <a:lnSpc>
                <a:spcPct val="90000"/>
              </a:lnSpc>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ahoma"/>
            </a:endParaRPr>
          </a:p>
          <a:p>
            <a:pPr lvl="1" marL="743040" indent="-285840">
              <a:lnSpc>
                <a:spcPct val="90000"/>
              </a:lnSpc>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Tahoma"/>
              </a:rPr>
              <a:t>October 28, 2005</a:t>
            </a:r>
            <a:r>
              <a:rPr b="1" lang="en-US" sz="2000" strike="noStrike" u="none">
                <a:solidFill>
                  <a:srgbClr val="000000"/>
                </a:solidFill>
                <a:effectLst/>
                <a:uFillTx/>
                <a:latin typeface="Tahoma"/>
              </a:rPr>
              <a:t>	</a:t>
            </a:r>
            <a:r>
              <a:rPr b="1" lang="en-US" sz="2000" strike="noStrike" u="none">
                <a:solidFill>
                  <a:srgbClr val="000000"/>
                </a:solidFill>
                <a:effectLst/>
                <a:uFillTx/>
                <a:latin typeface="Tahoma"/>
              </a:rPr>
              <a:t>Team Member Re-qualification </a:t>
            </a:r>
            <a:r>
              <a:rPr b="1" lang="en-US" sz="2000" strike="noStrike" u="none">
                <a:solidFill>
                  <a:srgbClr val="000000"/>
                </a:solidFill>
                <a:effectLst/>
                <a:uFillTx/>
                <a:latin typeface="Tahoma"/>
              </a:rPr>
              <a:t>	</a:t>
            </a:r>
            <a:r>
              <a:rPr b="1" lang="en-US" sz="2000" strike="noStrike" u="none">
                <a:solidFill>
                  <a:srgbClr val="000000"/>
                </a:solidFill>
                <a:effectLst/>
                <a:uFillTx/>
                <a:latin typeface="Tahoma"/>
              </a:rPr>
              <a:t>	</a:t>
            </a:r>
            <a:r>
              <a:rPr b="1" lang="en-US" sz="2000" strike="noStrike" u="none">
                <a:solidFill>
                  <a:srgbClr val="000000"/>
                </a:solidFill>
                <a:effectLst/>
                <a:uFillTx/>
                <a:latin typeface="Tahoma"/>
              </a:rPr>
              <a:t>	</a:t>
            </a:r>
            <a:r>
              <a:rPr b="1" lang="en-US" sz="2000" strike="noStrike" u="none">
                <a:solidFill>
                  <a:srgbClr val="000000"/>
                </a:solidFill>
                <a:effectLst/>
                <a:uFillTx/>
                <a:latin typeface="Tahoma"/>
              </a:rPr>
              <a:t>	</a:t>
            </a:r>
            <a:r>
              <a:rPr b="1" lang="en-US" sz="2000" strike="noStrike" u="none">
                <a:solidFill>
                  <a:srgbClr val="000000"/>
                </a:solidFill>
                <a:effectLst/>
                <a:uFillTx/>
                <a:latin typeface="Tahoma"/>
              </a:rPr>
              <a:t>	</a:t>
            </a:r>
            <a:r>
              <a:rPr b="1" lang="en-US" sz="2000" strike="noStrike" u="none">
                <a:solidFill>
                  <a:srgbClr val="000000"/>
                </a:solidFill>
                <a:effectLst/>
                <a:uFillTx/>
                <a:latin typeface="Tahoma"/>
              </a:rPr>
              <a:t>(3-year re-qualification period).</a:t>
            </a:r>
            <a:br>
              <a:rPr sz="2000"/>
            </a:br>
            <a:r>
              <a:rPr b="1" lang="en-US" sz="2000" strike="noStrike" u="none">
                <a:solidFill>
                  <a:srgbClr val="000000"/>
                </a:solidFill>
                <a:effectLst/>
                <a:uFillTx/>
                <a:latin typeface="Tahoma"/>
              </a:rPr>
              <a:t> </a:t>
            </a:r>
            <a:endParaRPr b="0" lang="en-US" sz="2000" strike="noStrike" u="none">
              <a:solidFill>
                <a:srgbClr val="000000"/>
              </a:solidFill>
              <a:effectLst/>
              <a:uFillTx/>
              <a:latin typeface="Tahoma"/>
            </a:endParaRPr>
          </a:p>
        </p:txBody>
      </p:sp>
      <p:sp>
        <p:nvSpPr>
          <p:cNvPr id="4" name="PlaceHolder 3"/>
          <p:cNvSpPr>
            <a:spLocks noGrp="1"/>
          </p:cNvSpPr>
          <p:nvPr>
            <p:ph type="sldNum" idx="3"/>
          </p:nvPr>
        </p:nvSpPr>
        <p:spPr/>
        <p:txBody>
          <a:bodyPr/>
          <a:p>
            <a:fld id="{BA6FA096-A245-43C1-9F14-B30A890C1CE9}" type="slidenum">
              <a:t>6</a:t>
            </a:fld>
          </a:p>
        </p:txBody>
      </p:sp>
    </p:spTree>
  </p:cSld>
  <p:transition>
    <p:zoom dir="in"/>
  </p:transition>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5" name="PlaceHolder 1"/>
          <p:cNvSpPr>
            <a:spLocks noGrp="1"/>
          </p:cNvSpPr>
          <p:nvPr>
            <p:ph type="title"/>
          </p:nvPr>
        </p:nvSpPr>
        <p:spPr>
          <a:xfrm>
            <a:off x="457200" y="304560"/>
            <a:ext cx="8229600" cy="1104840"/>
          </a:xfrm>
          <a:prstGeom prst="rect">
            <a:avLst/>
          </a:prstGeom>
          <a:noFill/>
          <a:ln w="0">
            <a:noFill/>
          </a:ln>
        </p:spPr>
        <p:txBody>
          <a:bodyPr lIns="92160" rIns="92160" tIns="46080" bIns="4608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200" strike="noStrike" u="none">
                <a:solidFill>
                  <a:srgbClr val="000000"/>
                </a:solidFill>
                <a:effectLst/>
                <a:uFillTx/>
                <a:latin typeface="Tahoma"/>
              </a:rPr>
              <a:t>Affected Personnel...</a:t>
            </a:r>
            <a:endParaRPr b="0" lang="en-US" sz="3200" strike="noStrike" u="none">
              <a:solidFill>
                <a:srgbClr val="000000"/>
              </a:solidFill>
              <a:effectLst/>
              <a:uFillTx/>
              <a:latin typeface="Arial Black"/>
            </a:endParaRPr>
          </a:p>
        </p:txBody>
      </p:sp>
      <p:sp>
        <p:nvSpPr>
          <p:cNvPr id="26" name=""/>
          <p:cNvSpPr/>
          <p:nvPr/>
        </p:nvSpPr>
        <p:spPr>
          <a:xfrm>
            <a:off x="533520" y="2057400"/>
            <a:ext cx="3733560" cy="2438280"/>
          </a:xfrm>
          <a:prstGeom prst="rect">
            <a:avLst/>
          </a:prstGeom>
          <a:noFill/>
          <a:ln w="0">
            <a:noFill/>
          </a:ln>
        </p:spPr>
        <p:style>
          <a:lnRef idx="0"/>
          <a:fillRef idx="0"/>
          <a:effectRef idx="0"/>
          <a:fontRef idx="minor"/>
        </p:style>
        <p:txBody>
          <a:bodyPr lIns="92160" rIns="92160" tIns="46080" bIns="46080" anchor="t">
            <a:normAutofit fontScale="92500" lnSpcReduction="9999"/>
          </a:bodyPr>
          <a:p>
            <a:pPr lvl="1" marL="743040" indent="-285840">
              <a:lnSpc>
                <a:spcPct val="110000"/>
              </a:lnSpc>
              <a:spcBef>
                <a:spcPts val="499"/>
              </a:spcBef>
              <a:spcAft>
                <a:spcPts val="499"/>
              </a:spcAft>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Tahoma"/>
              </a:rPr>
              <a:t>SBP Teams</a:t>
            </a:r>
            <a:endParaRPr b="0" lang="en-US" sz="2000" strike="noStrike" u="none">
              <a:solidFill>
                <a:srgbClr val="000000"/>
              </a:solidFill>
              <a:effectLst/>
              <a:uFillTx/>
              <a:latin typeface="Times New Roman"/>
            </a:endParaRPr>
          </a:p>
          <a:p>
            <a:pPr lvl="1" marL="743040" indent="-285840">
              <a:lnSpc>
                <a:spcPct val="100000"/>
              </a:lnSpc>
              <a:spcBef>
                <a:spcPts val="499"/>
              </a:spcBef>
              <a:spcAft>
                <a:spcPts val="499"/>
              </a:spcAft>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Tahoma"/>
              </a:rPr>
              <a:t>Technical Specialists</a:t>
            </a:r>
            <a:endParaRPr b="0" lang="en-US" sz="2000" strike="noStrike" u="none">
              <a:solidFill>
                <a:srgbClr val="000000"/>
              </a:solidFill>
              <a:effectLst/>
              <a:uFillTx/>
              <a:latin typeface="Times New Roman"/>
            </a:endParaRPr>
          </a:p>
          <a:p>
            <a:pPr lvl="1" marL="743040" indent="-285840">
              <a:lnSpc>
                <a:spcPct val="100000"/>
              </a:lnSpc>
              <a:spcBef>
                <a:spcPts val="499"/>
              </a:spcBef>
              <a:spcAft>
                <a:spcPts val="499"/>
              </a:spcAft>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Tahoma"/>
              </a:rPr>
              <a:t>Compression Services</a:t>
            </a:r>
            <a:endParaRPr b="0" lang="en-US" sz="2000" strike="noStrike" u="none">
              <a:solidFill>
                <a:srgbClr val="000000"/>
              </a:solidFill>
              <a:effectLst/>
              <a:uFillTx/>
              <a:latin typeface="Times New Roman"/>
            </a:endParaRPr>
          </a:p>
          <a:p>
            <a:pPr lvl="1" marL="743040" indent="-285840">
              <a:lnSpc>
                <a:spcPct val="100000"/>
              </a:lnSpc>
              <a:spcBef>
                <a:spcPts val="499"/>
              </a:spcBef>
              <a:spcAft>
                <a:spcPts val="499"/>
              </a:spcAft>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Tahoma"/>
              </a:rPr>
              <a:t>Special Projects Team</a:t>
            </a:r>
            <a:endParaRPr b="0" lang="en-US" sz="2000" strike="noStrike" u="none">
              <a:solidFill>
                <a:srgbClr val="000000"/>
              </a:solidFill>
              <a:effectLst/>
              <a:uFillTx/>
              <a:latin typeface="Times New Roman"/>
            </a:endParaRPr>
          </a:p>
          <a:p>
            <a:pPr lvl="1" marL="743040" indent="-285840">
              <a:lnSpc>
                <a:spcPct val="100000"/>
              </a:lnSpc>
              <a:spcBef>
                <a:spcPts val="499"/>
              </a:spcBef>
              <a:spcAft>
                <a:spcPts val="499"/>
              </a:spcAft>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Tahoma"/>
              </a:rPr>
              <a:t>Stopple Crew</a:t>
            </a:r>
            <a:endParaRPr b="0" lang="en-US" sz="2000" strike="noStrike" u="none">
              <a:solidFill>
                <a:srgbClr val="000000"/>
              </a:solidFill>
              <a:effectLst/>
              <a:uFillTx/>
              <a:latin typeface="Times New Roman"/>
            </a:endParaRPr>
          </a:p>
          <a:p>
            <a:pPr lvl="1" marL="743040" indent="-285840">
              <a:lnSpc>
                <a:spcPct val="100000"/>
              </a:lnSpc>
              <a:spcBef>
                <a:spcPts val="499"/>
              </a:spcBef>
              <a:spcAft>
                <a:spcPts val="499"/>
              </a:spcAft>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Tahoma"/>
              </a:rPr>
              <a:t>Directors </a:t>
            </a:r>
            <a:endParaRPr b="0" lang="en-US" sz="2000" strike="noStrike" u="none">
              <a:solidFill>
                <a:srgbClr val="000000"/>
              </a:solidFill>
              <a:effectLst/>
              <a:uFillTx/>
              <a:latin typeface="Times New Roman"/>
            </a:endParaRPr>
          </a:p>
        </p:txBody>
      </p:sp>
      <p:sp>
        <p:nvSpPr>
          <p:cNvPr id="27" name=""/>
          <p:cNvSpPr/>
          <p:nvPr/>
        </p:nvSpPr>
        <p:spPr>
          <a:xfrm>
            <a:off x="4876920" y="2057400"/>
            <a:ext cx="3200400" cy="2286000"/>
          </a:xfrm>
          <a:prstGeom prst="rect">
            <a:avLst/>
          </a:prstGeom>
          <a:noFill/>
          <a:ln w="0">
            <a:noFill/>
          </a:ln>
        </p:spPr>
        <p:style>
          <a:lnRef idx="0"/>
          <a:fillRef idx="0"/>
          <a:effectRef idx="0"/>
          <a:fontRef idx="minor"/>
        </p:style>
        <p:txBody>
          <a:bodyPr lIns="92160" rIns="92160" tIns="46080" bIns="46080" anchor="t">
            <a:normAutofit fontScale="85000" lnSpcReduction="9999"/>
          </a:bodyPr>
          <a:p>
            <a:pPr lvl="1" marL="743040" indent="-285840">
              <a:lnSpc>
                <a:spcPct val="100000"/>
              </a:lnSpc>
              <a:spcBef>
                <a:spcPts val="499"/>
              </a:spcBef>
              <a:spcAft>
                <a:spcPts val="499"/>
              </a:spcAft>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Tahoma"/>
              </a:rPr>
              <a:t>Team Advisors</a:t>
            </a:r>
            <a:endParaRPr b="0" lang="en-US" sz="2000" strike="noStrike" u="none">
              <a:solidFill>
                <a:srgbClr val="000000"/>
              </a:solidFill>
              <a:effectLst/>
              <a:uFillTx/>
              <a:latin typeface="Times New Roman"/>
            </a:endParaRPr>
          </a:p>
          <a:p>
            <a:pPr lvl="1" marL="743040" indent="-285840">
              <a:lnSpc>
                <a:spcPct val="100000"/>
              </a:lnSpc>
              <a:spcBef>
                <a:spcPts val="499"/>
              </a:spcBef>
              <a:spcAft>
                <a:spcPts val="499"/>
              </a:spcAft>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Tahoma"/>
              </a:rPr>
              <a:t>OCC</a:t>
            </a:r>
            <a:endParaRPr b="0" lang="en-US" sz="2000" strike="noStrike" u="none">
              <a:solidFill>
                <a:srgbClr val="000000"/>
              </a:solidFill>
              <a:effectLst/>
              <a:uFillTx/>
              <a:latin typeface="Times New Roman"/>
            </a:endParaRPr>
          </a:p>
          <a:p>
            <a:pPr lvl="1" marL="743040" indent="-285840">
              <a:lnSpc>
                <a:spcPct val="100000"/>
              </a:lnSpc>
              <a:spcBef>
                <a:spcPts val="499"/>
              </a:spcBef>
              <a:spcAft>
                <a:spcPts val="499"/>
              </a:spcAft>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Tahoma"/>
              </a:rPr>
              <a:t>Gas Control</a:t>
            </a:r>
            <a:endParaRPr b="0" lang="en-US" sz="2000" strike="noStrike" u="none">
              <a:solidFill>
                <a:srgbClr val="000000"/>
              </a:solidFill>
              <a:effectLst/>
              <a:uFillTx/>
              <a:latin typeface="Times New Roman"/>
            </a:endParaRPr>
          </a:p>
          <a:p>
            <a:pPr lvl="1" marL="743040" indent="-285840">
              <a:lnSpc>
                <a:spcPct val="100000"/>
              </a:lnSpc>
              <a:spcBef>
                <a:spcPts val="499"/>
              </a:spcBef>
              <a:spcAft>
                <a:spcPts val="499"/>
              </a:spcAft>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Tahoma"/>
              </a:rPr>
              <a:t>Oil Control</a:t>
            </a:r>
            <a:endParaRPr b="0" lang="en-US" sz="2000" strike="noStrike" u="none">
              <a:solidFill>
                <a:srgbClr val="000000"/>
              </a:solidFill>
              <a:effectLst/>
              <a:uFillTx/>
              <a:latin typeface="Times New Roman"/>
            </a:endParaRPr>
          </a:p>
          <a:p>
            <a:pPr lvl="1" marL="743040" indent="-285840">
              <a:lnSpc>
                <a:spcPct val="100000"/>
              </a:lnSpc>
              <a:spcBef>
                <a:spcPts val="499"/>
              </a:spcBef>
              <a:spcAft>
                <a:spcPts val="499"/>
              </a:spcAft>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Tahoma"/>
              </a:rPr>
              <a:t>Contractors</a:t>
            </a:r>
            <a:endParaRPr b="0" lang="en-US" sz="2000" strike="noStrike" u="none">
              <a:solidFill>
                <a:srgbClr val="000000"/>
              </a:solidFill>
              <a:effectLst/>
              <a:uFillTx/>
              <a:latin typeface="Times New Roman"/>
            </a:endParaRPr>
          </a:p>
          <a:p>
            <a:pPr lvl="1" marL="743040" indent="-285840">
              <a:lnSpc>
                <a:spcPct val="100000"/>
              </a:lnSpc>
              <a:spcBef>
                <a:spcPts val="499"/>
              </a:spcBef>
              <a:spcAft>
                <a:spcPts val="499"/>
              </a:spcAft>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Tahoma"/>
              </a:rPr>
              <a:t>Sub-Contractors</a:t>
            </a:r>
            <a:endParaRPr b="0" lang="en-US" sz="2000" strike="noStrike" u="none">
              <a:solidFill>
                <a:srgbClr val="000000"/>
              </a:solidFill>
              <a:effectLst/>
              <a:uFillTx/>
              <a:latin typeface="Times New Roman"/>
            </a:endParaRPr>
          </a:p>
          <a:p>
            <a:pPr marL="343080" indent="-343080">
              <a:lnSpc>
                <a:spcPct val="125000"/>
              </a:lnSpc>
              <a:spcBef>
                <a:spcPts val="499"/>
              </a:spcBef>
              <a:spcAft>
                <a:spcPts val="1250"/>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p:txBody>
      </p:sp>
      <p:sp>
        <p:nvSpPr>
          <p:cNvPr id="3" name="PlaceHolder 2"/>
          <p:cNvSpPr>
            <a:spLocks noGrp="1"/>
          </p:cNvSpPr>
          <p:nvPr>
            <p:ph type="sldNum" idx="3"/>
          </p:nvPr>
        </p:nvSpPr>
        <p:spPr/>
        <p:txBody>
          <a:bodyPr/>
          <a:p>
            <a:fld id="{4681FA5B-21A5-471C-A023-68A98CD103A3}" type="slidenum">
              <a:t>7</a:t>
            </a:fld>
          </a:p>
        </p:txBody>
      </p:sp>
    </p:spTree>
  </p:cSld>
  <p:transition>
    <p:zoom dir="in"/>
  </p:transition>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0">
  <p:cSld>
    <p:bg>
      <p:bgPr>
        <a:solidFill>
          <a:srgbClr val="ffffff"/>
        </a:solid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2133720" y="304560"/>
            <a:ext cx="5333760" cy="685800"/>
          </a:xfrm>
          <a:prstGeom prst="rect">
            <a:avLst/>
          </a:prstGeom>
          <a:noFill/>
          <a:ln w="0">
            <a:noFill/>
          </a:ln>
        </p:spPr>
        <p:txBody>
          <a:bodyPr lIns="90000" rIns="90000" tIns="46800" bIns="46800" anchor="b">
            <a:noAutofit/>
          </a:bodyPr>
          <a:p>
            <a:pPr indent="0">
              <a:lnSpc>
                <a:spcPct val="9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600" strike="noStrike" u="none">
                <a:solidFill>
                  <a:srgbClr val="000000"/>
                </a:solidFill>
                <a:effectLst/>
                <a:uFillTx/>
                <a:latin typeface="Tahoma"/>
              </a:rPr>
              <a:t>Implementation...</a:t>
            </a:r>
            <a:endParaRPr b="0" lang="en-US" sz="3600" strike="noStrike" u="none">
              <a:solidFill>
                <a:srgbClr val="000000"/>
              </a:solidFill>
              <a:effectLst/>
              <a:uFillTx/>
              <a:latin typeface="Arial Black"/>
            </a:endParaRPr>
          </a:p>
        </p:txBody>
      </p:sp>
      <p:sp>
        <p:nvSpPr>
          <p:cNvPr id="29" name="PlaceHolder 2"/>
          <p:cNvSpPr>
            <a:spLocks noGrp="1"/>
          </p:cNvSpPr>
          <p:nvPr>
            <p:ph/>
          </p:nvPr>
        </p:nvSpPr>
        <p:spPr>
          <a:xfrm>
            <a:off x="456840" y="1885680"/>
            <a:ext cx="8178840" cy="4172040"/>
          </a:xfrm>
          <a:prstGeom prst="rect">
            <a:avLst/>
          </a:prstGeom>
          <a:noFill/>
          <a:ln w="0">
            <a:noFill/>
          </a:ln>
        </p:spPr>
        <p:txBody>
          <a:bodyPr lIns="90000" rIns="90000" tIns="46800" bIns="46800" anchor="t">
            <a:normAutofit/>
          </a:bodyPr>
          <a:p>
            <a:pPr marL="343080" indent="-343080">
              <a:lnSpc>
                <a:spcPct val="80000"/>
              </a:lnSpc>
              <a:spcBef>
                <a:spcPts val="601"/>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Tahoma"/>
              </a:rPr>
              <a:t>Survey exempt groups to determine which covered tasks are performed independently;</a:t>
            </a:r>
            <a:endParaRPr b="0" lang="en-US" sz="2400" strike="noStrike" u="none">
              <a:solidFill>
                <a:srgbClr val="000000"/>
              </a:solidFill>
              <a:effectLst/>
              <a:uFillTx/>
              <a:latin typeface="Tahoma"/>
            </a:endParaRPr>
          </a:p>
          <a:p>
            <a:pPr marL="343080" indent="0">
              <a:lnSpc>
                <a:spcPct val="80000"/>
              </a:lnSpc>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ahoma"/>
            </a:endParaRPr>
          </a:p>
          <a:p>
            <a:pPr marL="343080" indent="-343080">
              <a:lnSpc>
                <a:spcPct val="80000"/>
              </a:lnSpc>
              <a:spcBef>
                <a:spcPts val="601"/>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Tahoma"/>
              </a:rPr>
              <a:t>Distribute Skill Qualification Manuals to the Management of newly affected personnel, including all covered tasks;</a:t>
            </a:r>
            <a:endParaRPr b="0" lang="en-US" sz="2400" strike="noStrike" u="none">
              <a:solidFill>
                <a:srgbClr val="000000"/>
              </a:solidFill>
              <a:effectLst/>
              <a:uFillTx/>
              <a:latin typeface="Tahoma"/>
            </a:endParaRPr>
          </a:p>
          <a:p>
            <a:pPr marL="343080" indent="0">
              <a:lnSpc>
                <a:spcPct val="80000"/>
              </a:lnSpc>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ahoma"/>
            </a:endParaRPr>
          </a:p>
          <a:p>
            <a:pPr marL="343080" indent="-343080">
              <a:lnSpc>
                <a:spcPct val="80000"/>
              </a:lnSpc>
              <a:spcBef>
                <a:spcPts val="601"/>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Tahoma"/>
              </a:rPr>
              <a:t>Management assigns a verifier and distributes the Skill Qualification Manuals ;</a:t>
            </a:r>
            <a:endParaRPr b="0" lang="en-US" sz="2400" strike="noStrike" u="none">
              <a:solidFill>
                <a:srgbClr val="000000"/>
              </a:solidFill>
              <a:effectLst/>
              <a:uFillTx/>
              <a:latin typeface="Tahoma"/>
            </a:endParaRPr>
          </a:p>
          <a:p>
            <a:pPr marL="343080" indent="0">
              <a:lnSpc>
                <a:spcPct val="80000"/>
              </a:lnSpc>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ahoma"/>
            </a:endParaRPr>
          </a:p>
          <a:p>
            <a:pPr marL="343080" indent="-343080">
              <a:lnSpc>
                <a:spcPct val="80000"/>
              </a:lnSpc>
              <a:spcBef>
                <a:spcPts val="601"/>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Tahoma"/>
              </a:rPr>
              <a:t>SBP/Training Team will track each qualification using the SBP record keeping system.</a:t>
            </a:r>
            <a:endParaRPr b="0" lang="en-US" sz="2400" strike="noStrike" u="none">
              <a:solidFill>
                <a:srgbClr val="000000"/>
              </a:solidFill>
              <a:effectLst/>
              <a:uFillTx/>
              <a:latin typeface="Tahoma"/>
            </a:endParaRPr>
          </a:p>
        </p:txBody>
      </p:sp>
      <p:sp>
        <p:nvSpPr>
          <p:cNvPr id="4" name="PlaceHolder 3"/>
          <p:cNvSpPr>
            <a:spLocks noGrp="1"/>
          </p:cNvSpPr>
          <p:nvPr>
            <p:ph type="sldNum" idx="3"/>
          </p:nvPr>
        </p:nvSpPr>
        <p:spPr/>
        <p:txBody>
          <a:bodyPr/>
          <a:p>
            <a:fld id="{7EE579CC-34C9-4E48-9565-49E26A3523AF}" type="slidenum">
              <a:t>8</a:t>
            </a:fld>
          </a:p>
        </p:txBody>
      </p:sp>
    </p:spTree>
  </p:cSld>
  <p:transition>
    <p:zoom dir="in"/>
  </p:transition>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graphicFrame>
        <p:nvGraphicFramePr>
          <p:cNvPr id="30" name=""/>
          <p:cNvGraphicFramePr/>
          <p:nvPr/>
        </p:nvGraphicFramePr>
        <p:xfrm>
          <a:off x="762120" y="2057400"/>
          <a:ext cx="7424640" cy="4952880"/>
        </p:xfrm>
        <a:graphic>
          <a:graphicData uri="http://schemas.openxmlformats.org/presentationml/2006/ole">
            <p:oleObj progId="Word.Document.12" r:id="rId1" spid="">
              <p:embed/>
              <p:pic>
                <p:nvPicPr>
                  <p:cNvPr id="31" name="" descr=""/>
                  <p:cNvPicPr/>
                  <p:nvPr/>
                </p:nvPicPr>
                <p:blipFill>
                  <a:blip r:embed="rId2"/>
                  <a:stretch/>
                </p:blipFill>
                <p:spPr>
                  <a:xfrm>
                    <a:off x="762120" y="2057400"/>
                    <a:ext cx="7424640" cy="4952880"/>
                  </a:xfrm>
                  <a:prstGeom prst="rect">
                    <a:avLst/>
                  </a:prstGeom>
                  <a:noFill/>
                  <a:ln w="0">
                    <a:noFill/>
                  </a:ln>
                </p:spPr>
              </p:pic>
            </p:oleObj>
          </a:graphicData>
        </a:graphic>
      </p:graphicFrame>
      <p:sp>
        <p:nvSpPr>
          <p:cNvPr id="32" name=""/>
          <p:cNvSpPr/>
          <p:nvPr/>
        </p:nvSpPr>
        <p:spPr>
          <a:xfrm>
            <a:off x="1219320" y="609480"/>
            <a:ext cx="6781680" cy="4597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Tahoma"/>
              </a:rPr>
              <a:t>Covered Category List</a:t>
            </a:r>
            <a:endParaRPr b="0" lang="en-US" sz="2400" strike="noStrike" u="none">
              <a:solidFill>
                <a:srgbClr val="000000"/>
              </a:solidFill>
              <a:effectLst/>
              <a:uFillTx/>
              <a:latin typeface="Times New Roman"/>
            </a:endParaRPr>
          </a:p>
        </p:txBody>
      </p:sp>
      <p:sp>
        <p:nvSpPr>
          <p:cNvPr id="33" name=""/>
          <p:cNvSpPr/>
          <p:nvPr/>
        </p:nvSpPr>
        <p:spPr>
          <a:xfrm>
            <a:off x="1230120" y="1676520"/>
            <a:ext cx="6449040" cy="336240"/>
          </a:xfrm>
          <a:prstGeom prst="rect">
            <a:avLst/>
          </a:prstGeom>
          <a:noFill/>
          <a:ln w="0">
            <a:noFill/>
          </a:ln>
        </p:spPr>
        <p:style>
          <a:lnRef idx="0"/>
          <a:fillRef idx="0"/>
          <a:effectRef idx="0"/>
          <a:fontRef idx="minor"/>
        </p:style>
        <p:txBody>
          <a:bodyPr wrap="none" lIns="92160" rIns="92160" tIns="46080" bIns="4608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ahoma"/>
              </a:rPr>
              <a:t>The Operator Qualification program is built around 44 task categories.</a:t>
            </a:r>
            <a:endParaRPr b="0" lang="en-US" sz="1600" strike="noStrike" u="none">
              <a:solidFill>
                <a:srgbClr val="000000"/>
              </a:solidFill>
              <a:effectLst/>
              <a:uFillTx/>
              <a:latin typeface="Times New Roman"/>
            </a:endParaRPr>
          </a:p>
        </p:txBody>
      </p:sp>
      <p:sp>
        <p:nvSpPr>
          <p:cNvPr id="2" name="PlaceHolder 1"/>
          <p:cNvSpPr>
            <a:spLocks noGrp="1"/>
          </p:cNvSpPr>
          <p:nvPr>
            <p:ph type="sldNum" idx="3"/>
          </p:nvPr>
        </p:nvSpPr>
        <p:spPr/>
        <p:txBody>
          <a:bodyPr/>
          <a:p>
            <a:fld id="{8D4692AC-7779-4068-90F9-4A0DA315F97C}" type="slidenum">
              <a:t>9</a:t>
            </a:fld>
          </a:p>
        </p:txBody>
      </p:sp>
    </p:spTree>
  </p:cSld>
  <p:transition>
    <p:zoom dir="in"/>
  </p:transition>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2759</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1995-06-17T21:01:02Z</dcterms:created>
  <dc:creator>Kathy Konicki</dc:creator>
  <dc:description/>
  <dc:language>en-US</dc:language>
  <cp:lastModifiedBy>cmcphers</cp:lastModifiedBy>
  <cp:lastPrinted>1999-10-28T10:27:35Z</cp:lastPrinted>
  <dcterms:modified xsi:type="dcterms:W3CDTF">2002-01-28T22:09:26Z</dcterms:modified>
  <cp:revision>69</cp:revision>
  <dc:subject/>
  <dc:title>Qualification of Pipeline Personnel (NPRM)</dc:title>
</cp:coreProperties>
</file>