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33316EB-0DDC-4C3C-853A-9387DD57F5D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06EFD18-840A-4EFB-8849-70C3DD5E2100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Directions to 4707 Laurel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62120" y="3048120"/>
            <a:ext cx="3581280" cy="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62120" y="380988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81080" y="1371600"/>
            <a:ext cx="0" cy="33526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05120" y="1371600"/>
            <a:ext cx="0" cy="3352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676520" y="4038480"/>
            <a:ext cx="228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90720" y="4419720"/>
            <a:ext cx="914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438280" y="380988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Bellaire Blvd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2438280" y="304812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rot="5400000">
            <a:off x="1545480" y="233820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Loop 610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838080" y="419112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Laurel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95280" y="460224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4707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flipV="1">
            <a:off x="1523880" y="4419360"/>
            <a:ext cx="0" cy="1522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62120" y="1981080"/>
            <a:ext cx="1066680" cy="27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Galleria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3276720" y="2505240"/>
            <a:ext cx="761760" cy="45972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Compaq Center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257800" y="1697040"/>
            <a:ext cx="3124080" cy="214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1240" indent="-111240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59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59 to West Loop 610 South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Exit Bellaire Blvd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Stay on feeder past Bellaire Blvd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Turn right on Laurel (2nd street past Bellaire)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4707 is the 3rd house on the left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flipV="1">
            <a:off x="838080" y="5334120"/>
            <a:ext cx="0" cy="761760"/>
          </a:xfrm>
          <a:prstGeom prst="line">
            <a:avLst/>
          </a:prstGeom>
          <a:ln w="9360">
            <a:solidFill>
              <a:srgbClr val="000000"/>
            </a:solidFill>
            <a:miter/>
            <a:tailEnd len="lg" type="stealth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62120" y="5791320"/>
            <a:ext cx="183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257800" y="4114800"/>
            <a:ext cx="31240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1240" indent="-111240">
              <a:spcBef>
                <a:spcPts val="876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713-665-4026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62120" y="1905120"/>
            <a:ext cx="35812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2438280" y="1935000"/>
            <a:ext cx="10670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Westheimer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2001-03-15T20:32:45Z</dcterms:created>
  <dc:creator>mark_mcconnell</dc:creator>
  <dc:description/>
  <dc:language>en-US</dc:language>
  <cp:lastModifiedBy>mark_mcconnell</cp:lastModifiedBy>
  <dcterms:modified xsi:type="dcterms:W3CDTF">2001-06-25T18:36:56Z</dcterms:modified>
  <cp:revision>5</cp:revision>
  <dc:subject/>
  <dc:title>Directions to 4707 Laurel</dc:title>
</cp:coreProperties>
</file>