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jpeg" ContentType="image/jpe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03040"/>
            <a:ext cx="7772400" cy="642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600" strike="noStrike" u="none">
              <a:solidFill>
                <a:srgbClr val="000072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4479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604FAEF-0B80-4449-8FEB-C28D846ED0D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rcRect l="3175" t="0" r="0" b="0"/>
          <a:stretch/>
        </p:blipFill>
        <p:spPr>
          <a:xfrm>
            <a:off x="0" y="0"/>
            <a:ext cx="9147240" cy="6870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685800" y="203040"/>
            <a:ext cx="7772400" cy="642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72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600" strike="noStrike" u="none">
              <a:solidFill>
                <a:srgbClr val="000072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685800" y="14479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601"/>
              </a:spcBef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601"/>
              </a:spcBef>
              <a:buClr>
                <a:srgbClr val="0000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601"/>
              </a:spcBef>
              <a:buClr>
                <a:srgbClr val="000099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1"/>
          </p:nvPr>
        </p:nvSpPr>
        <p:spPr>
          <a:xfrm>
            <a:off x="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 idx="2"/>
          </p:nvPr>
        </p:nvSpPr>
        <p:spPr>
          <a:xfrm>
            <a:off x="3136680" y="640080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Enron 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sldNum" idx="3"/>
          </p:nvPr>
        </p:nvSpPr>
        <p:spPr>
          <a:xfrm>
            <a:off x="6044760" y="6400800"/>
            <a:ext cx="12193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5236556-48B6-4190-86BF-5FC0AE5712C5}" type="slidenum"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-360" y="6608880"/>
            <a:ext cx="141516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© 2000 DF-2090383-</a:t>
            </a:r>
            <a:fld id="{579388FD-A9F6-482C-A9D4-73BBB0B70878}" type="slidenum">
              <a:rPr b="0" lang="en-US" sz="7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&lt;number&gt;</a:t>
            </a:fld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266760" y="-25560"/>
            <a:ext cx="7772400" cy="1069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72"/>
                </a:solidFill>
                <a:effectLst/>
                <a:uFillTx/>
                <a:latin typeface="Arial"/>
              </a:rPr>
              <a:t>Enron’s Potential Involvement in the </a:t>
            </a:r>
            <a:br>
              <a:rPr sz="3200"/>
            </a:br>
            <a:r>
              <a:rPr b="1" lang="en-US" sz="3200" strike="noStrike" u="none">
                <a:solidFill>
                  <a:srgbClr val="000072"/>
                </a:solidFill>
                <a:effectLst/>
                <a:uFillTx/>
                <a:latin typeface="Arial"/>
              </a:rPr>
              <a:t>Chemicals e-Marketplace </a:t>
            </a:r>
            <a:r>
              <a:rPr b="1" lang="en-US" sz="3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(in red)</a:t>
            </a:r>
            <a:endParaRPr b="1" lang="en-US" sz="3200" strike="noStrike" u="none">
              <a:solidFill>
                <a:srgbClr val="000072"/>
              </a:solidFill>
              <a:effectLst/>
              <a:uFillTx/>
              <a:latin typeface="Arial"/>
            </a:endParaRPr>
          </a:p>
        </p:txBody>
      </p:sp>
      <p:sp>
        <p:nvSpPr>
          <p:cNvPr id="10" name=""/>
          <p:cNvSpPr/>
          <p:nvPr/>
        </p:nvSpPr>
        <p:spPr>
          <a:xfrm>
            <a:off x="5946840" y="2141640"/>
            <a:ext cx="1893960" cy="49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Specialty Exchange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(eg. ClickChemicals)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6058080" y="2022480"/>
            <a:ext cx="1666800" cy="781200"/>
          </a:xfrm>
          <a:prstGeom prst="rect">
            <a:avLst/>
          </a:prstGeom>
          <a:noFill/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533760" y="4133880"/>
            <a:ext cx="2238480" cy="438120"/>
          </a:xfrm>
          <a:prstGeom prst="rect">
            <a:avLst/>
          </a:prstGeom>
          <a:solidFill>
            <a:srgbClr val="ffffff"/>
          </a:solidFill>
          <a:ln w="381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593160" y="4227480"/>
            <a:ext cx="21751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Connectivity Hub (eg. Envera)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110400" y="5021280"/>
            <a:ext cx="3102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E-Solutions (eg. CommodityLogic)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809800" y="4924440"/>
            <a:ext cx="3657600" cy="428760"/>
          </a:xfrm>
          <a:prstGeom prst="rect">
            <a:avLst/>
          </a:prstGeom>
          <a:noFill/>
          <a:ln w="381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785240" y="2192400"/>
            <a:ext cx="1069920" cy="49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E-Originator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(eg. Ariba)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486080" y="2019240"/>
            <a:ext cx="1666800" cy="781200"/>
          </a:xfrm>
          <a:prstGeom prst="rect">
            <a:avLst/>
          </a:prstGeom>
          <a:noFill/>
          <a:ln w="381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8" name=""/>
          <p:cNvGrpSpPr/>
          <p:nvPr/>
        </p:nvGrpSpPr>
        <p:grpSpPr>
          <a:xfrm>
            <a:off x="380880" y="3400560"/>
            <a:ext cx="1695600" cy="990360"/>
            <a:chOff x="380880" y="3400560"/>
            <a:chExt cx="1695600" cy="990360"/>
          </a:xfrm>
        </p:grpSpPr>
        <p:sp>
          <p:nvSpPr>
            <p:cNvPr id="19" name=""/>
            <p:cNvSpPr/>
            <p:nvPr/>
          </p:nvSpPr>
          <p:spPr>
            <a:xfrm>
              <a:off x="380880" y="3400560"/>
              <a:ext cx="1695600" cy="990360"/>
            </a:xfrm>
            <a:prstGeom prst="ellipse">
              <a:avLst/>
            </a:prstGeom>
            <a:solidFill>
              <a:srgbClr val="ffffff"/>
            </a:solidFill>
            <a:ln w="3816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695880" y="3584520"/>
              <a:ext cx="1036800" cy="632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4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600" strike="noStrike" u="none">
                  <a:solidFill>
                    <a:srgbClr val="cc0000"/>
                  </a:solidFill>
                  <a:effectLst/>
                  <a:uFillTx/>
                  <a:latin typeface="Arial"/>
                </a:rPr>
                <a:t>Buy-side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4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6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Market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" name=""/>
          <p:cNvGrpSpPr/>
          <p:nvPr/>
        </p:nvGrpSpPr>
        <p:grpSpPr>
          <a:xfrm>
            <a:off x="7182000" y="3419640"/>
            <a:ext cx="1647720" cy="952200"/>
            <a:chOff x="7182000" y="3419640"/>
            <a:chExt cx="1647720" cy="952200"/>
          </a:xfrm>
        </p:grpSpPr>
        <p:sp>
          <p:nvSpPr>
            <p:cNvPr id="22" name=""/>
            <p:cNvSpPr/>
            <p:nvPr/>
          </p:nvSpPr>
          <p:spPr>
            <a:xfrm>
              <a:off x="7182000" y="3419640"/>
              <a:ext cx="1647720" cy="952200"/>
            </a:xfrm>
            <a:prstGeom prst="ellipse">
              <a:avLst/>
            </a:prstGeom>
            <a:solidFill>
              <a:srgbClr val="ffffff"/>
            </a:solidFill>
            <a:ln w="3816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7526160" y="3578040"/>
              <a:ext cx="1014480" cy="632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4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600" strike="noStrike" u="none">
                  <a:solidFill>
                    <a:srgbClr val="cc0000"/>
                  </a:solidFill>
                  <a:effectLst/>
                  <a:uFillTx/>
                  <a:latin typeface="Arial"/>
                </a:rPr>
                <a:t>Sell-side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4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6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Market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" name=""/>
          <p:cNvSpPr/>
          <p:nvPr/>
        </p:nvSpPr>
        <p:spPr>
          <a:xfrm>
            <a:off x="1733400" y="4286160"/>
            <a:ext cx="1086120" cy="847800"/>
          </a:xfrm>
          <a:prstGeom prst="line">
            <a:avLst/>
          </a:prstGeom>
          <a:ln w="25560">
            <a:solidFill>
              <a:srgbClr val="00008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912680" y="4173840"/>
            <a:ext cx="1622880" cy="278640"/>
          </a:xfrm>
          <a:prstGeom prst="line">
            <a:avLst/>
          </a:prstGeom>
          <a:ln w="25560">
            <a:solidFill>
              <a:srgbClr val="00008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H="1">
            <a:off x="3228480" y="4133880"/>
            <a:ext cx="9720" cy="790560"/>
          </a:xfrm>
          <a:prstGeom prst="line">
            <a:avLst/>
          </a:prstGeom>
          <a:ln w="25560">
            <a:solidFill>
              <a:srgbClr val="00008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524480" y="4591080"/>
            <a:ext cx="0" cy="342720"/>
          </a:xfrm>
          <a:prstGeom prst="line">
            <a:avLst/>
          </a:prstGeom>
          <a:ln w="25560">
            <a:solidFill>
              <a:srgbClr val="00008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flipV="1">
            <a:off x="6486480" y="4352400"/>
            <a:ext cx="1285920" cy="809640"/>
          </a:xfrm>
          <a:prstGeom prst="line">
            <a:avLst/>
          </a:prstGeom>
          <a:ln w="25560">
            <a:solidFill>
              <a:srgbClr val="00008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496200" y="3781440"/>
            <a:ext cx="714240" cy="0"/>
          </a:xfrm>
          <a:prstGeom prst="line">
            <a:avLst/>
          </a:prstGeom>
          <a:ln w="25560">
            <a:solidFill>
              <a:srgbClr val="00008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085840" y="3848040"/>
            <a:ext cx="800280" cy="0"/>
          </a:xfrm>
          <a:prstGeom prst="line">
            <a:avLst/>
          </a:prstGeom>
          <a:ln w="25560">
            <a:solidFill>
              <a:srgbClr val="00008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flipH="1">
            <a:off x="6181200" y="4143240"/>
            <a:ext cx="9720" cy="790560"/>
          </a:xfrm>
          <a:prstGeom prst="line">
            <a:avLst/>
          </a:prstGeom>
          <a:ln w="25560">
            <a:solidFill>
              <a:srgbClr val="00008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flipV="1">
            <a:off x="5772240" y="4190760"/>
            <a:ext cx="1581120" cy="266760"/>
          </a:xfrm>
          <a:prstGeom prst="line">
            <a:avLst/>
          </a:prstGeom>
          <a:ln w="25560">
            <a:solidFill>
              <a:srgbClr val="00008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7048440" y="2781360"/>
            <a:ext cx="704880" cy="638280"/>
          </a:xfrm>
          <a:prstGeom prst="line">
            <a:avLst/>
          </a:prstGeom>
          <a:ln w="25560">
            <a:solidFill>
              <a:srgbClr val="00008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flipV="1">
            <a:off x="1781280" y="2800440"/>
            <a:ext cx="533160" cy="704880"/>
          </a:xfrm>
          <a:prstGeom prst="line">
            <a:avLst/>
          </a:prstGeom>
          <a:ln w="25560">
            <a:solidFill>
              <a:srgbClr val="00008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flipH="1" flipV="1">
            <a:off x="3152880" y="2543040"/>
            <a:ext cx="838080" cy="695520"/>
          </a:xfrm>
          <a:prstGeom prst="line">
            <a:avLst/>
          </a:prstGeom>
          <a:ln w="25560">
            <a:solidFill>
              <a:srgbClr val="00008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H="1">
            <a:off x="5381280" y="2495520"/>
            <a:ext cx="685800" cy="714240"/>
          </a:xfrm>
          <a:prstGeom prst="line">
            <a:avLst/>
          </a:prstGeom>
          <a:ln w="25560">
            <a:solidFill>
              <a:srgbClr val="00008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876400" y="3213000"/>
            <a:ext cx="3568680" cy="882720"/>
          </a:xfrm>
          <a:prstGeom prst="rect">
            <a:avLst/>
          </a:prstGeom>
          <a:solidFill>
            <a:srgbClr val="ffffff"/>
          </a:solidFill>
          <a:ln w="76320">
            <a:solidFill>
              <a:srgbClr val="cc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265560" y="3354480"/>
            <a:ext cx="2776320" cy="6321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Transaction Engine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(eg. EnronOnline)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0" y="6153120"/>
            <a:ext cx="9144000" cy="70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0" y="6114960"/>
            <a:ext cx="9144000" cy="7430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flipH="1">
            <a:off x="3152880" y="2314440"/>
            <a:ext cx="2905200" cy="0"/>
          </a:xfrm>
          <a:prstGeom prst="line">
            <a:avLst/>
          </a:prstGeom>
          <a:ln w="25560">
            <a:solidFill>
              <a:srgbClr val="00008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11660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2000-02-22T13:40:37Z</dcterms:created>
  <dc:creator>Douglas Friedman</dc:creator>
  <dc:description/>
  <dc:language>en-US</dc:language>
  <cp:lastModifiedBy>dfriedm</cp:lastModifiedBy>
  <cp:lastPrinted>2001-01-16T11:52:29Z</cp:lastPrinted>
  <dcterms:modified xsi:type="dcterms:W3CDTF">2001-01-23T21:43:46Z</dcterms:modified>
  <cp:revision>529</cp:revision>
  <dc:subject>On-Line Trading</dc:subject>
  <dc:title>Just Injection Molding CEO Conference</dc:title>
</cp:coreProperties>
</file>