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54F93E-DC0B-4757-9928-077B8CBAC0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76B02A-51FA-444C-BD47-815531AAAE6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c0000"/>
                </a:solidFill>
                <a:effectLst/>
                <a:uFillTx/>
                <a:latin typeface="Arial Black"/>
              </a:rPr>
              <a:t>DRAFT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LNG Customs Duty Risk Evaluation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1447920" y="1066680"/>
          <a:ext cx="7010280" cy="4659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066680"/>
                    <a:ext cx="7010280" cy="465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1828800" y="6095880"/>
            <a:ext cx="5715000" cy="5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685800" indent="-6858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project budget was for $47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6858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model contains $36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23880" y="5638680"/>
            <a:ext cx="6934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Basis:  $22 MM = $10 MM for HP equipment + $12 MM for 3rd tank portion of Offshore Supply Contract as per Bhatla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2001-03-02T13:11:11Z</dcterms:created>
  <dc:creator>Heidi</dc:creator>
  <dc:description/>
  <dc:language>en-US</dc:language>
  <cp:lastModifiedBy>Heidi</cp:lastModifiedBy>
  <cp:lastPrinted>2001-03-02T16:38:26Z</cp:lastPrinted>
  <dcterms:modified xsi:type="dcterms:W3CDTF">2001-03-02T22:56:21Z</dcterms:modified>
  <cp:revision>16</cp:revision>
  <dc:subject/>
  <dc:title>No Slide Title</dc:title>
</cp:coreProperties>
</file>