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FBF7C10-AE04-4844-9B93-1C3C06AF485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822D9F3-6AC1-4101-AB68-D4A4F3ABA13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581040" y="5149800"/>
            <a:ext cx="7772400" cy="822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spcAft>
                <a:spcPts val="1500"/>
              </a:spcAft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Future market segments: more commodity types, i.e. metals, crude, etc. in new geographic markets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2646360" y="628560"/>
            <a:ext cx="384336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Market Segmentation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" name=""/>
          <p:cNvGrpSpPr/>
          <p:nvPr/>
        </p:nvGrpSpPr>
        <p:grpSpPr>
          <a:xfrm>
            <a:off x="685800" y="1898640"/>
            <a:ext cx="7772400" cy="3225600"/>
            <a:chOff x="685800" y="1898640"/>
            <a:chExt cx="7772400" cy="3225600"/>
          </a:xfrm>
        </p:grpSpPr>
        <p:sp>
          <p:nvSpPr>
            <p:cNvPr id="8" name=""/>
            <p:cNvSpPr/>
            <p:nvPr/>
          </p:nvSpPr>
          <p:spPr>
            <a:xfrm>
              <a:off x="5867640" y="4209840"/>
              <a:ext cx="2590560" cy="457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rmAutofit fontScale="77500" lnSpcReduction="19999"/>
            </a:bodyPr>
            <a:p>
              <a:pPr algn="ctr">
                <a:spcBef>
                  <a:spcPts val="7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544</a:t>
              </a:r>
              <a:endPara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3276720" y="4209840"/>
              <a:ext cx="2590920" cy="457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rmAutofit fontScale="77500" lnSpcReduction="19999"/>
            </a:bodyPr>
            <a:p>
              <a:pPr algn="ctr">
                <a:spcBef>
                  <a:spcPts val="7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10</a:t>
              </a:r>
              <a:endPara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685800" y="4209840"/>
              <a:ext cx="2590920" cy="457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rmAutofit fontScale="77500" lnSpcReduction="19999"/>
            </a:bodyPr>
            <a:p>
              <a:pPr>
                <a:spcBef>
                  <a:spcPts val="7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Govt./Municipal</a:t>
              </a:r>
              <a:endPara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5867640" y="4667040"/>
              <a:ext cx="2590560" cy="457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rmAutofit fontScale="77500" lnSpcReduction="19999"/>
            </a:bodyPr>
            <a:p>
              <a:pPr algn="ctr">
                <a:spcBef>
                  <a:spcPts val="7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1,144</a:t>
              </a:r>
              <a:endPara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3276720" y="4667040"/>
              <a:ext cx="2590920" cy="457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rmAutofit fontScale="77500" lnSpcReduction="19999"/>
            </a:bodyPr>
            <a:p>
              <a:pPr algn="ctr">
                <a:spcBef>
                  <a:spcPts val="7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2,571</a:t>
              </a:r>
              <a:endPara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685800" y="4667040"/>
              <a:ext cx="2590920" cy="457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rmAutofit fontScale="77500" lnSpcReduction="19999"/>
            </a:bodyPr>
            <a:p>
              <a:pPr>
                <a:spcBef>
                  <a:spcPts val="7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</a:t>
              </a:r>
              <a:endPara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5867640" y="3828960"/>
              <a:ext cx="2590560" cy="380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rmAutofit fontScale="62500" lnSpcReduction="19999"/>
            </a:bodyPr>
            <a:p>
              <a:pPr algn="ctr">
                <a:spcBef>
                  <a:spcPts val="7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78</a:t>
              </a:r>
              <a:endPara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3276720" y="3828960"/>
              <a:ext cx="2590920" cy="380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rmAutofit fontScale="62500" lnSpcReduction="19999"/>
            </a:bodyPr>
            <a:p>
              <a:pPr algn="ctr">
                <a:spcBef>
                  <a:spcPts val="7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145</a:t>
              </a:r>
              <a:endPara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685800" y="3828960"/>
              <a:ext cx="2590920" cy="380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rmAutofit fontScale="62500" lnSpcReduction="19999"/>
            </a:bodyPr>
            <a:p>
              <a:pPr>
                <a:spcBef>
                  <a:spcPts val="7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Brokers</a:t>
              </a:r>
              <a:endPara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5867640" y="3447720"/>
              <a:ext cx="2590560" cy="381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rmAutofit fontScale="62500" lnSpcReduction="19999"/>
            </a:bodyPr>
            <a:p>
              <a:pPr algn="ctr">
                <a:spcBef>
                  <a:spcPts val="7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0</a:t>
              </a:r>
              <a:endPara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3276720" y="3447720"/>
              <a:ext cx="2590920" cy="381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rmAutofit fontScale="62500" lnSpcReduction="19999"/>
            </a:bodyPr>
            <a:p>
              <a:pPr algn="ctr">
                <a:spcBef>
                  <a:spcPts val="7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278</a:t>
              </a:r>
              <a:endPara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685800" y="3447720"/>
              <a:ext cx="2590920" cy="381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rmAutofit fontScale="62500" lnSpcReduction="19999"/>
            </a:bodyPr>
            <a:p>
              <a:pPr>
                <a:spcBef>
                  <a:spcPts val="7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LDCs</a:t>
              </a:r>
              <a:endPara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5867640" y="3066840"/>
              <a:ext cx="2590560" cy="380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rmAutofit fontScale="62500" lnSpcReduction="19999"/>
            </a:bodyPr>
            <a:p>
              <a:pPr algn="ctr">
                <a:spcBef>
                  <a:spcPts val="7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116</a:t>
              </a:r>
              <a:endPara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3276720" y="3066840"/>
              <a:ext cx="2590920" cy="380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rmAutofit fontScale="62500" lnSpcReduction="19999"/>
            </a:bodyPr>
            <a:p>
              <a:pPr algn="ctr">
                <a:spcBef>
                  <a:spcPts val="7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496</a:t>
              </a:r>
              <a:endPara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685800" y="3066840"/>
              <a:ext cx="2590920" cy="380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rmAutofit fontScale="62500" lnSpcReduction="19999"/>
            </a:bodyPr>
            <a:p>
              <a:pPr>
                <a:spcBef>
                  <a:spcPts val="7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Large Buyers</a:t>
              </a:r>
              <a:endPara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5867640" y="2685960"/>
              <a:ext cx="2590560" cy="380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rmAutofit fontScale="62500" lnSpcReduction="19999"/>
            </a:bodyPr>
            <a:p>
              <a:pPr algn="ctr">
                <a:spcBef>
                  <a:spcPts val="7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140</a:t>
              </a:r>
              <a:endPara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3276720" y="2685960"/>
              <a:ext cx="2590920" cy="380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rmAutofit fontScale="62500" lnSpcReduction="19999"/>
            </a:bodyPr>
            <a:p>
              <a:pPr algn="ctr">
                <a:spcBef>
                  <a:spcPts val="7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799</a:t>
              </a:r>
              <a:endPara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685800" y="2685960"/>
              <a:ext cx="2590920" cy="380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rmAutofit fontScale="62500" lnSpcReduction="19999"/>
            </a:bodyPr>
            <a:p>
              <a:pPr>
                <a:spcBef>
                  <a:spcPts val="7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Producers</a:t>
              </a:r>
              <a:endPara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5867640" y="2304720"/>
              <a:ext cx="2590560" cy="381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rmAutofit fontScale="62500" lnSpcReduction="19999"/>
            </a:bodyPr>
            <a:p>
              <a:pPr algn="ctr">
                <a:spcBef>
                  <a:spcPts val="7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266</a:t>
              </a:r>
              <a:endPara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3276720" y="2304720"/>
              <a:ext cx="2590920" cy="381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rmAutofit fontScale="62500" lnSpcReduction="19999"/>
            </a:bodyPr>
            <a:p>
              <a:pPr algn="ctr">
                <a:spcBef>
                  <a:spcPts val="7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843</a:t>
              </a:r>
              <a:endPara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685800" y="2304720"/>
              <a:ext cx="2590920" cy="381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rmAutofit fontScale="62500" lnSpcReduction="19999"/>
            </a:bodyPr>
            <a:p>
              <a:pPr>
                <a:spcBef>
                  <a:spcPts val="7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Marketers</a:t>
              </a:r>
              <a:endPara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5867640" y="1898640"/>
              <a:ext cx="2590560" cy="40608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rmAutofit fontScale="70000" lnSpcReduction="19999"/>
            </a:bodyPr>
            <a:p>
              <a:pPr algn="ctr">
                <a:spcBef>
                  <a:spcPts val="7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8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Power</a:t>
              </a:r>
              <a:endPara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3276720" y="1898640"/>
              <a:ext cx="2590920" cy="40608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rmAutofit fontScale="70000" lnSpcReduction="19999"/>
            </a:bodyPr>
            <a:p>
              <a:pPr algn="ctr">
                <a:spcBef>
                  <a:spcPts val="7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8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Gas</a:t>
              </a:r>
              <a:endPara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685800" y="1898640"/>
              <a:ext cx="2590920" cy="40608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rmAutofit fontScale="70000" lnSpcReduction="19999"/>
            </a:bodyPr>
            <a:p>
              <a:pPr algn="ctr">
                <a:spcBef>
                  <a:spcPts val="7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8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Company Type</a:t>
              </a:r>
              <a:endPara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685800" y="1898640"/>
              <a:ext cx="7772400" cy="0"/>
            </a:xfrm>
            <a:prstGeom prst="line">
              <a:avLst/>
            </a:prstGeom>
            <a:ln cap="sq"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685800" y="2304720"/>
              <a:ext cx="777240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685800" y="2685960"/>
              <a:ext cx="777240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685800" y="3066840"/>
              <a:ext cx="777240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685800" y="3447720"/>
              <a:ext cx="777240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685800" y="3828960"/>
              <a:ext cx="777240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685800" y="4209840"/>
              <a:ext cx="777240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685800" y="5124240"/>
              <a:ext cx="7772400" cy="0"/>
            </a:xfrm>
            <a:prstGeom prst="line">
              <a:avLst/>
            </a:prstGeom>
            <a:ln cap="sq"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685800" y="1898640"/>
              <a:ext cx="0" cy="3225600"/>
            </a:xfrm>
            <a:prstGeom prst="line">
              <a:avLst/>
            </a:prstGeom>
            <a:ln cap="sq"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3276720" y="1898640"/>
              <a:ext cx="0" cy="322560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5867640" y="1898640"/>
              <a:ext cx="0" cy="322560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8458200" y="1898640"/>
              <a:ext cx="0" cy="3225600"/>
            </a:xfrm>
            <a:prstGeom prst="line">
              <a:avLst/>
            </a:prstGeom>
            <a:ln cap="sq"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685800" y="4667040"/>
              <a:ext cx="777240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5" name=""/>
          <p:cNvSpPr/>
          <p:nvPr/>
        </p:nvSpPr>
        <p:spPr>
          <a:xfrm>
            <a:off x="704880" y="1276200"/>
            <a:ext cx="74008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spcAft>
                <a:spcPts val="1800"/>
              </a:spcAft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Number of Companies in North American Market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771480" y="5886360"/>
            <a:ext cx="3114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Data Source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OPIS Directories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2001-05-04T11:33:21Z</dcterms:created>
  <dc:creator>Fred Philipson</dc:creator>
  <dc:description/>
  <dc:language>en-US</dc:language>
  <cp:lastModifiedBy>sloewenb</cp:lastModifiedBy>
  <dcterms:modified xsi:type="dcterms:W3CDTF">2001-05-04T11:44:09Z</dcterms:modified>
  <cp:revision>2</cp:revision>
  <dc:subject/>
  <dc:title>PowerPoint Presentation</dc:title>
</cp:coreProperties>
</file>