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169EEC-196E-485A-8C45-9C5B0381DD32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0F0743-4882-4233-89CF-1D4AC47B908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676840" y="0"/>
            <a:ext cx="346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Validation Task Force, 16 August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04920" y="1752480"/>
            <a:ext cx="990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Selection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25640" y="1752480"/>
            <a:ext cx="1198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Data 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1752480"/>
            <a:ext cx="1371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Comparisons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197760" y="1790640"/>
            <a:ext cx="1600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Explanation &amp;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3876840"/>
            <a:ext cx="106668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curves to validate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5934240"/>
            <a:ext cx="9907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Stale Curve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417760"/>
            <a:ext cx="68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or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52560" y="3086280"/>
            <a:ext cx="78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40040" y="2819520"/>
            <a:ext cx="11080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data @ comparison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905120" y="4495680"/>
            <a:ext cx="12189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data @ validation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940040" y="3809880"/>
            <a:ext cx="110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Grabber tool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81080" y="5105520"/>
            <a:ext cx="11080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Broker quotes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00200" y="556272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TrueQuote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33720" y="556272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81280" y="3276720"/>
            <a:ext cx="1295640" cy="1020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@ comparison date vs.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@ validation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657600" y="4724280"/>
            <a:ext cx="11430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vs. Broker quotes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77120" y="403848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Explanation for significant delta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05520" y="1752480"/>
            <a:ext cx="958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Delta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00600" y="406872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Regression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105520" y="4495680"/>
            <a:ext cx="99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Variance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53080" y="5867280"/>
            <a:ext cx="9907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Explanation for staleness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785000" y="1841400"/>
            <a:ext cx="1359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Evaluation &amp;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752480" y="19810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52680" y="19810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105520" y="19810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095880" y="19810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772400" y="198108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0" y="2362320"/>
            <a:ext cx="91440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43000" y="3479760"/>
            <a:ext cx="0" cy="33012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98400" y="3213000"/>
            <a:ext cx="0" cy="60984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04920" y="2832120"/>
            <a:ext cx="0" cy="100332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486080" y="6146640"/>
            <a:ext cx="5079960" cy="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514600" y="4267080"/>
            <a:ext cx="0" cy="22860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2514600" y="3505320"/>
            <a:ext cx="0" cy="30456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2209680" y="5410080"/>
            <a:ext cx="152640" cy="15264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2742840" y="5409720"/>
            <a:ext cx="152280" cy="22860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4724280"/>
            <a:ext cx="380880" cy="22860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200400" y="5105160"/>
            <a:ext cx="380880" cy="15228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3200400" y="3885840"/>
            <a:ext cx="304920" cy="76212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3124080"/>
            <a:ext cx="381240" cy="533520"/>
          </a:xfrm>
          <a:prstGeom prst="line">
            <a:avLst/>
          </a:prstGeom>
          <a:ln w="9360">
            <a:solidFill>
              <a:srgbClr val="8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76920" y="3505320"/>
            <a:ext cx="152280" cy="1600200"/>
          </a:xfrm>
          <a:custGeom>
            <a:avLst/>
            <a:gdLst>
              <a:gd name="textAreaLeft" fmla="*/ 0 w 152280"/>
              <a:gd name="textAreaRight" fmla="*/ 55080 w 152280"/>
              <a:gd name="textAreaTop" fmla="*/ 41400 h 1600200"/>
              <a:gd name="textAreaBottom" fmla="*/ 1558800 h 1600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172200" y="3505320"/>
            <a:ext cx="152280" cy="1600200"/>
          </a:xfrm>
          <a:custGeom>
            <a:avLst/>
            <a:gdLst>
              <a:gd name="textAreaLeft" fmla="*/ 0 w 152280"/>
              <a:gd name="textAreaRight" fmla="*/ 55080 w 152280"/>
              <a:gd name="textAreaTop" fmla="*/ 41400 h 1600200"/>
              <a:gd name="textAreaBottom" fmla="*/ 1558800 h 1600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350532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Visual inspection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447920" y="4038480"/>
            <a:ext cx="228600" cy="152640"/>
          </a:xfrm>
          <a:prstGeom prst="rightArrow">
            <a:avLst>
              <a:gd name="adj1" fmla="val 50000"/>
              <a:gd name="adj2" fmla="val 37441"/>
            </a:avLst>
          </a:prstGeom>
          <a:solidFill>
            <a:srgbClr val="ffffff"/>
          </a:solidFill>
          <a:ln w="936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Curve Validation Process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17720" y="1270080"/>
            <a:ext cx="402588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Risk Groups (CRG)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7010280" y="4686120"/>
            <a:ext cx="0" cy="109188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7023240" y="3035160"/>
            <a:ext cx="0" cy="99072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375240" y="2451240"/>
            <a:ext cx="1244880" cy="660240"/>
          </a:xfrm>
          <a:prstGeom prst="flowChart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502320" y="2463840"/>
            <a:ext cx="1041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CRG validation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46640" y="1282680"/>
            <a:ext cx="1511640" cy="444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CRG &amp; Trader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950240" y="1282680"/>
            <a:ext cx="939600" cy="43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GRMO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873920" y="2489040"/>
            <a:ext cx="1117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632720" y="2730600"/>
            <a:ext cx="291960" cy="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886880" y="2489040"/>
            <a:ext cx="1079280" cy="648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CRG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0" y="1270080"/>
            <a:ext cx="180324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CRG &amp; GRMO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458200" y="3174840"/>
            <a:ext cx="0" cy="82584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861320" y="4025880"/>
            <a:ext cx="1282680" cy="851040"/>
          </a:xfrm>
          <a:prstGeom prst="flowChart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summary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validation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93840" y="2832120"/>
            <a:ext cx="927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Subjective attributes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37EC01-513E-4DC8-AF11-92E7F847E66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Curve Selection Functionalities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Stale curve report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(initiating development)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Listing of curves unchanged for X number of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to specify which part of the curve to examine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band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(initiating development)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Shows max and min historical boundaries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sensitivity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(initiating development)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ranking of curves based on P&amp;L contribution to a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to look at full term, or by reference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sensitivity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(initiating development)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Same as P&amp;L sensitivity above but using positions (benchmark, delta, gamma, gross)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mappings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(in testing)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Listing of curves associated with a portfolio/book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Also shows whether the curve is a primary or a secondary curve (and which primary curve it is mapped to)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trader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(next phase)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Implementable on current tools but will have to structure portfolios by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“Big” shifts 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(next phase)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Visual inspection for now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0D8A41-2F5C-469E-A094-618A7418419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keith considine</cp:lastModifiedBy>
  <cp:lastPrinted>2000-10-17T11:45:52Z</cp:lastPrinted>
  <dcterms:modified xsi:type="dcterms:W3CDTF">2001-08-27T17:16:46Z</dcterms:modified>
  <cp:revision>433</cp:revision>
  <dc:subject/>
  <dc:title>No Slide Title</dc:title>
</cp:coreProperties>
</file>