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A9C24D-C46C-4473-829E-7E628E17F1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CEE6DB-48B1-4108-8652-D77E3EA1C5A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Underground Storage 2001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685800" y="2048040"/>
          <a:ext cx="7772400" cy="3979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048040"/>
                    <a:ext cx="7772400" cy="397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AGA/EIA Working Gas Comparison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1994-2001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1332000" y="1981080"/>
          <a:ext cx="640224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32000" y="1981080"/>
                    <a:ext cx="64022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2000-03-27T19:00:40Z</dcterms:created>
  <dc:creator>ARTI  CHOXI</dc:creator>
  <dc:description/>
  <dc:language>en-US</dc:language>
  <cp:lastModifiedBy>Authorized User</cp:lastModifiedBy>
  <cp:lastPrinted>2001-04-12T12:52:07Z</cp:lastPrinted>
  <dcterms:modified xsi:type="dcterms:W3CDTF">2001-08-30T10:35:39Z</dcterms:modified>
  <cp:revision>712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3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1</vt:bool>
  </property>
  <property fmtid="{D5CDD505-2E9C-101B-9397-08002B2CF9AE}" pid="7" name="GraphicType">
    <vt:r8>1</vt:r8>
  </property>
  <property fmtid="{D5CDD505-2E9C-101B-9397-08002B2CF9AE}" pid="8" name="HomePage">
    <vt:lpwstr>http://www.eia.doe.gov/emeu/steo/pub/contents.html</vt:lpwstr>
  </property>
  <property fmtid="{D5CDD505-2E9C-101B-9397-08002B2CF9AE}" pid="9" name="LinkColor">
    <vt:r8>16711782</vt:r8>
  </property>
  <property fmtid="{D5CDD505-2E9C-101B-9397-08002B2CF9AE}" pid="10" name="MailAddress">
    <vt:lpwstr>dave.costello@eia.doe.gov</vt:lpwstr>
  </property>
  <property fmtid="{D5CDD505-2E9C-101B-9397-08002B2CF9AE}" pid="11" name="NavBtnPos">
    <vt:r8>1</vt:r8>
  </property>
  <property fmtid="{D5CDD505-2E9C-101B-9397-08002B2CF9AE}" pid="12" name="Other">
    <vt:lpwstr/>
  </property>
  <property fmtid="{D5CDD505-2E9C-101B-9397-08002B2CF9AE}" pid="13" name="OutputDir">
    <vt:lpwstr>H:\PRJ\Feb01\</vt:lpwstr>
  </property>
  <property fmtid="{D5CDD505-2E9C-101B-9397-08002B2CF9AE}" pid="14" name="ScreenSize">
    <vt:r8>2</vt:r8>
  </property>
  <property fmtid="{D5CDD505-2E9C-101B-9397-08002B2CF9AE}" pid="15" name="ScreenUsage">
    <vt:r8>2</vt:r8>
  </property>
  <property fmtid="{D5CDD505-2E9C-101B-9397-08002B2CF9AE}" pid="16" name="ShowNotes">
    <vt:bool>1</vt:bool>
  </property>
  <property fmtid="{D5CDD505-2E9C-101B-9397-08002B2CF9AE}" pid="17" name="TemplateType">
    <vt:r8>2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