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docx" ContentType="application/vnd.openxmlformats-officedocument.wordprocessingml.document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png" ContentType="image/png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notesSlides/_rels/notesSlide28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0.xml.rels" ContentType="application/vnd.openxmlformats-package.relationships+xml"/>
  <Override PartName="/ppt/notesSlides/notesSlide10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3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move the slide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ftr" idx="4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5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55C4260-D353-4F46-B3F7-C9B96D6A9B2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F3B7B86-EC93-42B8-9A9B-A1F0939D41F2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3886200" y="7920"/>
            <a:ext cx="29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3886200" y="8677440"/>
            <a:ext cx="29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-15840" y="8677440"/>
            <a:ext cx="298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-15840" y="7920"/>
            <a:ext cx="298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87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15C5EC-5D58-439A-8281-2D54C18B5B8A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>
            <a:off x="3886200" y="7920"/>
            <a:ext cx="29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>
            <a:off x="3886200" y="8677440"/>
            <a:ext cx="29862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-15840" y="8677440"/>
            <a:ext cx="298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-15840" y="7920"/>
            <a:ext cx="2984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889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EDDDA3-9E49-4C39-AFCC-62A9CDCEF8C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"/>
          <p:cNvSpPr txBox="1"/>
          <p:nvPr/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BF2D91-C844-4994-8DF3-C1DBDF0D7AC0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 txBox="1"/>
          <p:nvPr/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 txBox="1"/>
          <p:nvPr/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 txBox="1"/>
          <p:nvPr/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PlaceHolder 1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PlaceHolder 2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07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8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0" name="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1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2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3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21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3792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4744800" y="1523880"/>
            <a:ext cx="37926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591381C-EC1D-41D5-83D5-50DC95D93FB7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78A672-7966-46A1-A05E-B53DAAB6F6B1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D62ECE-5CCB-4737-B89B-23D4E29D9CAA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638C43-52D2-4175-9373-F862E28D8893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5701D3-B9A0-44A9-92E7-7213A44CD57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51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D0B49A-3D9B-4560-A95B-B16B3D4332C8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1143000"/>
            <a:ext cx="7772400" cy="0"/>
          </a:xfrm>
          <a:prstGeom prst="line">
            <a:avLst/>
          </a:prstGeom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304920" y="6477120"/>
            <a:ext cx="10666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Jbestard 3/31/99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Cuiaba Project Development Overview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Jose M. Bestard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March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" name=""/>
          <p:cNvSpPr/>
          <p:nvPr/>
        </p:nvSpPr>
        <p:spPr>
          <a:xfrm>
            <a:off x="838080" y="5410080"/>
            <a:ext cx="7696440" cy="0"/>
          </a:xfrm>
          <a:prstGeom prst="line">
            <a:avLst/>
          </a:prstGeom>
          <a:ln w="7632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2757600" y="5767560"/>
            <a:ext cx="28954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1601640" y="1244520"/>
            <a:ext cx="2239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971800" y="1319040"/>
            <a:ext cx="735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2440080" y="2082960"/>
            <a:ext cx="757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4037040" y="3130560"/>
            <a:ext cx="473040" cy="35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3731760" y="3124080"/>
            <a:ext cx="106344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IPP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Co.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3962160" y="2158920"/>
            <a:ext cx="181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6323040" y="3298680"/>
            <a:ext cx="633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567480" y="3451320"/>
            <a:ext cx="1336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3220920" y="3030480"/>
            <a:ext cx="1892520" cy="749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382840" y="2192400"/>
            <a:ext cx="1054080" cy="3682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983040" y="2116080"/>
            <a:ext cx="113040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66840" y="4746600"/>
            <a:ext cx="1387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87240" y="3986280"/>
            <a:ext cx="15354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EPC Contractor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06320" y="3944880"/>
            <a:ext cx="166392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68640" y="2573280"/>
            <a:ext cx="67320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4357800" y="2573280"/>
            <a:ext cx="0" cy="4446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EDC ExCom -  IPP Project Structure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04" name=""/>
          <p:cNvSpPr/>
          <p:nvPr/>
        </p:nvSpPr>
        <p:spPr>
          <a:xfrm>
            <a:off x="5126040" y="3564000"/>
            <a:ext cx="1282680" cy="2160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 flipH="1">
            <a:off x="2369880" y="3792600"/>
            <a:ext cx="850680" cy="2919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533520" y="4616280"/>
            <a:ext cx="43812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286000" y="4616280"/>
            <a:ext cx="43812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1920" y="3733920"/>
            <a:ext cx="11304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76160" y="3930480"/>
            <a:ext cx="1882800" cy="3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2058840" y="5456160"/>
            <a:ext cx="1814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2763720" y="3792600"/>
            <a:ext cx="63720" cy="29196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2840040" y="3944880"/>
            <a:ext cx="520560" cy="368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3125880" y="4389480"/>
            <a:ext cx="93348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Turnkey EPC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560920" y="3930480"/>
            <a:ext cx="1157400" cy="23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351240" y="2635200"/>
            <a:ext cx="1062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134800" y="2638440"/>
            <a:ext cx="10108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w/ 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752480" y="1798560"/>
            <a:ext cx="6289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429000" y="1646280"/>
            <a:ext cx="55872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4343040" y="2638440"/>
            <a:ext cx="4345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5637240" y="2789280"/>
            <a:ext cx="438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430960" y="5843520"/>
            <a:ext cx="113004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6626160" y="5738760"/>
            <a:ext cx="14608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denotes ownership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430960" y="6072120"/>
            <a:ext cx="113004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627960" y="5967360"/>
            <a:ext cx="13082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denotes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5638320" y="5510160"/>
            <a:ext cx="4438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5659560" y="3487680"/>
            <a:ext cx="139680" cy="3682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5735520" y="3868560"/>
            <a:ext cx="292320" cy="216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676480" y="4084560"/>
            <a:ext cx="11206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4745160" y="3792600"/>
            <a:ext cx="215640" cy="59688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151520" y="4419720"/>
            <a:ext cx="1531440" cy="74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JV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516560" y="4402080"/>
            <a:ext cx="901440" cy="749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46560" y="2819520"/>
            <a:ext cx="15120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011240" y="2801880"/>
            <a:ext cx="825480" cy="292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849320" y="2954160"/>
            <a:ext cx="1359000" cy="2160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713560" y="1859040"/>
            <a:ext cx="971280" cy="4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5713560" y="2560680"/>
            <a:ext cx="4730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3846600" y="2233440"/>
            <a:ext cx="12063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056280" y="3757680"/>
            <a:ext cx="16131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Eletronorte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7031160" y="2268360"/>
            <a:ext cx="1358640" cy="520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7010280" y="2309760"/>
            <a:ext cx="1460520" cy="49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 (Petrobras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Eletrobras)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flipH="1">
            <a:off x="5113080" y="2421000"/>
            <a:ext cx="1917720" cy="7491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5905080" y="2789280"/>
            <a:ext cx="11206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3297240" y="1582560"/>
            <a:ext cx="977760" cy="3686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3087000" y="1623960"/>
            <a:ext cx="12654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C.I.G.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3747960" y="1963800"/>
            <a:ext cx="0" cy="10540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3314160" y="2637000"/>
            <a:ext cx="10504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5126040" y="3716280"/>
            <a:ext cx="1282680" cy="901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5659560" y="4097160"/>
            <a:ext cx="291960" cy="44460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285960" y="5151600"/>
            <a:ext cx="220320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&amp;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811840" y="4554360"/>
            <a:ext cx="825480" cy="90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6058080" y="4595760"/>
            <a:ext cx="2290680" cy="49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P/L Spur Co. and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YPF/Petrobras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421320" y="4554360"/>
            <a:ext cx="128268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6421320" y="3716280"/>
            <a:ext cx="901800" cy="292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7870680" y="4162320"/>
            <a:ext cx="1587600" cy="49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7335720" y="3862440"/>
            <a:ext cx="520920" cy="0"/>
          </a:xfrm>
          <a:prstGeom prst="line">
            <a:avLst/>
          </a:prstGeom>
          <a:ln w="12600">
            <a:solidFill>
              <a:srgbClr val="000000"/>
            </a:solidFill>
            <a:prstDash val="dash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869240" y="3639960"/>
            <a:ext cx="825480" cy="5209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54FC8D-56AD-41DB-AD5B-399A51A1B5B6}" type="slidenum">
              <a:t>10</a:t>
            </a:fld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EDC ExCom - IPP Turnkey Bid Strategy  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8" name="PlaceHolder 2"/>
          <p:cNvSpPr>
            <a:spLocks noGrp="1"/>
          </p:cNvSpPr>
          <p:nvPr>
            <p:ph/>
          </p:nvPr>
        </p:nvSpPr>
        <p:spPr>
          <a:xfrm>
            <a:off x="457200" y="2286000"/>
            <a:ext cx="7772400" cy="4038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Continue evaluation of turnkey terms, including sourcing and tax impact with Siemens and Westinghouse.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Turnkey Term sheet being negotiated.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Aspects that put upward pressure on the turnkey price: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First phase - 150 MW block has to be in commercial operations within 12 months of PPA signing.  Only Siemens and Westinghouse can meet the schedule with early commitments.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Site location, logistics of moving equipment and skilled labor.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Fast schedule for first unit on diesel, conversion to gas for second unit and delayed schedule for last block.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36-month deferred construction drawdown schedule.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9" name=""/>
          <p:cNvSpPr/>
          <p:nvPr/>
        </p:nvSpPr>
        <p:spPr>
          <a:xfrm>
            <a:off x="533520" y="1601640"/>
            <a:ext cx="838188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Get a turnkey contractor that will meet the target price or “go naked”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C04743E-F295-4691-8F80-283A77C67DD6}" type="slidenum">
              <a:t>11</a:t>
            </a:fld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23880" y="53863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3062160" y="53863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968480" y="1725480"/>
            <a:ext cx="2239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3338640" y="1800360"/>
            <a:ext cx="734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2807280" y="2563920"/>
            <a:ext cx="3506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341960" y="2749680"/>
            <a:ext cx="47304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807360" y="2819520"/>
            <a:ext cx="137088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P/L Spur Co.  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(Bolivia/Brazil)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267080" y="1778040"/>
            <a:ext cx="18144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6627960" y="2917800"/>
            <a:ext cx="633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6872400" y="3070080"/>
            <a:ext cx="1336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525840" y="2649600"/>
            <a:ext cx="1892160" cy="749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6726240" y="2878200"/>
            <a:ext cx="1663560" cy="6732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366840" y="4746600"/>
            <a:ext cx="1387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916920" y="3681360"/>
            <a:ext cx="16297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EPC Contractor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1011240" y="3564000"/>
            <a:ext cx="166356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EDC ExCom - Pipeline Project Structure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76" name=""/>
          <p:cNvSpPr/>
          <p:nvPr/>
        </p:nvSpPr>
        <p:spPr>
          <a:xfrm>
            <a:off x="5430960" y="3182760"/>
            <a:ext cx="1282680" cy="2160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H="1">
            <a:off x="2674800" y="3411360"/>
            <a:ext cx="851040" cy="29232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838080" y="4235400"/>
            <a:ext cx="438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2590920" y="4235400"/>
            <a:ext cx="438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61920" y="3733920"/>
            <a:ext cx="113040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1081080" y="3549600"/>
            <a:ext cx="1882800" cy="38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2363760" y="5075280"/>
            <a:ext cx="1814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068640" y="3411360"/>
            <a:ext cx="63360" cy="29232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144960" y="3564000"/>
            <a:ext cx="520560" cy="368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3430440" y="4008600"/>
            <a:ext cx="93348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Turnkey EPC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865840" y="3549600"/>
            <a:ext cx="1157400" cy="23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3656160" y="2254320"/>
            <a:ext cx="10620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896920" y="2257560"/>
            <a:ext cx="216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2119320" y="2279520"/>
            <a:ext cx="62856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4329000" y="2355840"/>
            <a:ext cx="55908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942160" y="2408400"/>
            <a:ext cx="438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735520" y="5462640"/>
            <a:ext cx="11304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931080" y="5357880"/>
            <a:ext cx="14608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denotes ownership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735520" y="5691240"/>
            <a:ext cx="1130400" cy="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932520" y="5586480"/>
            <a:ext cx="13082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denotes contract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943240" y="5129280"/>
            <a:ext cx="4438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Key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5964120" y="3106800"/>
            <a:ext cx="139680" cy="36828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040440" y="3487680"/>
            <a:ext cx="291960" cy="2160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981400" y="3703680"/>
            <a:ext cx="11134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TSA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5049720" y="3411360"/>
            <a:ext cx="216000" cy="59724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4456440" y="4038480"/>
            <a:ext cx="1531440" cy="74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JV O&amp;M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21120" y="4021200"/>
            <a:ext cx="901800" cy="749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951480" y="2438280"/>
            <a:ext cx="15120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Lenders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1316160" y="2421000"/>
            <a:ext cx="825480" cy="291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154240" y="2573280"/>
            <a:ext cx="1359000" cy="2160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6080040" y="2340000"/>
            <a:ext cx="1311480" cy="47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018120" y="2179800"/>
            <a:ext cx="438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494240" y="1851120"/>
            <a:ext cx="522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6666480" y="3071880"/>
            <a:ext cx="18248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Shipper  (IPP)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7618320" y="2003400"/>
            <a:ext cx="6415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6551640" y="2406600"/>
            <a:ext cx="54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3794040" y="2103480"/>
            <a:ext cx="582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960720" y="2254320"/>
            <a:ext cx="368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430960" y="3335400"/>
            <a:ext cx="1282680" cy="90180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964120" y="3716280"/>
            <a:ext cx="292320" cy="444600"/>
          </a:xfrm>
          <a:prstGeom prst="ellipse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6590160" y="4770360"/>
            <a:ext cx="1570680" cy="42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Fuel Supply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6116760" y="4173480"/>
            <a:ext cx="825480" cy="901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438240" y="4214880"/>
            <a:ext cx="18669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YPF/Petrobras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6726240" y="4173480"/>
            <a:ext cx="1282680" cy="4446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4327560" y="2460600"/>
            <a:ext cx="65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4646520" y="2232000"/>
            <a:ext cx="574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721440" y="4900680"/>
            <a:ext cx="23162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Bolivian P/L Spur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2550240" y="4900680"/>
            <a:ext cx="2367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Brazilian P/L Spur Co.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99560" y="5052960"/>
            <a:ext cx="193500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42.5%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    42.5%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    9%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BTB Group  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628000" y="5052960"/>
            <a:ext cx="2045160" cy="93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 12%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    12%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Petrobras     51%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BTB Group  25%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418680" y="4900680"/>
            <a:ext cx="927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5522A5D-4C01-41DC-92FE-97A53E6FDDE7}" type="slidenum">
              <a:t>12</a:t>
            </a:fld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EDC ExCom -Cemat Spur Pipeline Phase 1 Project Overview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28" name="PlaceHolder 2"/>
          <p:cNvSpPr>
            <a:spLocks noGrp="1"/>
          </p:cNvSpPr>
          <p:nvPr>
            <p:ph/>
          </p:nvPr>
        </p:nvSpPr>
        <p:spPr>
          <a:xfrm>
            <a:off x="685800" y="137160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Bid requires LOI for gas supply and 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606 km. P/L from Santa Cruz, Bolivia to Cuiaba, Brazil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Volume: 2.3 MMCMD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Diameter: 18”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Est. transportation tariff: $1.60/MMBtu (target)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Construction start date of May 1998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Completion date of July 1999 (for Phase 2 of  IPP)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767CC57-2474-4B60-9A8C-E355BA281D2F}" type="slidenum">
              <a:t>13</a:t>
            </a:fld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PlaceHolder 1"/>
          <p:cNvSpPr>
            <a:spLocks noGrp="1"/>
          </p:cNvSpPr>
          <p:nvPr>
            <p:ph type="title"/>
          </p:nvPr>
        </p:nvSpPr>
        <p:spPr>
          <a:xfrm>
            <a:off x="685800" y="455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ExCom - Cemat Power Project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(April 97)</a:t>
            </a:r>
            <a:br>
              <a:rPr sz="2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Guarantees and Penalties for Delay Provided by IPP</a:t>
            </a:r>
            <a:endParaRPr b="1" lang="en-US" sz="1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30" name=""/>
          <p:cNvSpPr/>
          <p:nvPr/>
        </p:nvSpPr>
        <p:spPr>
          <a:xfrm>
            <a:off x="1244520" y="3429000"/>
            <a:ext cx="6730920" cy="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121932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373392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25780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601992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205740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8001000" y="3098880"/>
            <a:ext cx="0" cy="6602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756720" y="2660760"/>
            <a:ext cx="100404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Guarantee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$5.7 MM  LOC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325320" y="2813040"/>
            <a:ext cx="103896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$22.9 MM LOC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3345480" y="3881520"/>
            <a:ext cx="7369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PPA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671480" y="3879720"/>
            <a:ext cx="75780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(6/07/97)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Award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858600" y="3879720"/>
            <a:ext cx="70884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(5/07/97)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Submittal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688080" y="2506680"/>
            <a:ext cx="89064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526160" y="3879720"/>
            <a:ext cx="95472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 Year Term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029200" y="3886200"/>
            <a:ext cx="220968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3290400" y="4260960"/>
            <a:ext cx="891360" cy="39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2057400" y="4903920"/>
            <a:ext cx="1677960" cy="153720"/>
          </a:xfrm>
          <a:custGeom>
            <a:avLst/>
            <a:gdLst/>
            <a:ahLst/>
            <a:rect l="l" t="t" r="r" b="b"/>
            <a:pathLst>
              <a:path w="1057" h="97">
                <a:moveTo>
                  <a:pt x="0" y="0"/>
                </a:moveTo>
                <a:lnTo>
                  <a:pt x="0" y="96"/>
                </a:lnTo>
                <a:lnTo>
                  <a:pt x="1056" y="96"/>
                </a:lnTo>
                <a:lnTo>
                  <a:pt x="1056" y="0"/>
                </a:lnTo>
              </a:path>
            </a:pathLst>
          </a:custGeom>
          <a:noFill/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519280" y="5032440"/>
            <a:ext cx="9126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(30-60 Days)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925720" y="5408640"/>
            <a:ext cx="7351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4000680" y="5032440"/>
            <a:ext cx="125568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(12  Months)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7558200" y="2506680"/>
            <a:ext cx="89064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4600080" y="4594320"/>
            <a:ext cx="21672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509080" y="2355840"/>
            <a:ext cx="1788840" cy="42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Delay Penalty of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$114 k/day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508000" y="1898640"/>
            <a:ext cx="2512800" cy="42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Plant Performance Penalty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$229 k/day        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660640" y="5610240"/>
            <a:ext cx="2307600" cy="71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1 Bonus of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R$12,000/MW/month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early start-up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2995200" y="2584440"/>
            <a:ext cx="251244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 Bond (480 MW)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816360" y="5029200"/>
            <a:ext cx="14349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 flipV="1">
            <a:off x="3809880" y="494640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 flipV="1">
            <a:off x="5257800" y="4946400"/>
            <a:ext cx="0" cy="889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6781680" y="3054240"/>
            <a:ext cx="0" cy="749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519800" y="3803760"/>
            <a:ext cx="157752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(7/98)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Comm. Ops.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 Unit 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5434200" y="3803760"/>
            <a:ext cx="1577520" cy="79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(7/99)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Comm. Ops.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 Unit 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196320" y="3781440"/>
            <a:ext cx="1577520" cy="64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Comm. Ops.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CC Unit 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 flipH="1">
            <a:off x="6013080" y="2749680"/>
            <a:ext cx="469800" cy="5205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2A40F9-CA44-40A1-936F-A270267A5731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EDC ExCom - Project Risks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5" name="PlaceHolder 2"/>
          <p:cNvSpPr>
            <a:spLocks noGrp="1"/>
          </p:cNvSpPr>
          <p:nvPr>
            <p:ph/>
          </p:nvPr>
        </p:nvSpPr>
        <p:spPr>
          <a:xfrm>
            <a:off x="761760" y="1523880"/>
            <a:ext cx="380988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IPP Permitting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Spur P/L construction delays due to environmental permits.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Bolivian govt.. inaction in granting P/L concession.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Spur P/L ROW acquisition 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supply/ P/L completion risk for phase 2 of IPP.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6" name="PlaceHolder 3"/>
          <p:cNvSpPr>
            <a:spLocks noGrp="1"/>
          </p:cNvSpPr>
          <p:nvPr>
            <p:ph/>
          </p:nvPr>
        </p:nvSpPr>
        <p:spPr>
          <a:xfrm>
            <a:off x="4724280" y="1523880"/>
            <a:ext cx="381024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MITIGATION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Excused for acts of Brazilian Govt. authority.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Apply lessons learned from BBPL environmental permitting process.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Corp. guarantee of IPP penalties to Eletronorte.  IPP plant performance and delay penalties of $343 k/day.  Loss of entire performance bond of $14.3 MM after 42 days.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875CF6-4989-4B37-A4CF-1E7659B3AB27}" type="slidenum">
              <a:t>15</a:t>
            </a:fld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EDC ExCom - Project Risks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8" name="PlaceHolder 2"/>
          <p:cNvSpPr>
            <a:spLocks noGrp="1"/>
          </p:cNvSpPr>
          <p:nvPr>
            <p:ph/>
          </p:nvPr>
        </p:nvSpPr>
        <p:spPr>
          <a:xfrm>
            <a:off x="685440" y="1371600"/>
            <a:ext cx="3809880" cy="26668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Currency Risk - all project payments and costs are nominated and payable in Brazilian reais.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delay in completion date.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69" name="PlaceHolder 3"/>
          <p:cNvSpPr>
            <a:spLocks noGrp="1"/>
          </p:cNvSpPr>
          <p:nvPr>
            <p:ph/>
          </p:nvPr>
        </p:nvSpPr>
        <p:spPr>
          <a:xfrm>
            <a:off x="4724280" y="1294920"/>
            <a:ext cx="3810240" cy="2971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lnSpcReduction="9999"/>
          </a:bodyPr>
          <a:p>
            <a:pPr marL="343080" indent="-34308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MITIGATION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Pursue appropriate hedging strategy.  Guaranteed capacity and energy tariff adjusted annually by the general price index (IGP).  Dollar index the fuel components.  Add +/- 5% economic equilibrium clause in PPA.  Exposure to the extent that IGP does not track forex fluctuations.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Turnkey EPC Contract with delay damages and termination provisions which mirror damages in PPA.  Insurance to cover physical damage loss.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0" name=""/>
          <p:cNvSpPr/>
          <p:nvPr/>
        </p:nvSpPr>
        <p:spPr>
          <a:xfrm>
            <a:off x="630360" y="4114800"/>
            <a:ext cx="7569000" cy="220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details  about Currency Mitigation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U.S. Dollar debt and equity portion of capacity payments to IGP-M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Approximates escalation at U.S. inflation rate over long term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Does not adversely effect power price evaluation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PPA to allow IPP to reopen Reais power price based on economic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equilibrium (including currency devaluation)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Index portion of energy price comprised of fuel costs from foreign suppliers to U.S. dollar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(based on law of sales of foreign company to Brazilian company and prior precedents)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26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Modify PPA to trigger change to U.S. Dollar indexation as soon as legally possible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258CB0-B83D-4610-B8CE-FD8FD3FD4839}" type="slidenum">
              <a:t>16</a:t>
            </a:fld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EDC ExCom - Key Bid Exceptions 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2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Continue to pay capacity payments under force majeure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Eletronorte/Eletrobras buyout formula to include carrying costs and assuming contractual obligations of the IPP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Dollar and price indexation for gas supply payments in accordance with BBPL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 equilibrium clause (pending Eletronorte response to question)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73C7690-09CA-46F9-85BF-AF2C3EFD2922}" type="slidenum">
              <a:t>17</a:t>
            </a:fld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Competitive edge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4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- Speed. Bid now!!!!!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DNAEE feasibility study; site selection; Confab MOU; Gas MOU; Terms Sheet for EPC.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Permitting steps in Brazil: 1) Feasibility studies 2) Preliminary License 3) Construction License 4) Operating License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Bolivian electricity exports.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Levelize tax advantages:State - ICMS exemption; Municipal- ITBU,ISS,ITBI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Capacity to be measured at delivery points. Line-out contingencies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More difficult logistics for GT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Local (El Paso)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Early gas supply; Lower cost transportation.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0A823E-167D-4983-8571-1479376265BA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VICTORY!!! And the El Paso Legal Challenges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6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7 97.- Two bids were submitted.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US$ 41.20; El Paso US$55.40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(including diesel phase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Biggest Factor was putting 80% of the gas as a capacity payment not energy payment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Second,  Moving gas delivery to Phase II a year earlier than required in the Bid.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26 .- Enron submits a “Recurso Administrativo” to the El Paso bid. This starts a legal limbo of  challenges and counter challenges that finally concludes at the end of July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Commonly used in Brazil if a party did not adhere strictly to the rules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After effects:    “Atmosphere of legal terrorism”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6FAA52C-DBCD-4528-BF29-519E16BC15E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Purpose of Presentation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Provide General Overview of the Cuiabá Development process and some of the lessons learned.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win you need to be different than your competitors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 where the others dare not go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Find a competitive edge.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0"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Pioneers open the path and pay the price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Very long and torturous development process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 prepared for evolution.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Where we are, and how we got here is different than originally expected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“Necessity is the Mother of Invention”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--  Only Enron had the core skill sets to tackle this challenge --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02C5FA-EBE0-4F22-89A0-64560175E47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Negotiations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78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Aug 11 97.- Start of negotiations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Reading PPA; simultaneous translations; EN controls drafting; El Paso in the background all the time.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They accept our Bid, but not the “Desvios”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Aug 21 97.-  Impasse, Issues and solutions drafted and sent to Eletronorte.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Went around negotiations committee to Eletronorte and Eletrobras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Sept.- Issues not resolved. Several threats “Sign or we call El Paso”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Indexation; Termination payments; Force Majeure;Arbitration; Guarantees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Oct.- Started “non-negotiations”, solo visits to Eletronorte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Letter defining the issues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 30- Break-through on possible approach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Nov.- Resolving the “Legal Impediment”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Legal Opposition to quantification, trigger points; accepted the restoration of the “initial conditions”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Nov 17- Contract signed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5D9A273-80C0-4B3C-AA56-21416843A58A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Negotiations - September Journal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80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81" name=""/>
          <p:cNvGraphicFramePr/>
          <p:nvPr/>
        </p:nvGraphicFramePr>
        <p:xfrm>
          <a:off x="4876920" y="3429000"/>
          <a:ext cx="3581280" cy="2017800"/>
        </p:xfrm>
        <a:graphic>
          <a:graphicData uri="http://schemas.openxmlformats.org/presentationml/2006/ole">
            <p:oleObj showAsIcon="1" progId="Word.Document.12" r:id="rId1" spid="">
              <p:embed/>
              <p:pic>
                <p:nvPicPr>
                  <p:cNvPr id="4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76920" y="3429000"/>
                    <a:ext cx="3581280" cy="2017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3" name=""/>
          <p:cNvGraphicFramePr/>
          <p:nvPr/>
        </p:nvGraphicFramePr>
        <p:xfrm>
          <a:off x="838080" y="3429000"/>
          <a:ext cx="3353040" cy="1890720"/>
        </p:xfrm>
        <a:graphic>
          <a:graphicData uri="http://schemas.openxmlformats.org/presentationml/2006/ole">
            <p:oleObj showAsIcon="1" progId="Word.Document.12" r:id="rId3" spid="">
              <p:embed/>
              <p:pic>
                <p:nvPicPr>
                  <p:cNvPr id="48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8080" y="3429000"/>
                    <a:ext cx="3353040" cy="189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85" name=""/>
          <p:cNvSpPr/>
          <p:nvPr/>
        </p:nvSpPr>
        <p:spPr>
          <a:xfrm>
            <a:off x="990720" y="1752480"/>
            <a:ext cx="3352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 at the beginning of the second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4876920" y="1828800"/>
            <a:ext cx="3352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Journal during the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286000" y="2743200"/>
            <a:ext cx="304920" cy="685800"/>
          </a:xfrm>
          <a:prstGeom prst="downArrow">
            <a:avLst>
              <a:gd name="adj1" fmla="val 50000"/>
              <a:gd name="adj2" fmla="val 56228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6705720" y="2590920"/>
            <a:ext cx="304560" cy="685800"/>
          </a:xfrm>
          <a:prstGeom prst="downArrow">
            <a:avLst>
              <a:gd name="adj1" fmla="val 50000"/>
              <a:gd name="adj2" fmla="val 56294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1143000" y="5562720"/>
            <a:ext cx="662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Sometimes it gets very dark before the light !!!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7572E2-E407-4CC9-BE61-0BFCF0F97B3B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Devaluation and PPA indexation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1" name="PlaceHolder 2"/>
          <p:cNvSpPr>
            <a:spLocks noGrp="1"/>
          </p:cNvSpPr>
          <p:nvPr>
            <p:ph/>
          </p:nvPr>
        </p:nvSpPr>
        <p:spPr>
          <a:xfrm>
            <a:off x="609480" y="1447920"/>
            <a:ext cx="41148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Restoration of initial economic-equilibrium for aspects outside the control on the 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General “economic-equilibrium” is bounded by: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 Plan. Prohibits indexation in contracts; Decree 857 .- Permits pass-through of Foreign Contracts obligations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Edital Rules. Denied US$ indexation or tied to the BBPL Rules, except for currency protection for gas after 5% movement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Concern with Enforceability: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Legal Challenges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Privatization transfer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92" name=""/>
          <p:cNvSpPr/>
          <p:nvPr/>
        </p:nvSpPr>
        <p:spPr>
          <a:xfrm>
            <a:off x="4952880" y="2819520"/>
            <a:ext cx="2895840" cy="2209680"/>
          </a:xfrm>
          <a:prstGeom prst="ellipse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5562720" y="4038480"/>
            <a:ext cx="1981080" cy="16765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6172200" y="3276720"/>
            <a:ext cx="2362320" cy="1676160"/>
          </a:xfrm>
          <a:prstGeom prst="ellipse">
            <a:avLst/>
          </a:prstGeom>
          <a:solidFill>
            <a:srgbClr val="ffff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6019920" y="2971800"/>
            <a:ext cx="99036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Eco-Equil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315200" y="4038480"/>
            <a:ext cx="11430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Edital Rules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5867280" y="5105520"/>
            <a:ext cx="11430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0153D3-C24F-4A53-805B-690199961B0D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PlaceHolder 1"/>
          <p:cNvSpPr>
            <a:spLocks noGrp="1"/>
          </p:cNvSpPr>
          <p:nvPr>
            <p:ph/>
          </p:nvPr>
        </p:nvSpPr>
        <p:spPr>
          <a:xfrm>
            <a:off x="685800" y="685800"/>
            <a:ext cx="7772400" cy="541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Various Tariff adjustments under the PPA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499" name=""/>
          <p:cNvGraphicFramePr/>
          <p:nvPr/>
        </p:nvGraphicFramePr>
        <p:xfrm>
          <a:off x="1600200" y="1411200"/>
          <a:ext cx="6172200" cy="4608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411200"/>
                    <a:ext cx="6172200" cy="460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91444E-6FEA-4531-8B7B-8E5DBFA282B1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1" name=""/>
          <p:cNvGraphicFramePr/>
          <p:nvPr/>
        </p:nvGraphicFramePr>
        <p:xfrm>
          <a:off x="1828800" y="1371600"/>
          <a:ext cx="5859360" cy="5294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1371600"/>
                    <a:ext cx="5859360" cy="529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3" name=""/>
          <p:cNvSpPr/>
          <p:nvPr/>
        </p:nvSpPr>
        <p:spPr>
          <a:xfrm>
            <a:off x="1219320" y="1371600"/>
            <a:ext cx="2971800" cy="457200"/>
          </a:xfrm>
          <a:prstGeom prst="wedgeRectCallout">
            <a:avLst>
              <a:gd name="adj1" fmla="val 47541"/>
              <a:gd name="adj2" fmla="val 118055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 component  indexed at CPI  times FX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just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4572000" y="1371600"/>
            <a:ext cx="2286000" cy="380880"/>
          </a:xfrm>
          <a:prstGeom prst="wedgeRectCallout">
            <a:avLst>
              <a:gd name="adj1" fmla="val -44166"/>
              <a:gd name="adj2" fmla="val 14375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Reais Component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indexed at IGP-DI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685800" y="609480"/>
            <a:ext cx="7391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US$ component of tariff awaiting Loan Commitments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4BB513-BC00-437C-9445-423AB448C7CC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Securing the Gas Supply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07" name="PlaceHolder 2"/>
          <p:cNvSpPr>
            <a:spLocks noGrp="1"/>
          </p:cNvSpPr>
          <p:nvPr>
            <p:ph/>
          </p:nvPr>
        </p:nvSpPr>
        <p:spPr>
          <a:xfrm>
            <a:off x="762120" y="12952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Initially assumed that Petrobras would supply gas from the BBPL contract.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Secured terms from YPF/Andina to qualify the bid.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Petrobras offered terms for Argentinean gas and spur to be constructed inside Brazil, from Campo Grande.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Made our own independent proposal. Offered Participation to Petrobras on the Spur. Petrobras rejected.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Blessing!! Doing every thing on our own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supply structure evolved over several months due to accommodate partners option and economic equilibrium: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 disagreements with Transredes and Shell over interpretation.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Secured EI option to provide 25% of the Gas and the capacity expansion of the spur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Needed to create an economic equilibrium “fire-wall”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Result: Had to negotiate  transportation agreements with four companies, three gas commodity agreements, three interconnection, and one operation balancing agreement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EB5DDC-BE8C-442A-8061-A22C86208622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PlaceHolder 1"/>
          <p:cNvSpPr>
            <a:spLocks noGrp="1"/>
          </p:cNvSpPr>
          <p:nvPr>
            <p:ph type="title"/>
          </p:nvPr>
        </p:nvSpPr>
        <p:spPr>
          <a:xfrm>
            <a:off x="60948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Cuiaba Project - Model Structure  -</a:t>
            </a:r>
            <a:r>
              <a:rPr b="0" i="1" lang="en-US" sz="2000" strike="noStrike" u="none">
                <a:solidFill>
                  <a:srgbClr val="ff0066"/>
                </a:solidFill>
                <a:effectLst/>
                <a:uFillTx/>
                <a:latin typeface="Tahoma"/>
              </a:rPr>
              <a:t>Pre-Bid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11" name=""/>
          <p:cNvSpPr/>
          <p:nvPr/>
        </p:nvSpPr>
        <p:spPr>
          <a:xfrm>
            <a:off x="7471440" y="4119480"/>
            <a:ext cx="874800" cy="515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884560" y="4119480"/>
            <a:ext cx="1048320" cy="515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4159080" y="2514600"/>
            <a:ext cx="140976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Pipeline Model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4196520" y="2209680"/>
            <a:ext cx="70632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Bolivia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4958640" y="2209680"/>
            <a:ext cx="61704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1266120" y="3505320"/>
            <a:ext cx="152352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--YPF/Andina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1682280" y="4038480"/>
            <a:ext cx="81540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YABOG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1832760" y="4927680"/>
            <a:ext cx="538200" cy="30240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 flipH="1">
            <a:off x="6934320" y="4343400"/>
            <a:ext cx="457200" cy="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 flipH="1" flipV="1">
            <a:off x="4955760" y="2800440"/>
            <a:ext cx="1460520" cy="128088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521" name=""/>
          <p:cNvCxnSpPr>
            <a:endCxn id="512" idx="1"/>
          </p:cNvCxnSpPr>
          <p:nvPr/>
        </p:nvCxnSpPr>
        <p:spPr>
          <a:xfrm flipV="1">
            <a:off x="2437920" y="4382280"/>
            <a:ext cx="3442680" cy="7232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22" name=""/>
          <p:cNvCxnSpPr>
            <a:stCxn id="516" idx="3"/>
            <a:endCxn id="512" idx="1"/>
          </p:cNvCxnSpPr>
          <p:nvPr/>
        </p:nvCxnSpPr>
        <p:spPr>
          <a:xfrm>
            <a:off x="2793600" y="3662280"/>
            <a:ext cx="3087000" cy="72144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523" name=""/>
          <p:cNvCxnSpPr>
            <a:endCxn id="512" idx="1"/>
          </p:cNvCxnSpPr>
          <p:nvPr/>
        </p:nvCxnSpPr>
        <p:spPr>
          <a:xfrm>
            <a:off x="2590560" y="4190760"/>
            <a:ext cx="3290040" cy="1926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E4A31AC-3449-4808-9088-B83D68E98FB4}" type="slidenum">
              <a:t>26</a:t>
            </a:fld>
          </a:p>
        </p:txBody>
      </p:sp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411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Dispatch Impact on Gas Commodity Payments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25" name=""/>
          <p:cNvSpPr/>
          <p:nvPr/>
        </p:nvSpPr>
        <p:spPr>
          <a:xfrm>
            <a:off x="2286000" y="2209680"/>
            <a:ext cx="4038480" cy="33530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286000" y="2209680"/>
            <a:ext cx="4040280" cy="1677960"/>
          </a:xfrm>
          <a:custGeom>
            <a:avLst/>
            <a:gdLst/>
            <a:ahLst/>
            <a:rect l="l" t="t" r="r" b="b"/>
            <a:pathLst>
              <a:path w="2545" h="1057">
                <a:moveTo>
                  <a:pt x="0" y="1056"/>
                </a:moveTo>
                <a:lnTo>
                  <a:pt x="1392" y="1056"/>
                </a:lnTo>
                <a:lnTo>
                  <a:pt x="2544" y="0"/>
                </a:lnTo>
                <a:lnTo>
                  <a:pt x="0" y="480"/>
                </a:lnTo>
                <a:lnTo>
                  <a:pt x="0" y="1056"/>
                </a:lnTo>
              </a:path>
            </a:pathLst>
          </a:custGeom>
          <a:solidFill>
            <a:srgbClr val="00cc99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2286000" y="3886200"/>
            <a:ext cx="2287440" cy="1677960"/>
          </a:xfrm>
          <a:custGeom>
            <a:avLst/>
            <a:gdLst/>
            <a:ahLst/>
            <a:rect l="l" t="t" r="r" b="b"/>
            <a:pathLst>
              <a:path w="1441" h="1057">
                <a:moveTo>
                  <a:pt x="0" y="0"/>
                </a:moveTo>
                <a:lnTo>
                  <a:pt x="1440" y="1056"/>
                </a:lnTo>
                <a:lnTo>
                  <a:pt x="0" y="1056"/>
                </a:lnTo>
                <a:lnTo>
                  <a:pt x="0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5791320" y="2281320"/>
            <a:ext cx="0" cy="3224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2722680" y="3079800"/>
            <a:ext cx="11170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EPE less  YPF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2493360" y="4756320"/>
            <a:ext cx="101556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Enron can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 rot="16260000">
            <a:off x="4797000" y="4060080"/>
            <a:ext cx="17139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87% dispatch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 rot="20940000">
            <a:off x="2487960" y="2373120"/>
            <a:ext cx="24588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 Payments to EPE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 rot="16200000">
            <a:off x="1282320" y="3857400"/>
            <a:ext cx="1572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Contracted Levels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3423240" y="5862600"/>
            <a:ext cx="138492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 Levels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319080" y="2128680"/>
            <a:ext cx="627120" cy="35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4336920" y="5557680"/>
            <a:ext cx="221040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55%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5846400" y="1860480"/>
            <a:ext cx="295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 rot="20757600">
            <a:off x="3352680" y="3809520"/>
            <a:ext cx="2133720" cy="29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EPE payments to YPF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1647FAC-BFE9-45AD-A327-822C1CB14746}" type="slidenum">
              <a:t>27</a:t>
            </a:fld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609480" y="533160"/>
            <a:ext cx="7772400" cy="5331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Cuiaba Project Structure  I  -</a:t>
            </a:r>
            <a:r>
              <a:rPr b="0" i="1" lang="en-US" sz="2000" strike="noStrike" u="none">
                <a:solidFill>
                  <a:srgbClr val="ff3300"/>
                </a:solidFill>
                <a:effectLst/>
                <a:uFillTx/>
                <a:latin typeface="Tahoma"/>
              </a:rPr>
              <a:t>April 17, 1998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545" name=""/>
          <p:cNvSpPr/>
          <p:nvPr/>
        </p:nvSpPr>
        <p:spPr>
          <a:xfrm>
            <a:off x="7708680" y="3413160"/>
            <a:ext cx="866880" cy="63756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Eletro-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6127200" y="3517920"/>
            <a:ext cx="1038960" cy="3632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EPE Ltd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736520" y="3530520"/>
            <a:ext cx="950040" cy="3632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TGS CI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4381200" y="2209680"/>
            <a:ext cx="892800" cy="3632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GasBol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5419440" y="2209680"/>
            <a:ext cx="968760" cy="36324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GasMat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526680" y="3400560"/>
            <a:ext cx="1375200" cy="63756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BoliviaYPF/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Andina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2984040" y="2666880"/>
            <a:ext cx="1019880" cy="3632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YABOG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3327120" y="2184480"/>
            <a:ext cx="664200" cy="3632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1104840" y="2887560"/>
            <a:ext cx="803520" cy="363240"/>
          </a:xfrm>
          <a:prstGeom prst="rect">
            <a:avLst/>
          </a:prstGeom>
          <a:noFill/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 flipV="1">
            <a:off x="5105520" y="2571840"/>
            <a:ext cx="0" cy="95256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4152960" y="2629080"/>
            <a:ext cx="774720" cy="6220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4229280" y="2933640"/>
            <a:ext cx="469800" cy="3938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2095560" y="3733920"/>
            <a:ext cx="39348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2095560" y="3162240"/>
            <a:ext cx="393480" cy="8892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 flipH="1">
            <a:off x="5651640" y="3733920"/>
            <a:ext cx="457200" cy="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 flipH="1">
            <a:off x="7225920" y="3733920"/>
            <a:ext cx="490680" cy="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 flipV="1">
            <a:off x="5486400" y="2571840"/>
            <a:ext cx="0" cy="952560"/>
          </a:xfrm>
          <a:prstGeom prst="line">
            <a:avLst/>
          </a:prstGeom>
          <a:ln w="255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961920" y="4213080"/>
            <a:ext cx="943200" cy="63756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 flipV="1">
            <a:off x="2089080" y="3943080"/>
            <a:ext cx="393840" cy="647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2638080" y="3400560"/>
            <a:ext cx="1426320" cy="63756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Cone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(Enron) CI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4229280" y="3732120"/>
            <a:ext cx="317160" cy="18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66" name=""/>
          <p:cNvGrpSpPr/>
          <p:nvPr/>
        </p:nvGrpSpPr>
        <p:grpSpPr>
          <a:xfrm>
            <a:off x="5181480" y="2971800"/>
            <a:ext cx="230400" cy="230040"/>
            <a:chOff x="5181480" y="2971800"/>
            <a:chExt cx="230400" cy="230040"/>
          </a:xfrm>
        </p:grpSpPr>
        <p:sp>
          <p:nvSpPr>
            <p:cNvPr id="567" name=""/>
            <p:cNvSpPr/>
            <p:nvPr/>
          </p:nvSpPr>
          <p:spPr>
            <a:xfrm>
              <a:off x="5181480" y="2971800"/>
              <a:ext cx="230400" cy="2300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8" name=""/>
            <p:cNvSpPr/>
            <p:nvPr/>
          </p:nvSpPr>
          <p:spPr>
            <a:xfrm>
              <a:off x="5288040" y="305280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9" name=""/>
          <p:cNvGrpSpPr/>
          <p:nvPr/>
        </p:nvGrpSpPr>
        <p:grpSpPr>
          <a:xfrm>
            <a:off x="5181480" y="2971800"/>
            <a:ext cx="230400" cy="230040"/>
            <a:chOff x="5181480" y="2971800"/>
            <a:chExt cx="230400" cy="230040"/>
          </a:xfrm>
        </p:grpSpPr>
        <p:sp>
          <p:nvSpPr>
            <p:cNvPr id="570" name=""/>
            <p:cNvSpPr/>
            <p:nvPr/>
          </p:nvSpPr>
          <p:spPr>
            <a:xfrm>
              <a:off x="5181480" y="2971800"/>
              <a:ext cx="230400" cy="2300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1" name=""/>
            <p:cNvSpPr/>
            <p:nvPr/>
          </p:nvSpPr>
          <p:spPr>
            <a:xfrm>
              <a:off x="5288040" y="305280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2" name=""/>
          <p:cNvGrpSpPr/>
          <p:nvPr/>
        </p:nvGrpSpPr>
        <p:grpSpPr>
          <a:xfrm>
            <a:off x="4191120" y="3733920"/>
            <a:ext cx="230040" cy="230040"/>
            <a:chOff x="4191120" y="3733920"/>
            <a:chExt cx="230040" cy="230040"/>
          </a:xfrm>
        </p:grpSpPr>
        <p:sp>
          <p:nvSpPr>
            <p:cNvPr id="573" name=""/>
            <p:cNvSpPr/>
            <p:nvPr/>
          </p:nvSpPr>
          <p:spPr>
            <a:xfrm>
              <a:off x="4191120" y="3733920"/>
              <a:ext cx="230040" cy="2300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4" name=""/>
            <p:cNvSpPr/>
            <p:nvPr/>
          </p:nvSpPr>
          <p:spPr>
            <a:xfrm>
              <a:off x="4297320" y="381492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5" name=""/>
          <p:cNvGrpSpPr/>
          <p:nvPr/>
        </p:nvGrpSpPr>
        <p:grpSpPr>
          <a:xfrm>
            <a:off x="6477120" y="3200400"/>
            <a:ext cx="230040" cy="230040"/>
            <a:chOff x="6477120" y="3200400"/>
            <a:chExt cx="230040" cy="230040"/>
          </a:xfrm>
        </p:grpSpPr>
        <p:sp>
          <p:nvSpPr>
            <p:cNvPr id="576" name=""/>
            <p:cNvSpPr/>
            <p:nvPr/>
          </p:nvSpPr>
          <p:spPr>
            <a:xfrm>
              <a:off x="6477120" y="3200400"/>
              <a:ext cx="230040" cy="2300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7" name=""/>
            <p:cNvSpPr/>
            <p:nvPr/>
          </p:nvSpPr>
          <p:spPr>
            <a:xfrm>
              <a:off x="6583320" y="328140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8" name=""/>
          <p:cNvGrpSpPr/>
          <p:nvPr/>
        </p:nvGrpSpPr>
        <p:grpSpPr>
          <a:xfrm>
            <a:off x="2209680" y="3809880"/>
            <a:ext cx="230400" cy="230400"/>
            <a:chOff x="2209680" y="3809880"/>
            <a:chExt cx="230400" cy="230400"/>
          </a:xfrm>
        </p:grpSpPr>
        <p:sp>
          <p:nvSpPr>
            <p:cNvPr id="579" name=""/>
            <p:cNvSpPr/>
            <p:nvPr/>
          </p:nvSpPr>
          <p:spPr>
            <a:xfrm>
              <a:off x="2209680" y="3809880"/>
              <a:ext cx="230400" cy="23040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0" name=""/>
            <p:cNvSpPr/>
            <p:nvPr/>
          </p:nvSpPr>
          <p:spPr>
            <a:xfrm>
              <a:off x="2316240" y="389088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4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1" name=""/>
          <p:cNvSpPr/>
          <p:nvPr/>
        </p:nvSpPr>
        <p:spPr>
          <a:xfrm>
            <a:off x="1752480" y="5099040"/>
            <a:ext cx="3948120" cy="155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Notables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TBS eliminated --for regulatory reasons, not to complicate/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draw attention to transaction beyond P/L companies.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So. Cone  Gas (100% Enron owned) provides 100% of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requirement for EPE; @ 1.21 x CPI-.25% w/2% floor.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There will be no consortium; EPE is importer of record;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and receives invoice from TGS; pays TGS at fixed price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w/escalator; One PSI/COFINS tax as planned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2" name=""/>
          <p:cNvGrpSpPr/>
          <p:nvPr/>
        </p:nvGrpSpPr>
        <p:grpSpPr>
          <a:xfrm>
            <a:off x="469800" y="2406600"/>
            <a:ext cx="1357560" cy="573120"/>
            <a:chOff x="469800" y="2406600"/>
            <a:chExt cx="1357560" cy="573120"/>
          </a:xfrm>
        </p:grpSpPr>
        <p:pic>
          <p:nvPicPr>
            <p:cNvPr id="583" name="" descr=""/>
            <p:cNvPicPr/>
            <p:nvPr/>
          </p:nvPicPr>
          <p:blipFill>
            <a:blip r:embed="rId1"/>
            <a:stretch/>
          </p:blipFill>
          <p:spPr>
            <a:xfrm>
              <a:off x="469800" y="2406600"/>
              <a:ext cx="1357560" cy="5731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84" name=""/>
            <p:cNvSpPr/>
            <p:nvPr/>
          </p:nvSpPr>
          <p:spPr>
            <a:xfrm>
              <a:off x="495360" y="2432160"/>
              <a:ext cx="787320" cy="30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 marL="169920" indent="-169920"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85" name=""/>
          <p:cNvSpPr/>
          <p:nvPr/>
        </p:nvSpPr>
        <p:spPr>
          <a:xfrm>
            <a:off x="5181480" y="3956040"/>
            <a:ext cx="0" cy="1587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4809960" y="4178160"/>
            <a:ext cx="75276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4762440" y="4222800"/>
            <a:ext cx="0" cy="190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4471560" y="4259160"/>
            <a:ext cx="600480" cy="454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5385960" y="4257720"/>
            <a:ext cx="600480" cy="4546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72.5%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3352680" y="4175280"/>
            <a:ext cx="0" cy="66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931480" y="4344840"/>
            <a:ext cx="825120" cy="51588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2" name=""/>
          <p:cNvGrpSpPr/>
          <p:nvPr/>
        </p:nvGrpSpPr>
        <p:grpSpPr>
          <a:xfrm>
            <a:off x="5118120" y="4214880"/>
            <a:ext cx="230040" cy="230040"/>
            <a:chOff x="5118120" y="4214880"/>
            <a:chExt cx="230040" cy="230040"/>
          </a:xfrm>
        </p:grpSpPr>
        <p:sp>
          <p:nvSpPr>
            <p:cNvPr id="593" name=""/>
            <p:cNvSpPr/>
            <p:nvPr/>
          </p:nvSpPr>
          <p:spPr>
            <a:xfrm>
              <a:off x="5118120" y="4214880"/>
              <a:ext cx="230040" cy="23004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5224320" y="429588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5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5" name=""/>
          <p:cNvSpPr/>
          <p:nvPr/>
        </p:nvSpPr>
        <p:spPr>
          <a:xfrm>
            <a:off x="5600880" y="4222800"/>
            <a:ext cx="0" cy="190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6" name=""/>
          <p:cNvGrpSpPr/>
          <p:nvPr/>
        </p:nvGrpSpPr>
        <p:grpSpPr>
          <a:xfrm>
            <a:off x="5664240" y="3870360"/>
            <a:ext cx="1741320" cy="704880"/>
            <a:chOff x="5664240" y="3870360"/>
            <a:chExt cx="1741320" cy="704880"/>
          </a:xfrm>
        </p:grpSpPr>
        <p:pic>
          <p:nvPicPr>
            <p:cNvPr id="597" name="" descr=""/>
            <p:cNvPicPr/>
            <p:nvPr/>
          </p:nvPicPr>
          <p:blipFill>
            <a:blip r:embed="rId2"/>
            <a:stretch/>
          </p:blipFill>
          <p:spPr>
            <a:xfrm>
              <a:off x="5664240" y="3870360"/>
              <a:ext cx="1741320" cy="704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98" name=""/>
            <p:cNvSpPr/>
            <p:nvPr/>
          </p:nvSpPr>
          <p:spPr>
            <a:xfrm>
              <a:off x="6249960" y="4016520"/>
              <a:ext cx="1063800" cy="45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360" rIns="90360" tIns="44280" bIns="4428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OBA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Transredes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9" name=""/>
          <p:cNvSpPr/>
          <p:nvPr/>
        </p:nvSpPr>
        <p:spPr>
          <a:xfrm>
            <a:off x="5698440" y="5303880"/>
            <a:ext cx="3224880" cy="1186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 At least 75% of Gas to be supplied from YPF;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at most 25% of gas to be supplied by 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other sources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 Sell gas below 55% TOP; capacity release.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 Operating Balance Agreement: Nominations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that are requested within 29hrs of dispatch.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0" name=""/>
          <p:cNvGrpSpPr/>
          <p:nvPr/>
        </p:nvGrpSpPr>
        <p:grpSpPr>
          <a:xfrm>
            <a:off x="7364520" y="4267080"/>
            <a:ext cx="230040" cy="230400"/>
            <a:chOff x="7364520" y="4267080"/>
            <a:chExt cx="230040" cy="230400"/>
          </a:xfrm>
        </p:grpSpPr>
        <p:sp>
          <p:nvSpPr>
            <p:cNvPr id="601" name=""/>
            <p:cNvSpPr/>
            <p:nvPr/>
          </p:nvSpPr>
          <p:spPr>
            <a:xfrm>
              <a:off x="7364520" y="4267080"/>
              <a:ext cx="230040" cy="230400"/>
            </a:xfrm>
            <a:custGeom>
              <a:avLst/>
              <a:gdLst/>
              <a:ahLst/>
              <a:rect l="l" t="t" r="r" b="b"/>
              <a:pathLst>
                <a:path w="145" h="145">
                  <a:moveTo>
                    <a:pt x="144" y="72"/>
                  </a:moveTo>
                  <a:lnTo>
                    <a:pt x="123" y="51"/>
                  </a:lnTo>
                  <a:lnTo>
                    <a:pt x="123" y="21"/>
                  </a:lnTo>
                  <a:lnTo>
                    <a:pt x="93" y="21"/>
                  </a:lnTo>
                  <a:lnTo>
                    <a:pt x="72" y="0"/>
                  </a:lnTo>
                  <a:lnTo>
                    <a:pt x="51" y="21"/>
                  </a:lnTo>
                  <a:lnTo>
                    <a:pt x="21" y="21"/>
                  </a:lnTo>
                  <a:lnTo>
                    <a:pt x="21" y="51"/>
                  </a:lnTo>
                  <a:lnTo>
                    <a:pt x="0" y="72"/>
                  </a:lnTo>
                  <a:lnTo>
                    <a:pt x="21" y="93"/>
                  </a:lnTo>
                  <a:lnTo>
                    <a:pt x="21" y="123"/>
                  </a:lnTo>
                  <a:lnTo>
                    <a:pt x="51" y="123"/>
                  </a:lnTo>
                  <a:lnTo>
                    <a:pt x="72" y="144"/>
                  </a:lnTo>
                  <a:lnTo>
                    <a:pt x="93" y="123"/>
                  </a:lnTo>
                  <a:lnTo>
                    <a:pt x="123" y="123"/>
                  </a:lnTo>
                  <a:lnTo>
                    <a:pt x="123" y="93"/>
                  </a:lnTo>
                  <a:lnTo>
                    <a:pt x="144" y="72"/>
                  </a:lnTo>
                </a:path>
              </a:pathLst>
            </a:custGeom>
            <a:noFill/>
            <a:ln cap="rnd"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7470720" y="4348080"/>
              <a:ext cx="15840" cy="6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360" rIns="90360" tIns="22320" bIns="2232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6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75207B6-2075-4785-918B-32A37D5403FC}" type="slidenum">
              <a:t>28</a:t>
            </a:fld>
          </a:p>
        </p:txBody>
      </p:sp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411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Final Contractual Arrangement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Dispatch Impact on Gas Commodity Payments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604" name=""/>
          <p:cNvSpPr/>
          <p:nvPr/>
        </p:nvSpPr>
        <p:spPr>
          <a:xfrm>
            <a:off x="2214720" y="1757520"/>
            <a:ext cx="4038480" cy="33526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2214720" y="3433680"/>
            <a:ext cx="2287440" cy="1677960"/>
          </a:xfrm>
          <a:custGeom>
            <a:avLst/>
            <a:gdLst/>
            <a:ahLst/>
            <a:rect l="l" t="t" r="r" b="b"/>
            <a:pathLst>
              <a:path w="1441" h="1057">
                <a:moveTo>
                  <a:pt x="0" y="0"/>
                </a:moveTo>
                <a:lnTo>
                  <a:pt x="1440" y="1056"/>
                </a:lnTo>
                <a:lnTo>
                  <a:pt x="0" y="1056"/>
                </a:lnTo>
                <a:lnTo>
                  <a:pt x="0" y="0"/>
                </a:lnTo>
              </a:path>
            </a:pathLst>
          </a:custGeom>
          <a:solidFill>
            <a:srgbClr val="ffcc00"/>
          </a:solidFill>
          <a:ln cap="rnd"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5719680" y="1828800"/>
            <a:ext cx="0" cy="3224160"/>
          </a:xfrm>
          <a:prstGeom prst="line">
            <a:avLst/>
          </a:prstGeom>
          <a:ln w="1260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2362320" y="4419720"/>
            <a:ext cx="922320" cy="63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TBS  can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Re-market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 rot="16260000">
            <a:off x="4725720" y="3607560"/>
            <a:ext cx="171396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Expected 87% dispatch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 rot="20940000">
            <a:off x="2416680" y="1920600"/>
            <a:ext cx="245880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 Payments to EPE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 rot="16200000">
            <a:off x="1211040" y="3405240"/>
            <a:ext cx="1572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Contracted Levels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1" name=""/>
          <p:cNvSpPr/>
          <p:nvPr/>
        </p:nvSpPr>
        <p:spPr>
          <a:xfrm>
            <a:off x="3351600" y="5410080"/>
            <a:ext cx="138492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Dispatch Levels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6247800" y="1676520"/>
            <a:ext cx="627120" cy="32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2133720" y="5105520"/>
            <a:ext cx="46479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0%                                             55%                           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>
            <a:off x="5775120" y="1407960"/>
            <a:ext cx="29592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 rot="20757600">
            <a:off x="3305160" y="3354120"/>
            <a:ext cx="2133720" cy="49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TBS payments to So.Cone (YPF Terms)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2209680" y="1752480"/>
            <a:ext cx="4038840" cy="685800"/>
          </a:xfrm>
          <a:custGeom>
            <a:avLst/>
            <a:gdLst/>
            <a:ahLst/>
            <a:rect l="l" t="t" r="r" b="b"/>
            <a:pathLst>
              <a:path w="2544" h="432">
                <a:moveTo>
                  <a:pt x="0" y="432"/>
                </a:moveTo>
                <a:lnTo>
                  <a:pt x="2544" y="0"/>
                </a:lnTo>
                <a:lnTo>
                  <a:pt x="2016" y="432"/>
                </a:lnTo>
                <a:lnTo>
                  <a:pt x="0" y="432"/>
                </a:lnTo>
                <a:close/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2209680" y="2438280"/>
            <a:ext cx="312444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8" name=""/>
          <p:cNvSpPr/>
          <p:nvPr/>
        </p:nvSpPr>
        <p:spPr>
          <a:xfrm>
            <a:off x="2209680" y="2438280"/>
            <a:ext cx="3200400" cy="990720"/>
          </a:xfrm>
          <a:custGeom>
            <a:avLst/>
            <a:gdLst/>
            <a:ahLst/>
            <a:rect l="l" t="t" r="r" b="b"/>
            <a:pathLst>
              <a:path w="2016" h="624">
                <a:moveTo>
                  <a:pt x="0" y="0"/>
                </a:moveTo>
                <a:lnTo>
                  <a:pt x="2016" y="0"/>
                </a:lnTo>
                <a:lnTo>
                  <a:pt x="1392" y="624"/>
                </a:lnTo>
                <a:lnTo>
                  <a:pt x="0" y="624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9" name=""/>
          <p:cNvSpPr/>
          <p:nvPr/>
        </p:nvSpPr>
        <p:spPr>
          <a:xfrm>
            <a:off x="2438280" y="2743200"/>
            <a:ext cx="205740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TBS less So. Cone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4038480" y="2133720"/>
            <a:ext cx="1219320" cy="276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EPE less TBS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C975FE3-BF8F-4968-A05F-E1D1AD968D7C}" type="slidenum">
              <a:t>29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Structure of Presentation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762120" y="137124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Overview and Early History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Getting Ready to Bid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Bid Assumptions and Basis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Negotiations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Challenges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Devaluation and indexation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 Supply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Bolivian Precedents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Site selection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contracts for the power plant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26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Water systems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26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Technology risks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Diesel Requirements for Phase I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contracts for Pipeline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26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Evolving rules, institutions and actors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Financing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Remaining Aspects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D3BECC-CE39-4EC1-926B-7FBE27D80D6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"/>
          <p:cNvSpPr/>
          <p:nvPr/>
        </p:nvSpPr>
        <p:spPr>
          <a:xfrm>
            <a:off x="688320" y="684360"/>
            <a:ext cx="438228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333333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HelveticaBQ"/>
              </a:rPr>
              <a:t>Estrutura Contratual do Projeto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6431040" y="1374840"/>
            <a:ext cx="898560" cy="2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3" name=""/>
          <p:cNvSpPr/>
          <p:nvPr/>
        </p:nvSpPr>
        <p:spPr>
          <a:xfrm>
            <a:off x="2489040" y="1353960"/>
            <a:ext cx="5335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4" name=""/>
          <p:cNvSpPr/>
          <p:nvPr/>
        </p:nvSpPr>
        <p:spPr>
          <a:xfrm>
            <a:off x="5583240" y="1353960"/>
            <a:ext cx="4190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5" name=""/>
          <p:cNvSpPr/>
          <p:nvPr/>
        </p:nvSpPr>
        <p:spPr>
          <a:xfrm>
            <a:off x="6800760" y="1349280"/>
            <a:ext cx="379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6" name=""/>
          <p:cNvSpPr/>
          <p:nvPr/>
        </p:nvSpPr>
        <p:spPr>
          <a:xfrm>
            <a:off x="2816640" y="162072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7" name=""/>
          <p:cNvSpPr/>
          <p:nvPr/>
        </p:nvSpPr>
        <p:spPr>
          <a:xfrm>
            <a:off x="2689920" y="174456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2479680" y="1547640"/>
            <a:ext cx="879480" cy="379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2463840" y="1531800"/>
            <a:ext cx="868320" cy="3682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2794680" y="159876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YPF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2667600" y="1722600"/>
            <a:ext cx="4431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1620720" y="1647720"/>
            <a:ext cx="81144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3" name=""/>
          <p:cNvSpPr/>
          <p:nvPr/>
        </p:nvSpPr>
        <p:spPr>
          <a:xfrm>
            <a:off x="1533240" y="1693800"/>
            <a:ext cx="870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Produtores de Gás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"/>
          <p:cNvSpPr/>
          <p:nvPr/>
        </p:nvSpPr>
        <p:spPr>
          <a:xfrm>
            <a:off x="3106440" y="266400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Transredes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2905200" y="2529000"/>
            <a:ext cx="877680" cy="380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2889360" y="2513160"/>
            <a:ext cx="868320" cy="3682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3150360" y="264168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YABOG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4608720" y="2602080"/>
            <a:ext cx="1710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4775760" y="2602080"/>
            <a:ext cx="26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4387320" y="2725560"/>
            <a:ext cx="676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TransBoliviano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4270320" y="2529000"/>
            <a:ext cx="878040" cy="380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2" name=""/>
          <p:cNvSpPr/>
          <p:nvPr/>
        </p:nvSpPr>
        <p:spPr>
          <a:xfrm>
            <a:off x="4254480" y="2513160"/>
            <a:ext cx="868320" cy="3682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"/>
          <p:cNvSpPr/>
          <p:nvPr/>
        </p:nvSpPr>
        <p:spPr>
          <a:xfrm>
            <a:off x="4479120" y="2579760"/>
            <a:ext cx="4204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Gasoduto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4" name=""/>
          <p:cNvSpPr/>
          <p:nvPr/>
        </p:nvSpPr>
        <p:spPr>
          <a:xfrm>
            <a:off x="4755240" y="2579760"/>
            <a:ext cx="26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"/>
          <p:cNvSpPr/>
          <p:nvPr/>
        </p:nvSpPr>
        <p:spPr>
          <a:xfrm>
            <a:off x="4381560" y="2703600"/>
            <a:ext cx="5936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Bolívia Brasil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6" name=""/>
          <p:cNvSpPr/>
          <p:nvPr/>
        </p:nvSpPr>
        <p:spPr>
          <a:xfrm>
            <a:off x="2952720" y="3186000"/>
            <a:ext cx="79236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"/>
          <p:cNvSpPr/>
          <p:nvPr/>
        </p:nvSpPr>
        <p:spPr>
          <a:xfrm>
            <a:off x="3009600" y="323208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8" name=""/>
          <p:cNvSpPr/>
          <p:nvPr/>
        </p:nvSpPr>
        <p:spPr>
          <a:xfrm>
            <a:off x="4440240" y="3193920"/>
            <a:ext cx="79380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>
            <a:off x="4497120" y="324000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0" name=""/>
          <p:cNvSpPr/>
          <p:nvPr/>
        </p:nvSpPr>
        <p:spPr>
          <a:xfrm>
            <a:off x="3852000" y="3857760"/>
            <a:ext cx="562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Transborder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"/>
          <p:cNvSpPr/>
          <p:nvPr/>
        </p:nvSpPr>
        <p:spPr>
          <a:xfrm>
            <a:off x="3795120" y="3979800"/>
            <a:ext cx="723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Service Ltd.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3703680" y="3784680"/>
            <a:ext cx="877680" cy="37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3686040" y="3767040"/>
            <a:ext cx="870120" cy="370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3829680" y="3835440"/>
            <a:ext cx="562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Transborder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3774240" y="3956040"/>
            <a:ext cx="723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Service Ltd.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1625760" y="2646360"/>
            <a:ext cx="730080" cy="21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1493280" y="2693880"/>
            <a:ext cx="7884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Transportadoras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>
            <a:off x="1625760" y="3862440"/>
            <a:ext cx="77292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433880" y="3909960"/>
            <a:ext cx="997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Fornecedores de Gás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5835600" y="2619360"/>
            <a:ext cx="505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GasOriente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5879880" y="2739960"/>
            <a:ext cx="415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Boliviano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5640480" y="2546280"/>
            <a:ext cx="876240" cy="378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5622840" y="2527200"/>
            <a:ext cx="866880" cy="370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5855040" y="2641680"/>
            <a:ext cx="318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GasBol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5" name=""/>
          <p:cNvSpPr/>
          <p:nvPr/>
        </p:nvSpPr>
        <p:spPr>
          <a:xfrm>
            <a:off x="7170480" y="2619360"/>
            <a:ext cx="562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GasOcidente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"/>
          <p:cNvSpPr/>
          <p:nvPr/>
        </p:nvSpPr>
        <p:spPr>
          <a:xfrm>
            <a:off x="7102800" y="2739960"/>
            <a:ext cx="108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7207920" y="2739960"/>
            <a:ext cx="5907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Mato Grosso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7000920" y="2546280"/>
            <a:ext cx="876240" cy="3780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6983280" y="2527200"/>
            <a:ext cx="870120" cy="370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7242480" y="2639880"/>
            <a:ext cx="352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GasMat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7257600" y="4361040"/>
            <a:ext cx="199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6923160" y="4226040"/>
            <a:ext cx="876240" cy="3794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6905520" y="4208400"/>
            <a:ext cx="870120" cy="370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7237080" y="4338720"/>
            <a:ext cx="199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1603440" y="4768920"/>
            <a:ext cx="92232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1477800" y="4818240"/>
            <a:ext cx="940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Gerador de Energia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1590840" y="5097600"/>
            <a:ext cx="533160" cy="21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1499040" y="5145120"/>
            <a:ext cx="1086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Comprador de Energia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3274920" y="5438880"/>
            <a:ext cx="611280" cy="21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3332880" y="5484960"/>
            <a:ext cx="565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LEGENDA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3376440" y="5843520"/>
            <a:ext cx="406440" cy="1800"/>
          </a:xfrm>
          <a:prstGeom prst="line">
            <a:avLst/>
          </a:prstGeom>
          <a:ln w="11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3774960" y="5581800"/>
            <a:ext cx="124488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3801240" y="5627520"/>
            <a:ext cx="12006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Fluxo físico de Gás/Energia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3781440" y="5745240"/>
            <a:ext cx="10238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3822840" y="5791320"/>
            <a:ext cx="8827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Serviços contratuais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5856120" y="3046320"/>
            <a:ext cx="79236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5919480" y="313056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 rot="660000">
            <a:off x="5313240" y="4202280"/>
            <a:ext cx="579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Venda de gás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7117560" y="5167440"/>
            <a:ext cx="505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Eletronorte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7256880" y="5288040"/>
            <a:ext cx="1990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6923160" y="5094360"/>
            <a:ext cx="876240" cy="377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6905520" y="5075280"/>
            <a:ext cx="868320" cy="3715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7109640" y="5199120"/>
            <a:ext cx="5054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Eletronorte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7242120" y="526572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6996240" y="4786200"/>
            <a:ext cx="345960" cy="20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7064280" y="4832280"/>
            <a:ext cx="2163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97" name=""/>
          <p:cNvGrpSpPr/>
          <p:nvPr/>
        </p:nvGrpSpPr>
        <p:grpSpPr>
          <a:xfrm>
            <a:off x="7323120" y="4694400"/>
            <a:ext cx="90360" cy="350280"/>
            <a:chOff x="7323120" y="4694400"/>
            <a:chExt cx="90360" cy="350280"/>
          </a:xfrm>
        </p:grpSpPr>
        <p:sp>
          <p:nvSpPr>
            <p:cNvPr id="698" name=""/>
            <p:cNvSpPr/>
            <p:nvPr/>
          </p:nvSpPr>
          <p:spPr>
            <a:xfrm>
              <a:off x="7369200" y="4694400"/>
              <a:ext cx="1080" cy="2581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7323120" y="4948920"/>
              <a:ext cx="90360" cy="95760"/>
            </a:xfrm>
            <a:custGeom>
              <a:avLst/>
              <a:gdLst/>
              <a:ahLst/>
              <a:rect l="l" t="t" r="r" b="b"/>
              <a:pathLst>
                <a:path w="118" h="118">
                  <a:moveTo>
                    <a:pt x="0" y="0"/>
                  </a:moveTo>
                  <a:lnTo>
                    <a:pt x="60" y="118"/>
                  </a:lnTo>
                  <a:lnTo>
                    <a:pt x="11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0" name=""/>
          <p:cNvGrpSpPr/>
          <p:nvPr/>
        </p:nvGrpSpPr>
        <p:grpSpPr>
          <a:xfrm>
            <a:off x="4616280" y="3013200"/>
            <a:ext cx="1490040" cy="902880"/>
            <a:chOff x="4616280" y="3013200"/>
            <a:chExt cx="1490040" cy="902880"/>
          </a:xfrm>
        </p:grpSpPr>
        <p:sp>
          <p:nvSpPr>
            <p:cNvPr id="701" name=""/>
            <p:cNvSpPr/>
            <p:nvPr/>
          </p:nvSpPr>
          <p:spPr>
            <a:xfrm flipH="1">
              <a:off x="4691160" y="3013200"/>
              <a:ext cx="1415160" cy="8575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4616280" y="3825360"/>
              <a:ext cx="101520" cy="90720"/>
            </a:xfrm>
            <a:custGeom>
              <a:avLst/>
              <a:gdLst/>
              <a:ahLst/>
              <a:rect l="l" t="t" r="r" b="b"/>
              <a:pathLst>
                <a:path w="131" h="110">
                  <a:moveTo>
                    <a:pt x="71" y="0"/>
                  </a:moveTo>
                  <a:lnTo>
                    <a:pt x="0" y="110"/>
                  </a:lnTo>
                  <a:lnTo>
                    <a:pt x="131" y="103"/>
                  </a:lnTo>
                  <a:lnTo>
                    <a:pt x="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920" bIns="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3" name=""/>
          <p:cNvGrpSpPr/>
          <p:nvPr/>
        </p:nvGrpSpPr>
        <p:grpSpPr>
          <a:xfrm>
            <a:off x="4637160" y="4008600"/>
            <a:ext cx="2118960" cy="442440"/>
            <a:chOff x="4637160" y="4008600"/>
            <a:chExt cx="2118960" cy="442440"/>
          </a:xfrm>
        </p:grpSpPr>
        <p:sp>
          <p:nvSpPr>
            <p:cNvPr id="704" name=""/>
            <p:cNvSpPr/>
            <p:nvPr/>
          </p:nvSpPr>
          <p:spPr>
            <a:xfrm>
              <a:off x="4637160" y="4008600"/>
              <a:ext cx="2032920" cy="395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6659280" y="4358880"/>
              <a:ext cx="96840" cy="92160"/>
            </a:xfrm>
            <a:custGeom>
              <a:avLst/>
              <a:gdLst/>
              <a:ahLst/>
              <a:rect l="l" t="t" r="r" b="b"/>
              <a:pathLst>
                <a:path w="126" h="114">
                  <a:moveTo>
                    <a:pt x="0" y="114"/>
                  </a:moveTo>
                  <a:lnTo>
                    <a:pt x="126" y="78"/>
                  </a:lnTo>
                  <a:lnTo>
                    <a:pt x="21" y="0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6" name=""/>
          <p:cNvGrpSpPr/>
          <p:nvPr/>
        </p:nvGrpSpPr>
        <p:grpSpPr>
          <a:xfrm>
            <a:off x="3533760" y="2955960"/>
            <a:ext cx="501480" cy="775800"/>
            <a:chOff x="3533760" y="2955960"/>
            <a:chExt cx="501480" cy="775800"/>
          </a:xfrm>
        </p:grpSpPr>
        <p:sp>
          <p:nvSpPr>
            <p:cNvPr id="707" name=""/>
            <p:cNvSpPr/>
            <p:nvPr/>
          </p:nvSpPr>
          <p:spPr>
            <a:xfrm>
              <a:off x="3533760" y="2955960"/>
              <a:ext cx="452520" cy="701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3945960" y="3626640"/>
              <a:ext cx="89280" cy="105120"/>
            </a:xfrm>
            <a:custGeom>
              <a:avLst/>
              <a:gdLst/>
              <a:ahLst/>
              <a:rect l="l" t="t" r="r" b="b"/>
              <a:pathLst>
                <a:path w="116" h="130">
                  <a:moveTo>
                    <a:pt x="0" y="67"/>
                  </a:moveTo>
                  <a:lnTo>
                    <a:pt x="116" y="130"/>
                  </a:lnTo>
                  <a:lnTo>
                    <a:pt x="97" y="0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9" name=""/>
          <p:cNvGrpSpPr/>
          <p:nvPr/>
        </p:nvGrpSpPr>
        <p:grpSpPr>
          <a:xfrm>
            <a:off x="4295880" y="2962440"/>
            <a:ext cx="275400" cy="775800"/>
            <a:chOff x="4295880" y="2962440"/>
            <a:chExt cx="275400" cy="775800"/>
          </a:xfrm>
        </p:grpSpPr>
        <p:sp>
          <p:nvSpPr>
            <p:cNvPr id="710" name=""/>
            <p:cNvSpPr/>
            <p:nvPr/>
          </p:nvSpPr>
          <p:spPr>
            <a:xfrm flipH="1">
              <a:off x="4338360" y="2962440"/>
              <a:ext cx="232920" cy="688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4295880" y="3631320"/>
              <a:ext cx="84600" cy="106920"/>
            </a:xfrm>
            <a:custGeom>
              <a:avLst/>
              <a:gdLst/>
              <a:ahLst/>
              <a:rect l="l" t="t" r="r" b="b"/>
              <a:pathLst>
                <a:path w="111" h="132">
                  <a:moveTo>
                    <a:pt x="0" y="0"/>
                  </a:moveTo>
                  <a:lnTo>
                    <a:pt x="16" y="132"/>
                  </a:lnTo>
                  <a:lnTo>
                    <a:pt x="111" y="4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12" name=""/>
          <p:cNvSpPr/>
          <p:nvPr/>
        </p:nvSpPr>
        <p:spPr>
          <a:xfrm>
            <a:off x="2575080" y="1973160"/>
            <a:ext cx="1440" cy="1760760"/>
          </a:xfrm>
          <a:prstGeom prst="line">
            <a:avLst/>
          </a:prstGeom>
          <a:ln w="11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3" name=""/>
          <p:cNvSpPr/>
          <p:nvPr/>
        </p:nvSpPr>
        <p:spPr>
          <a:xfrm>
            <a:off x="3400560" y="3965400"/>
            <a:ext cx="174600" cy="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4" name=""/>
          <p:cNvSpPr/>
          <p:nvPr/>
        </p:nvSpPr>
        <p:spPr>
          <a:xfrm>
            <a:off x="3571920" y="3916440"/>
            <a:ext cx="92160" cy="93600"/>
          </a:xfrm>
          <a:custGeom>
            <a:avLst/>
            <a:gdLst/>
            <a:ahLst/>
            <a:rect l="l" t="t" r="r" b="b"/>
            <a:pathLst>
              <a:path w="118" h="118">
                <a:moveTo>
                  <a:pt x="0" y="118"/>
                </a:moveTo>
                <a:lnTo>
                  <a:pt x="118" y="58"/>
                </a:lnTo>
                <a:lnTo>
                  <a:pt x="0" y="0"/>
                </a:lnTo>
                <a:lnTo>
                  <a:pt x="0" y="1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5" name=""/>
          <p:cNvSpPr/>
          <p:nvPr/>
        </p:nvSpPr>
        <p:spPr>
          <a:xfrm>
            <a:off x="2847960" y="3929040"/>
            <a:ext cx="51444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6" name=""/>
          <p:cNvSpPr/>
          <p:nvPr/>
        </p:nvSpPr>
        <p:spPr>
          <a:xfrm>
            <a:off x="1962360" y="3200400"/>
            <a:ext cx="6076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Venda de Gás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7" name=""/>
          <p:cNvSpPr/>
          <p:nvPr/>
        </p:nvSpPr>
        <p:spPr>
          <a:xfrm>
            <a:off x="2597760" y="1300320"/>
            <a:ext cx="4262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Argentina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8" name=""/>
          <p:cNvSpPr/>
          <p:nvPr/>
        </p:nvSpPr>
        <p:spPr>
          <a:xfrm>
            <a:off x="4770720" y="1300320"/>
            <a:ext cx="3013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Bolívia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9" name=""/>
          <p:cNvSpPr/>
          <p:nvPr/>
        </p:nvSpPr>
        <p:spPr>
          <a:xfrm>
            <a:off x="7148520" y="1295280"/>
            <a:ext cx="2559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0" name=""/>
          <p:cNvGrpSpPr/>
          <p:nvPr/>
        </p:nvGrpSpPr>
        <p:grpSpPr>
          <a:xfrm>
            <a:off x="2673360" y="1415880"/>
            <a:ext cx="5109840" cy="11160"/>
            <a:chOff x="2673360" y="1415880"/>
            <a:chExt cx="5109840" cy="11160"/>
          </a:xfrm>
        </p:grpSpPr>
        <p:sp>
          <p:nvSpPr>
            <p:cNvPr id="721" name=""/>
            <p:cNvSpPr/>
            <p:nvPr/>
          </p:nvSpPr>
          <p:spPr>
            <a:xfrm>
              <a:off x="26733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27486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28242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29001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29754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30510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31266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32022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32774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335448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34304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35056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35812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36568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37324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380772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388332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39589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40345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41097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41853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42609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43365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44121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44892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45648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46400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47156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47912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48668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494208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50180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50936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1688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52444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53200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539568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547092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55465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5622120" y="1415880"/>
              <a:ext cx="446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56991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57747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58503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59259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60012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60768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61524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62280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63032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63788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64544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653004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66056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668124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6756840" y="1415880"/>
              <a:ext cx="446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68335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69091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69847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706032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713556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721152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728712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73623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74379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75135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758916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7664400" y="1415880"/>
              <a:ext cx="4284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7740000" y="1415880"/>
              <a:ext cx="43200" cy="1116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89" name=""/>
          <p:cNvSpPr/>
          <p:nvPr/>
        </p:nvSpPr>
        <p:spPr>
          <a:xfrm>
            <a:off x="7062840" y="3022560"/>
            <a:ext cx="792000" cy="20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6203880" y="3390840"/>
            <a:ext cx="494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91" name=""/>
          <p:cNvGrpSpPr/>
          <p:nvPr/>
        </p:nvGrpSpPr>
        <p:grpSpPr>
          <a:xfrm>
            <a:off x="4767120" y="2978280"/>
            <a:ext cx="2462040" cy="968040"/>
            <a:chOff x="4767120" y="2978280"/>
            <a:chExt cx="2462040" cy="968040"/>
          </a:xfrm>
        </p:grpSpPr>
        <p:sp>
          <p:nvSpPr>
            <p:cNvPr id="792" name=""/>
            <p:cNvSpPr/>
            <p:nvPr/>
          </p:nvSpPr>
          <p:spPr>
            <a:xfrm flipV="1">
              <a:off x="4848840" y="2978280"/>
              <a:ext cx="2380320" cy="924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4767120" y="3857040"/>
              <a:ext cx="98280" cy="89280"/>
            </a:xfrm>
            <a:custGeom>
              <a:avLst/>
              <a:gdLst/>
              <a:ahLst/>
              <a:rect l="l" t="t" r="r" b="b"/>
              <a:pathLst>
                <a:path w="130" h="111">
                  <a:moveTo>
                    <a:pt x="89" y="0"/>
                  </a:moveTo>
                  <a:lnTo>
                    <a:pt x="0" y="97"/>
                  </a:lnTo>
                  <a:lnTo>
                    <a:pt x="130" y="111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4" name=""/>
          <p:cNvGrpSpPr/>
          <p:nvPr/>
        </p:nvGrpSpPr>
        <p:grpSpPr>
          <a:xfrm>
            <a:off x="2462040" y="3763800"/>
            <a:ext cx="893520" cy="395280"/>
            <a:chOff x="2462040" y="3763800"/>
            <a:chExt cx="893520" cy="395280"/>
          </a:xfrm>
        </p:grpSpPr>
        <p:sp>
          <p:nvSpPr>
            <p:cNvPr id="795" name=""/>
            <p:cNvSpPr/>
            <p:nvPr/>
          </p:nvSpPr>
          <p:spPr>
            <a:xfrm>
              <a:off x="2478240" y="3781080"/>
              <a:ext cx="877320" cy="37800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2462040" y="3763800"/>
              <a:ext cx="868680" cy="3697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97" name=""/>
          <p:cNvSpPr/>
          <p:nvPr/>
        </p:nvSpPr>
        <p:spPr>
          <a:xfrm>
            <a:off x="2589120" y="3840120"/>
            <a:ext cx="6559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Southern Cone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2742480" y="3962520"/>
            <a:ext cx="3808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Ltd.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6541920" y="2692440"/>
            <a:ext cx="420840" cy="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5175360" y="2698920"/>
            <a:ext cx="422280" cy="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3803760" y="2698920"/>
            <a:ext cx="422280" cy="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3363840" y="5695920"/>
            <a:ext cx="422280" cy="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2954160" y="1981080"/>
            <a:ext cx="422280" cy="45720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7596360" y="2971800"/>
            <a:ext cx="0" cy="121932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7596360" y="4676760"/>
            <a:ext cx="0" cy="380880"/>
          </a:xfrm>
          <a:prstGeom prst="line">
            <a:avLst/>
          </a:prstGeom>
          <a:ln w="19080">
            <a:solidFill>
              <a:srgbClr val="8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5638680" y="685800"/>
            <a:ext cx="2210040" cy="307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Bank Presentation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4B6FFB-4B24-49A5-B9FF-EF75E341CC0A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Bolivian Precedents and Constraints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08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Law required to authorize Border crossing for the Spur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Opposition of former President. Had to gain support of new president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Different Partner interpretation of project development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Ours, they had a minority option to participate in our project.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Theirs, it was a development project with Transredes ownership percentages.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Continual “political pressure” for Bolivian exports.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Continual linking on alleged commitments arising from YPFB/Enron agreements on BBPL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Requirements to negotiate Transportation agreements with four different companies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Impact. We thought we could negotiate all agreements fast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Reality.- Transredes agreed to participate Sept 98.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All dealings with Transredes, GTB and Gas Bol have been arms-length!!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27F2274-81E8-4587-A86B-FA7A2C700D4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Site selection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10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Getting access to a good site is one of the key competitive aspects.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Economics of water cooling, equipment delivery, site development, fuel delivery, transmission interconnection. ROW corridors, Permits, getting title.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Cuiaba Site changed several times.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Wrong municipality; interference with airport expansion,future industrial zone.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Note: Foreigners need a Federal authorization to hold agricultural land, or in frontier zone.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Got option to buy from local ally in future industrial zone.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Route of Transmission ROW considered; Possible CEMAT Joint-Use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Cooling Water uncertainty - River or Wells????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3239C5-50C3-447C-86CF-6E39F8A9AF50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Contracts for the Power Plant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12" name="PlaceHolder 2"/>
          <p:cNvSpPr>
            <a:spLocks noGrp="1"/>
          </p:cNvSpPr>
          <p:nvPr>
            <p:ph/>
          </p:nvPr>
        </p:nvSpPr>
        <p:spPr>
          <a:xfrm>
            <a:off x="76212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“Naked Bid”.- Had terms from Siemens and Westinghouse, both not meeting the bid assumptions.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Aug 97.- Siemens Power Plant EPC. Phase I CO Sep 5, 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Transmission and Substation with Siemens and Amper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EE&amp;CC “wrap contract” for both power and pipeline.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Contingencies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Technology Assurance guarantees - due to new Siemens GT 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Water treatment out of original scope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Controversies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Changes of Owner Engineer after the “wrap contract”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Siemens/Amper division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Diesel Fuel flash point and quality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Maintaining capacity output during Phase II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Delays for Phase I - Meeting Guaranteed 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Quality of Phase I construction. Meeting Permit requirements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Delay in technical data for developing Operating Accord.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9ADCDE4-A57B-4D5A-BC0E-4C805584931A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Diesel Contract for Phase 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14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Needed to harmonize the difficult logistics with the dispatch requirements of 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Petrobras REVAP refinery produces a special blend of diesel to meet Siemens specs.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Dedicated 5,000m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3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tank at terminal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1690 Km distance to Cuiaba.- 6 days round trip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Minimum take 79m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per day. Max 1100 m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3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/day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Specific rules to avoid contamination during transport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Acceptance testing procedures at the plant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8500m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Storage at plant.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Plant to be dispatched as a peaker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Solution: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 agreed to dispatch for the minimum take.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will keep a four day supply on site for emergencies -- 4500m</a:t>
            </a:r>
            <a:r>
              <a:rPr b="0" lang="en-US" sz="1400" strike="noStrike" u="none" baseline="30000">
                <a:solidFill>
                  <a:srgbClr val="000000"/>
                </a:solidFill>
                <a:effectLst/>
                <a:uFillTx/>
                <a:latin typeface="Tahoma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Operating Accord establishes the yearly forecast. Eletronorte can deviate on a weekly basis ±15%.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are relieved of obligation if they dispatch more than the 15% limit and the 4 day supply runs out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9771BE5-65D2-4706-875A-78E0DA0A0F96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Contracts for Pipeline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16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Secured the pipe for fast track contract with MOU with Confab.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Had initial terms with Techint for Pipe construction. Unable to finalize Contract. Negotiated Contract with Consortia of Pruessag and Bolinter/Conduto.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Contracts “wrapped” by EE&amp;CC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Have delayed the start of construction several times: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Oct 98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Feb 99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May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Pipe already in fabrication and delivery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Five construction “spread” (different fronts) are currently planned to compress the 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Very naïve schedule assumed that we would get the Bolivian permits by Oct 98 given the political opposition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CD6B63-415E-49ED-AA2C-344C466DEDCA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Evolving rules, institutions and actors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18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During the development phase there have been a number of significant events that have caused delays or paths to develop the project.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decision of Brito to hold a bid, not negotiate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Bolivian elections of 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privatization of Cemat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decision of MME and Petrobras not to include this project as part of the BBPL scope.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change of DNAEE to Aneel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decision of Petrobras and Eletrobras not to participate in the Project.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emergence of ANP as an independent agency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603A80-B4E5-4A81-9619-46AEC1E057A8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Project Financing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20" name="PlaceHolder 2"/>
          <p:cNvSpPr>
            <a:spLocks noGrp="1"/>
          </p:cNvSpPr>
          <p:nvPr>
            <p:ph/>
          </p:nvPr>
        </p:nvSpPr>
        <p:spPr>
          <a:xfrm>
            <a:off x="762120" y="13712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Bad Timing !!!!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PIM out in August 98 just in time for the currency crisis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Commercial bank interest. OPIC; KFW/Hermes; BNDES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Key Due Diligence aspects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Economic Equilibrium; Eletrobras system privatization; new market rules.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EPC contract wraps and damages.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Harmony of transportation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Consent documents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Environmental impact on pipeline sensitive areas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Emissions during diesel Phase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Future Gas LDC in Mato Grosso. Flow of Funds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Central Bank rules for Currency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Monthly remittances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Take-or-pay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0868AFF-322A-44FE-B0B4-3C7DCF198914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"/>
          <p:cNvSpPr/>
          <p:nvPr/>
        </p:nvSpPr>
        <p:spPr>
          <a:xfrm>
            <a:off x="609480" y="1143000"/>
            <a:ext cx="8001000" cy="0"/>
          </a:xfrm>
          <a:prstGeom prst="line">
            <a:avLst/>
          </a:prstGeom>
          <a:ln w="284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689760" y="684360"/>
            <a:ext cx="37386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333333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2400" strike="noStrike" u="none">
                <a:solidFill>
                  <a:srgbClr val="000000"/>
                </a:solidFill>
                <a:effectLst/>
                <a:uFillTx/>
                <a:latin typeface="HelveticaBQ"/>
              </a:rPr>
              <a:t>Fluxo Conceitual de Caixa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533520" y="1447920"/>
            <a:ext cx="1981080" cy="45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ELETRONORTE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3657600" y="1447920"/>
            <a:ext cx="1981080" cy="457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2514960" y="1219320"/>
            <a:ext cx="1191600" cy="43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Tarifa de</a:t>
            </a:r>
            <a:br>
              <a:rPr sz="1400"/>
            </a:br>
            <a:r>
              <a:rPr b="1" lang="pt-BR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Eletricidade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2590920" y="1552680"/>
            <a:ext cx="1066680" cy="304560"/>
          </a:xfrm>
          <a:prstGeom prst="rightArrow">
            <a:avLst>
              <a:gd name="adj1" fmla="val 50000"/>
              <a:gd name="adj2" fmla="val 87559"/>
            </a:avLst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 rot="19560000">
            <a:off x="5603760" y="1885680"/>
            <a:ext cx="416160" cy="990360"/>
          </a:xfrm>
          <a:prstGeom prst="downArrow">
            <a:avLst>
              <a:gd name="adj1" fmla="val 50000"/>
              <a:gd name="adj2" fmla="val 59494"/>
            </a:avLst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 rot="1524600">
            <a:off x="3580920" y="1904760"/>
            <a:ext cx="416160" cy="990360"/>
          </a:xfrm>
          <a:prstGeom prst="downArrow">
            <a:avLst>
              <a:gd name="adj1" fmla="val 50000"/>
              <a:gd name="adj2" fmla="val 59494"/>
            </a:avLst>
          </a:prstGeom>
          <a:solidFill>
            <a:srgbClr val="8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5175720" y="2728080"/>
            <a:ext cx="258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Pagamentos Externos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1809720" y="2804400"/>
            <a:ext cx="2505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pt-BR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Pagamentos Internos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1295280" y="3354840"/>
            <a:ext cx="330696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EPE O&amp;M (R$)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Fornecimento de Energia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Serviço da dívida EPE R$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Dividendos ao acionistas</a:t>
            </a:r>
            <a:br>
              <a:rPr sz="1800"/>
            </a:b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brasileiros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5029200" y="3389760"/>
            <a:ext cx="3886200" cy="215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Pagamentos de gás à TGS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EPE O&amp;M (US$)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Serviço da dívida EPE (US$)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Dividendos aos acionistas</a:t>
            </a:r>
            <a:br>
              <a:rPr sz="1800"/>
            </a:b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estrangeiros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6019920" y="685800"/>
            <a:ext cx="2438280" cy="307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Bank Presentation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2B34F7B-E6EA-4AA1-9BE5-67A61116CF15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"/>
          <p:cNvSpPr/>
          <p:nvPr/>
        </p:nvSpPr>
        <p:spPr>
          <a:xfrm>
            <a:off x="609480" y="1143000"/>
            <a:ext cx="8001000" cy="0"/>
          </a:xfrm>
          <a:prstGeom prst="line">
            <a:avLst/>
          </a:prstGeom>
          <a:ln w="2844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593280" y="1252440"/>
            <a:ext cx="7595640" cy="80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30000"/>
              </a:lnSpc>
              <a:buClr>
                <a:srgbClr val="008000"/>
              </a:buClr>
              <a:buFont typeface="Monotype Sorts" charset="2"/>
              <a:buChar char=""/>
              <a:tabLst>
                <a:tab algn="l" pos="476280"/>
                <a:tab algn="r" pos="765000"/>
                <a:tab algn="l" pos="1139760"/>
                <a:tab algn="l" pos="248292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Operando em capacidade plena e no momento de serviço da dívida </a:t>
            </a:r>
            <a:br>
              <a:rPr sz="1800"/>
            </a:b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máximo, a EPE efetuará os seguintes pagamentos mensais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922320" y="2576160"/>
            <a:ext cx="3063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PAGAMENTOS INTERNOS</a:t>
            </a:r>
            <a:br>
              <a:rPr sz="1800"/>
            </a:b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R$ 1 milhão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5169960" y="2576160"/>
            <a:ext cx="3382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PAGAMENTOS EXTERNOS </a:t>
            </a:r>
            <a:br>
              <a:rPr sz="1800"/>
            </a:br>
            <a:r>
              <a:rPr b="1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Equivalentes a R$ 10 milhões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38" name=""/>
          <p:cNvGrpSpPr/>
          <p:nvPr/>
        </p:nvGrpSpPr>
        <p:grpSpPr>
          <a:xfrm>
            <a:off x="1420920" y="3857760"/>
            <a:ext cx="2066400" cy="1071360"/>
            <a:chOff x="1420920" y="3857760"/>
            <a:chExt cx="2066400" cy="1071360"/>
          </a:xfrm>
        </p:grpSpPr>
        <p:sp>
          <p:nvSpPr>
            <p:cNvPr id="839" name=""/>
            <p:cNvSpPr/>
            <p:nvPr/>
          </p:nvSpPr>
          <p:spPr>
            <a:xfrm>
              <a:off x="3441960" y="4206960"/>
              <a:ext cx="45360" cy="469800"/>
            </a:xfrm>
            <a:custGeom>
              <a:avLst/>
              <a:gdLst/>
              <a:ahLst/>
              <a:rect l="l" t="t" r="r" b="b"/>
              <a:pathLst>
                <a:path w="30" h="234">
                  <a:moveTo>
                    <a:pt x="30" y="0"/>
                  </a:moveTo>
                  <a:lnTo>
                    <a:pt x="30" y="6"/>
                  </a:lnTo>
                  <a:lnTo>
                    <a:pt x="24" y="12"/>
                  </a:lnTo>
                  <a:lnTo>
                    <a:pt x="24" y="18"/>
                  </a:lnTo>
                  <a:lnTo>
                    <a:pt x="24" y="24"/>
                  </a:lnTo>
                  <a:lnTo>
                    <a:pt x="18" y="24"/>
                  </a:lnTo>
                  <a:lnTo>
                    <a:pt x="18" y="30"/>
                  </a:lnTo>
                  <a:lnTo>
                    <a:pt x="12" y="36"/>
                  </a:lnTo>
                  <a:lnTo>
                    <a:pt x="6" y="42"/>
                  </a:lnTo>
                  <a:lnTo>
                    <a:pt x="0" y="48"/>
                  </a:lnTo>
                  <a:lnTo>
                    <a:pt x="0" y="234"/>
                  </a:lnTo>
                  <a:lnTo>
                    <a:pt x="6" y="228"/>
                  </a:lnTo>
                  <a:lnTo>
                    <a:pt x="12" y="222"/>
                  </a:lnTo>
                  <a:lnTo>
                    <a:pt x="18" y="216"/>
                  </a:lnTo>
                  <a:lnTo>
                    <a:pt x="18" y="210"/>
                  </a:lnTo>
                  <a:lnTo>
                    <a:pt x="24" y="210"/>
                  </a:lnTo>
                  <a:lnTo>
                    <a:pt x="24" y="204"/>
                  </a:lnTo>
                  <a:lnTo>
                    <a:pt x="24" y="198"/>
                  </a:lnTo>
                  <a:lnTo>
                    <a:pt x="30" y="192"/>
                  </a:lnTo>
                  <a:lnTo>
                    <a:pt x="30" y="186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4d4d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2454120" y="3857760"/>
              <a:ext cx="1033200" cy="446040"/>
            </a:xfrm>
            <a:custGeom>
              <a:avLst/>
              <a:gdLst/>
              <a:ahLst/>
              <a:rect l="l" t="t" r="r" b="b"/>
              <a:pathLst>
                <a:path w="672" h="222">
                  <a:moveTo>
                    <a:pt x="0" y="0"/>
                  </a:moveTo>
                  <a:lnTo>
                    <a:pt x="24" y="0"/>
                  </a:lnTo>
                  <a:lnTo>
                    <a:pt x="48" y="0"/>
                  </a:lnTo>
                  <a:lnTo>
                    <a:pt x="78" y="0"/>
                  </a:lnTo>
                  <a:lnTo>
                    <a:pt x="102" y="0"/>
                  </a:lnTo>
                  <a:lnTo>
                    <a:pt x="126" y="0"/>
                  </a:lnTo>
                  <a:lnTo>
                    <a:pt x="150" y="0"/>
                  </a:lnTo>
                  <a:lnTo>
                    <a:pt x="186" y="6"/>
                  </a:lnTo>
                  <a:lnTo>
                    <a:pt x="204" y="6"/>
                  </a:lnTo>
                  <a:lnTo>
                    <a:pt x="228" y="6"/>
                  </a:lnTo>
                  <a:lnTo>
                    <a:pt x="252" y="12"/>
                  </a:lnTo>
                  <a:lnTo>
                    <a:pt x="282" y="12"/>
                  </a:lnTo>
                  <a:lnTo>
                    <a:pt x="306" y="18"/>
                  </a:lnTo>
                  <a:lnTo>
                    <a:pt x="324" y="18"/>
                  </a:lnTo>
                  <a:lnTo>
                    <a:pt x="342" y="24"/>
                  </a:lnTo>
                  <a:lnTo>
                    <a:pt x="366" y="24"/>
                  </a:lnTo>
                  <a:lnTo>
                    <a:pt x="396" y="30"/>
                  </a:lnTo>
                  <a:lnTo>
                    <a:pt x="414" y="36"/>
                  </a:lnTo>
                  <a:lnTo>
                    <a:pt x="432" y="42"/>
                  </a:lnTo>
                  <a:lnTo>
                    <a:pt x="450" y="42"/>
                  </a:lnTo>
                  <a:lnTo>
                    <a:pt x="474" y="48"/>
                  </a:lnTo>
                  <a:lnTo>
                    <a:pt x="492" y="54"/>
                  </a:lnTo>
                  <a:lnTo>
                    <a:pt x="504" y="60"/>
                  </a:lnTo>
                  <a:lnTo>
                    <a:pt x="522" y="60"/>
                  </a:lnTo>
                  <a:lnTo>
                    <a:pt x="540" y="72"/>
                  </a:lnTo>
                  <a:lnTo>
                    <a:pt x="558" y="78"/>
                  </a:lnTo>
                  <a:lnTo>
                    <a:pt x="570" y="78"/>
                  </a:lnTo>
                  <a:lnTo>
                    <a:pt x="582" y="84"/>
                  </a:lnTo>
                  <a:lnTo>
                    <a:pt x="594" y="90"/>
                  </a:lnTo>
                  <a:lnTo>
                    <a:pt x="606" y="96"/>
                  </a:lnTo>
                  <a:lnTo>
                    <a:pt x="618" y="102"/>
                  </a:lnTo>
                  <a:lnTo>
                    <a:pt x="624" y="108"/>
                  </a:lnTo>
                  <a:lnTo>
                    <a:pt x="636" y="114"/>
                  </a:lnTo>
                  <a:lnTo>
                    <a:pt x="642" y="126"/>
                  </a:lnTo>
                  <a:lnTo>
                    <a:pt x="648" y="132"/>
                  </a:lnTo>
                  <a:lnTo>
                    <a:pt x="654" y="138"/>
                  </a:lnTo>
                  <a:lnTo>
                    <a:pt x="660" y="144"/>
                  </a:lnTo>
                  <a:lnTo>
                    <a:pt x="666" y="150"/>
                  </a:lnTo>
                  <a:lnTo>
                    <a:pt x="666" y="156"/>
                  </a:lnTo>
                  <a:lnTo>
                    <a:pt x="672" y="162"/>
                  </a:lnTo>
                  <a:lnTo>
                    <a:pt x="672" y="168"/>
                  </a:lnTo>
                  <a:lnTo>
                    <a:pt x="672" y="174"/>
                  </a:lnTo>
                  <a:lnTo>
                    <a:pt x="666" y="186"/>
                  </a:lnTo>
                  <a:lnTo>
                    <a:pt x="666" y="192"/>
                  </a:lnTo>
                  <a:lnTo>
                    <a:pt x="666" y="198"/>
                  </a:lnTo>
                  <a:lnTo>
                    <a:pt x="660" y="204"/>
                  </a:lnTo>
                  <a:lnTo>
                    <a:pt x="654" y="210"/>
                  </a:lnTo>
                  <a:lnTo>
                    <a:pt x="648" y="216"/>
                  </a:lnTo>
                  <a:lnTo>
                    <a:pt x="642" y="222"/>
                  </a:lnTo>
                  <a:lnTo>
                    <a:pt x="0" y="1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1420920" y="4206960"/>
              <a:ext cx="526320" cy="674640"/>
            </a:xfrm>
            <a:custGeom>
              <a:avLst/>
              <a:gdLst/>
              <a:ahLst/>
              <a:rect l="l" t="t" r="r" b="b"/>
              <a:pathLst>
                <a:path w="342" h="336">
                  <a:moveTo>
                    <a:pt x="342" y="150"/>
                  </a:moveTo>
                  <a:lnTo>
                    <a:pt x="324" y="150"/>
                  </a:lnTo>
                  <a:lnTo>
                    <a:pt x="294" y="144"/>
                  </a:lnTo>
                  <a:lnTo>
                    <a:pt x="276" y="138"/>
                  </a:lnTo>
                  <a:lnTo>
                    <a:pt x="258" y="138"/>
                  </a:lnTo>
                  <a:lnTo>
                    <a:pt x="240" y="132"/>
                  </a:lnTo>
                  <a:lnTo>
                    <a:pt x="210" y="126"/>
                  </a:lnTo>
                  <a:lnTo>
                    <a:pt x="198" y="120"/>
                  </a:lnTo>
                  <a:lnTo>
                    <a:pt x="180" y="120"/>
                  </a:lnTo>
                  <a:lnTo>
                    <a:pt x="162" y="114"/>
                  </a:lnTo>
                  <a:lnTo>
                    <a:pt x="138" y="108"/>
                  </a:lnTo>
                  <a:lnTo>
                    <a:pt x="126" y="102"/>
                  </a:lnTo>
                  <a:lnTo>
                    <a:pt x="114" y="96"/>
                  </a:lnTo>
                  <a:lnTo>
                    <a:pt x="102" y="90"/>
                  </a:lnTo>
                  <a:lnTo>
                    <a:pt x="84" y="84"/>
                  </a:lnTo>
                  <a:lnTo>
                    <a:pt x="72" y="78"/>
                  </a:lnTo>
                  <a:lnTo>
                    <a:pt x="60" y="72"/>
                  </a:lnTo>
                  <a:lnTo>
                    <a:pt x="54" y="66"/>
                  </a:lnTo>
                  <a:lnTo>
                    <a:pt x="42" y="60"/>
                  </a:lnTo>
                  <a:lnTo>
                    <a:pt x="30" y="54"/>
                  </a:lnTo>
                  <a:lnTo>
                    <a:pt x="24" y="48"/>
                  </a:lnTo>
                  <a:lnTo>
                    <a:pt x="18" y="42"/>
                  </a:lnTo>
                  <a:lnTo>
                    <a:pt x="12" y="30"/>
                  </a:lnTo>
                  <a:lnTo>
                    <a:pt x="6" y="24"/>
                  </a:lnTo>
                  <a:lnTo>
                    <a:pt x="6" y="18"/>
                  </a:lnTo>
                  <a:lnTo>
                    <a:pt x="0" y="12"/>
                  </a:lnTo>
                  <a:lnTo>
                    <a:pt x="0" y="6"/>
                  </a:lnTo>
                  <a:lnTo>
                    <a:pt x="0" y="0"/>
                  </a:lnTo>
                  <a:lnTo>
                    <a:pt x="0" y="186"/>
                  </a:lnTo>
                  <a:lnTo>
                    <a:pt x="0" y="192"/>
                  </a:lnTo>
                  <a:lnTo>
                    <a:pt x="0" y="198"/>
                  </a:lnTo>
                  <a:lnTo>
                    <a:pt x="6" y="204"/>
                  </a:lnTo>
                  <a:lnTo>
                    <a:pt x="6" y="210"/>
                  </a:lnTo>
                  <a:lnTo>
                    <a:pt x="12" y="216"/>
                  </a:lnTo>
                  <a:lnTo>
                    <a:pt x="18" y="228"/>
                  </a:lnTo>
                  <a:lnTo>
                    <a:pt x="24" y="234"/>
                  </a:lnTo>
                  <a:lnTo>
                    <a:pt x="30" y="240"/>
                  </a:lnTo>
                  <a:lnTo>
                    <a:pt x="42" y="246"/>
                  </a:lnTo>
                  <a:lnTo>
                    <a:pt x="54" y="252"/>
                  </a:lnTo>
                  <a:lnTo>
                    <a:pt x="60" y="258"/>
                  </a:lnTo>
                  <a:lnTo>
                    <a:pt x="72" y="264"/>
                  </a:lnTo>
                  <a:lnTo>
                    <a:pt x="84" y="270"/>
                  </a:lnTo>
                  <a:lnTo>
                    <a:pt x="102" y="276"/>
                  </a:lnTo>
                  <a:lnTo>
                    <a:pt x="114" y="282"/>
                  </a:lnTo>
                  <a:lnTo>
                    <a:pt x="126" y="288"/>
                  </a:lnTo>
                  <a:lnTo>
                    <a:pt x="138" y="294"/>
                  </a:lnTo>
                  <a:lnTo>
                    <a:pt x="162" y="300"/>
                  </a:lnTo>
                  <a:lnTo>
                    <a:pt x="180" y="306"/>
                  </a:lnTo>
                  <a:lnTo>
                    <a:pt x="198" y="306"/>
                  </a:lnTo>
                  <a:lnTo>
                    <a:pt x="210" y="312"/>
                  </a:lnTo>
                  <a:lnTo>
                    <a:pt x="240" y="318"/>
                  </a:lnTo>
                  <a:lnTo>
                    <a:pt x="258" y="324"/>
                  </a:lnTo>
                  <a:lnTo>
                    <a:pt x="276" y="324"/>
                  </a:lnTo>
                  <a:lnTo>
                    <a:pt x="294" y="330"/>
                  </a:lnTo>
                  <a:lnTo>
                    <a:pt x="324" y="336"/>
                  </a:lnTo>
                  <a:lnTo>
                    <a:pt x="342" y="336"/>
                  </a:lnTo>
                  <a:lnTo>
                    <a:pt x="342" y="150"/>
                  </a:lnTo>
                  <a:close/>
                </a:path>
              </a:pathLst>
            </a:custGeom>
            <a:solidFill>
              <a:srgbClr val="66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1420920" y="3857760"/>
              <a:ext cx="1033200" cy="650880"/>
            </a:xfrm>
            <a:custGeom>
              <a:avLst/>
              <a:gdLst/>
              <a:ahLst/>
              <a:rect l="l" t="t" r="r" b="b"/>
              <a:pathLst>
                <a:path w="672" h="324">
                  <a:moveTo>
                    <a:pt x="342" y="324"/>
                  </a:moveTo>
                  <a:lnTo>
                    <a:pt x="324" y="324"/>
                  </a:lnTo>
                  <a:lnTo>
                    <a:pt x="294" y="318"/>
                  </a:lnTo>
                  <a:lnTo>
                    <a:pt x="276" y="312"/>
                  </a:lnTo>
                  <a:lnTo>
                    <a:pt x="258" y="312"/>
                  </a:lnTo>
                  <a:lnTo>
                    <a:pt x="240" y="306"/>
                  </a:lnTo>
                  <a:lnTo>
                    <a:pt x="210" y="300"/>
                  </a:lnTo>
                  <a:lnTo>
                    <a:pt x="198" y="294"/>
                  </a:lnTo>
                  <a:lnTo>
                    <a:pt x="180" y="294"/>
                  </a:lnTo>
                  <a:lnTo>
                    <a:pt x="156" y="282"/>
                  </a:lnTo>
                  <a:lnTo>
                    <a:pt x="138" y="282"/>
                  </a:lnTo>
                  <a:lnTo>
                    <a:pt x="126" y="276"/>
                  </a:lnTo>
                  <a:lnTo>
                    <a:pt x="114" y="270"/>
                  </a:lnTo>
                  <a:lnTo>
                    <a:pt x="96" y="264"/>
                  </a:lnTo>
                  <a:lnTo>
                    <a:pt x="84" y="258"/>
                  </a:lnTo>
                  <a:lnTo>
                    <a:pt x="72" y="252"/>
                  </a:lnTo>
                  <a:lnTo>
                    <a:pt x="54" y="246"/>
                  </a:lnTo>
                  <a:lnTo>
                    <a:pt x="48" y="240"/>
                  </a:lnTo>
                  <a:lnTo>
                    <a:pt x="42" y="234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18" y="210"/>
                  </a:lnTo>
                  <a:lnTo>
                    <a:pt x="12" y="204"/>
                  </a:lnTo>
                  <a:lnTo>
                    <a:pt x="6" y="198"/>
                  </a:lnTo>
                  <a:lnTo>
                    <a:pt x="0" y="192"/>
                  </a:lnTo>
                  <a:lnTo>
                    <a:pt x="0" y="186"/>
                  </a:lnTo>
                  <a:lnTo>
                    <a:pt x="0" y="180"/>
                  </a:lnTo>
                  <a:lnTo>
                    <a:pt x="0" y="168"/>
                  </a:lnTo>
                  <a:lnTo>
                    <a:pt x="0" y="162"/>
                  </a:lnTo>
                  <a:lnTo>
                    <a:pt x="0" y="156"/>
                  </a:lnTo>
                  <a:lnTo>
                    <a:pt x="6" y="150"/>
                  </a:lnTo>
                  <a:lnTo>
                    <a:pt x="6" y="144"/>
                  </a:lnTo>
                  <a:lnTo>
                    <a:pt x="12" y="138"/>
                  </a:lnTo>
                  <a:lnTo>
                    <a:pt x="24" y="126"/>
                  </a:lnTo>
                  <a:lnTo>
                    <a:pt x="30" y="120"/>
                  </a:lnTo>
                  <a:lnTo>
                    <a:pt x="36" y="114"/>
                  </a:lnTo>
                  <a:lnTo>
                    <a:pt x="42" y="108"/>
                  </a:lnTo>
                  <a:lnTo>
                    <a:pt x="54" y="102"/>
                  </a:lnTo>
                  <a:lnTo>
                    <a:pt x="66" y="96"/>
                  </a:lnTo>
                  <a:lnTo>
                    <a:pt x="78" y="90"/>
                  </a:lnTo>
                  <a:lnTo>
                    <a:pt x="96" y="84"/>
                  </a:lnTo>
                  <a:lnTo>
                    <a:pt x="108" y="78"/>
                  </a:lnTo>
                  <a:lnTo>
                    <a:pt x="120" y="72"/>
                  </a:lnTo>
                  <a:lnTo>
                    <a:pt x="132" y="66"/>
                  </a:lnTo>
                  <a:lnTo>
                    <a:pt x="156" y="60"/>
                  </a:lnTo>
                  <a:lnTo>
                    <a:pt x="174" y="54"/>
                  </a:lnTo>
                  <a:lnTo>
                    <a:pt x="186" y="54"/>
                  </a:lnTo>
                  <a:lnTo>
                    <a:pt x="210" y="48"/>
                  </a:lnTo>
                  <a:lnTo>
                    <a:pt x="228" y="42"/>
                  </a:lnTo>
                  <a:lnTo>
                    <a:pt x="246" y="36"/>
                  </a:lnTo>
                  <a:lnTo>
                    <a:pt x="264" y="36"/>
                  </a:lnTo>
                  <a:lnTo>
                    <a:pt x="294" y="30"/>
                  </a:lnTo>
                  <a:lnTo>
                    <a:pt x="312" y="24"/>
                  </a:lnTo>
                  <a:lnTo>
                    <a:pt x="336" y="24"/>
                  </a:lnTo>
                  <a:lnTo>
                    <a:pt x="366" y="18"/>
                  </a:lnTo>
                  <a:lnTo>
                    <a:pt x="384" y="12"/>
                  </a:lnTo>
                  <a:lnTo>
                    <a:pt x="408" y="12"/>
                  </a:lnTo>
                  <a:lnTo>
                    <a:pt x="432" y="12"/>
                  </a:lnTo>
                  <a:lnTo>
                    <a:pt x="462" y="6"/>
                  </a:lnTo>
                  <a:lnTo>
                    <a:pt x="486" y="6"/>
                  </a:lnTo>
                  <a:lnTo>
                    <a:pt x="510" y="6"/>
                  </a:lnTo>
                  <a:lnTo>
                    <a:pt x="540" y="0"/>
                  </a:lnTo>
                  <a:lnTo>
                    <a:pt x="564" y="0"/>
                  </a:lnTo>
                  <a:lnTo>
                    <a:pt x="588" y="0"/>
                  </a:lnTo>
                  <a:lnTo>
                    <a:pt x="612" y="0"/>
                  </a:lnTo>
                  <a:lnTo>
                    <a:pt x="648" y="0"/>
                  </a:lnTo>
                  <a:lnTo>
                    <a:pt x="672" y="0"/>
                  </a:lnTo>
                  <a:lnTo>
                    <a:pt x="672" y="174"/>
                  </a:lnTo>
                  <a:lnTo>
                    <a:pt x="342" y="324"/>
                  </a:lnTo>
                  <a:close/>
                </a:path>
              </a:pathLst>
            </a:cu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2841120" y="4303800"/>
              <a:ext cx="600840" cy="601560"/>
            </a:xfrm>
            <a:custGeom>
              <a:avLst/>
              <a:gdLst/>
              <a:ahLst/>
              <a:rect l="l" t="t" r="r" b="b"/>
              <a:pathLst>
                <a:path w="390" h="300">
                  <a:moveTo>
                    <a:pt x="390" y="0"/>
                  </a:moveTo>
                  <a:lnTo>
                    <a:pt x="384" y="6"/>
                  </a:lnTo>
                  <a:lnTo>
                    <a:pt x="372" y="12"/>
                  </a:lnTo>
                  <a:lnTo>
                    <a:pt x="366" y="18"/>
                  </a:lnTo>
                  <a:lnTo>
                    <a:pt x="348" y="24"/>
                  </a:lnTo>
                  <a:lnTo>
                    <a:pt x="342" y="30"/>
                  </a:lnTo>
                  <a:lnTo>
                    <a:pt x="330" y="36"/>
                  </a:lnTo>
                  <a:lnTo>
                    <a:pt x="318" y="42"/>
                  </a:lnTo>
                  <a:lnTo>
                    <a:pt x="306" y="48"/>
                  </a:lnTo>
                  <a:lnTo>
                    <a:pt x="288" y="54"/>
                  </a:lnTo>
                  <a:lnTo>
                    <a:pt x="276" y="60"/>
                  </a:lnTo>
                  <a:lnTo>
                    <a:pt x="264" y="60"/>
                  </a:lnTo>
                  <a:lnTo>
                    <a:pt x="240" y="72"/>
                  </a:lnTo>
                  <a:lnTo>
                    <a:pt x="222" y="72"/>
                  </a:lnTo>
                  <a:lnTo>
                    <a:pt x="204" y="78"/>
                  </a:lnTo>
                  <a:lnTo>
                    <a:pt x="186" y="84"/>
                  </a:lnTo>
                  <a:lnTo>
                    <a:pt x="168" y="84"/>
                  </a:lnTo>
                  <a:lnTo>
                    <a:pt x="150" y="90"/>
                  </a:lnTo>
                  <a:lnTo>
                    <a:pt x="132" y="96"/>
                  </a:lnTo>
                  <a:lnTo>
                    <a:pt x="114" y="96"/>
                  </a:lnTo>
                  <a:lnTo>
                    <a:pt x="84" y="102"/>
                  </a:lnTo>
                  <a:lnTo>
                    <a:pt x="60" y="102"/>
                  </a:lnTo>
                  <a:lnTo>
                    <a:pt x="42" y="108"/>
                  </a:lnTo>
                  <a:lnTo>
                    <a:pt x="18" y="108"/>
                  </a:lnTo>
                  <a:lnTo>
                    <a:pt x="0" y="114"/>
                  </a:lnTo>
                  <a:lnTo>
                    <a:pt x="0" y="300"/>
                  </a:lnTo>
                  <a:lnTo>
                    <a:pt x="18" y="294"/>
                  </a:lnTo>
                  <a:lnTo>
                    <a:pt x="42" y="294"/>
                  </a:lnTo>
                  <a:lnTo>
                    <a:pt x="60" y="288"/>
                  </a:lnTo>
                  <a:lnTo>
                    <a:pt x="84" y="288"/>
                  </a:lnTo>
                  <a:lnTo>
                    <a:pt x="114" y="282"/>
                  </a:lnTo>
                  <a:lnTo>
                    <a:pt x="132" y="282"/>
                  </a:lnTo>
                  <a:lnTo>
                    <a:pt x="150" y="276"/>
                  </a:lnTo>
                  <a:lnTo>
                    <a:pt x="168" y="270"/>
                  </a:lnTo>
                  <a:lnTo>
                    <a:pt x="186" y="270"/>
                  </a:lnTo>
                  <a:lnTo>
                    <a:pt x="204" y="264"/>
                  </a:lnTo>
                  <a:lnTo>
                    <a:pt x="222" y="258"/>
                  </a:lnTo>
                  <a:lnTo>
                    <a:pt x="240" y="258"/>
                  </a:lnTo>
                  <a:lnTo>
                    <a:pt x="264" y="246"/>
                  </a:lnTo>
                  <a:lnTo>
                    <a:pt x="276" y="246"/>
                  </a:lnTo>
                  <a:lnTo>
                    <a:pt x="288" y="240"/>
                  </a:lnTo>
                  <a:lnTo>
                    <a:pt x="306" y="234"/>
                  </a:lnTo>
                  <a:lnTo>
                    <a:pt x="318" y="228"/>
                  </a:lnTo>
                  <a:lnTo>
                    <a:pt x="330" y="222"/>
                  </a:lnTo>
                  <a:lnTo>
                    <a:pt x="342" y="216"/>
                  </a:lnTo>
                  <a:lnTo>
                    <a:pt x="348" y="210"/>
                  </a:lnTo>
                  <a:lnTo>
                    <a:pt x="366" y="204"/>
                  </a:lnTo>
                  <a:lnTo>
                    <a:pt x="372" y="198"/>
                  </a:lnTo>
                  <a:lnTo>
                    <a:pt x="384" y="192"/>
                  </a:lnTo>
                  <a:lnTo>
                    <a:pt x="390" y="186"/>
                  </a:lnTo>
                  <a:lnTo>
                    <a:pt x="390" y="0"/>
                  </a:lnTo>
                  <a:close/>
                </a:path>
              </a:pathLst>
            </a:custGeom>
            <a:solidFill>
              <a:srgbClr val="4d1a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2454120" y="4206960"/>
              <a:ext cx="987840" cy="325440"/>
            </a:xfrm>
            <a:custGeom>
              <a:avLst/>
              <a:gdLst/>
              <a:ahLst/>
              <a:rect l="l" t="t" r="r" b="b"/>
              <a:pathLst>
                <a:path w="642" h="162">
                  <a:moveTo>
                    <a:pt x="642" y="48"/>
                  </a:moveTo>
                  <a:lnTo>
                    <a:pt x="636" y="54"/>
                  </a:lnTo>
                  <a:lnTo>
                    <a:pt x="624" y="60"/>
                  </a:lnTo>
                  <a:lnTo>
                    <a:pt x="618" y="66"/>
                  </a:lnTo>
                  <a:lnTo>
                    <a:pt x="600" y="72"/>
                  </a:lnTo>
                  <a:lnTo>
                    <a:pt x="594" y="78"/>
                  </a:lnTo>
                  <a:lnTo>
                    <a:pt x="582" y="84"/>
                  </a:lnTo>
                  <a:lnTo>
                    <a:pt x="570" y="90"/>
                  </a:lnTo>
                  <a:lnTo>
                    <a:pt x="558" y="96"/>
                  </a:lnTo>
                  <a:lnTo>
                    <a:pt x="540" y="102"/>
                  </a:lnTo>
                  <a:lnTo>
                    <a:pt x="528" y="108"/>
                  </a:lnTo>
                  <a:lnTo>
                    <a:pt x="516" y="108"/>
                  </a:lnTo>
                  <a:lnTo>
                    <a:pt x="492" y="120"/>
                  </a:lnTo>
                  <a:lnTo>
                    <a:pt x="474" y="120"/>
                  </a:lnTo>
                  <a:lnTo>
                    <a:pt x="456" y="126"/>
                  </a:lnTo>
                  <a:lnTo>
                    <a:pt x="438" y="132"/>
                  </a:lnTo>
                  <a:lnTo>
                    <a:pt x="420" y="132"/>
                  </a:lnTo>
                  <a:lnTo>
                    <a:pt x="402" y="138"/>
                  </a:lnTo>
                  <a:lnTo>
                    <a:pt x="384" y="144"/>
                  </a:lnTo>
                  <a:lnTo>
                    <a:pt x="366" y="144"/>
                  </a:lnTo>
                  <a:lnTo>
                    <a:pt x="336" y="150"/>
                  </a:lnTo>
                  <a:lnTo>
                    <a:pt x="312" y="150"/>
                  </a:lnTo>
                  <a:lnTo>
                    <a:pt x="294" y="156"/>
                  </a:lnTo>
                  <a:lnTo>
                    <a:pt x="270" y="156"/>
                  </a:lnTo>
                  <a:lnTo>
                    <a:pt x="252" y="162"/>
                  </a:lnTo>
                  <a:lnTo>
                    <a:pt x="0" y="0"/>
                  </a:lnTo>
                  <a:lnTo>
                    <a:pt x="642" y="4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1947240" y="4508640"/>
              <a:ext cx="893520" cy="420480"/>
            </a:xfrm>
            <a:custGeom>
              <a:avLst/>
              <a:gdLst/>
              <a:ahLst/>
              <a:rect l="l" t="t" r="r" b="b"/>
              <a:pathLst>
                <a:path w="582" h="210">
                  <a:moveTo>
                    <a:pt x="582" y="12"/>
                  </a:moveTo>
                  <a:lnTo>
                    <a:pt x="558" y="12"/>
                  </a:lnTo>
                  <a:lnTo>
                    <a:pt x="534" y="12"/>
                  </a:lnTo>
                  <a:lnTo>
                    <a:pt x="516" y="18"/>
                  </a:lnTo>
                  <a:lnTo>
                    <a:pt x="480" y="18"/>
                  </a:lnTo>
                  <a:lnTo>
                    <a:pt x="456" y="18"/>
                  </a:lnTo>
                  <a:lnTo>
                    <a:pt x="432" y="18"/>
                  </a:lnTo>
                  <a:lnTo>
                    <a:pt x="408" y="24"/>
                  </a:lnTo>
                  <a:lnTo>
                    <a:pt x="390" y="24"/>
                  </a:lnTo>
                  <a:lnTo>
                    <a:pt x="366" y="24"/>
                  </a:lnTo>
                  <a:lnTo>
                    <a:pt x="342" y="24"/>
                  </a:lnTo>
                  <a:lnTo>
                    <a:pt x="318" y="24"/>
                  </a:lnTo>
                  <a:lnTo>
                    <a:pt x="282" y="24"/>
                  </a:lnTo>
                  <a:lnTo>
                    <a:pt x="258" y="24"/>
                  </a:lnTo>
                  <a:lnTo>
                    <a:pt x="234" y="18"/>
                  </a:lnTo>
                  <a:lnTo>
                    <a:pt x="210" y="18"/>
                  </a:lnTo>
                  <a:lnTo>
                    <a:pt x="186" y="18"/>
                  </a:lnTo>
                  <a:lnTo>
                    <a:pt x="168" y="18"/>
                  </a:lnTo>
                  <a:lnTo>
                    <a:pt x="144" y="18"/>
                  </a:lnTo>
                  <a:lnTo>
                    <a:pt x="120" y="12"/>
                  </a:lnTo>
                  <a:lnTo>
                    <a:pt x="90" y="12"/>
                  </a:lnTo>
                  <a:lnTo>
                    <a:pt x="66" y="6"/>
                  </a:lnTo>
                  <a:lnTo>
                    <a:pt x="42" y="6"/>
                  </a:lnTo>
                  <a:lnTo>
                    <a:pt x="24" y="6"/>
                  </a:lnTo>
                  <a:lnTo>
                    <a:pt x="0" y="0"/>
                  </a:lnTo>
                  <a:lnTo>
                    <a:pt x="0" y="186"/>
                  </a:lnTo>
                  <a:lnTo>
                    <a:pt x="24" y="192"/>
                  </a:lnTo>
                  <a:lnTo>
                    <a:pt x="42" y="192"/>
                  </a:lnTo>
                  <a:lnTo>
                    <a:pt x="66" y="192"/>
                  </a:lnTo>
                  <a:lnTo>
                    <a:pt x="90" y="198"/>
                  </a:lnTo>
                  <a:lnTo>
                    <a:pt x="120" y="198"/>
                  </a:lnTo>
                  <a:lnTo>
                    <a:pt x="144" y="204"/>
                  </a:lnTo>
                  <a:lnTo>
                    <a:pt x="168" y="204"/>
                  </a:lnTo>
                  <a:lnTo>
                    <a:pt x="186" y="204"/>
                  </a:lnTo>
                  <a:lnTo>
                    <a:pt x="210" y="204"/>
                  </a:lnTo>
                  <a:lnTo>
                    <a:pt x="234" y="204"/>
                  </a:lnTo>
                  <a:lnTo>
                    <a:pt x="258" y="210"/>
                  </a:lnTo>
                  <a:lnTo>
                    <a:pt x="282" y="210"/>
                  </a:lnTo>
                  <a:lnTo>
                    <a:pt x="318" y="210"/>
                  </a:lnTo>
                  <a:lnTo>
                    <a:pt x="342" y="210"/>
                  </a:lnTo>
                  <a:lnTo>
                    <a:pt x="366" y="210"/>
                  </a:lnTo>
                  <a:lnTo>
                    <a:pt x="390" y="210"/>
                  </a:lnTo>
                  <a:lnTo>
                    <a:pt x="408" y="210"/>
                  </a:lnTo>
                  <a:lnTo>
                    <a:pt x="432" y="204"/>
                  </a:lnTo>
                  <a:lnTo>
                    <a:pt x="456" y="204"/>
                  </a:lnTo>
                  <a:lnTo>
                    <a:pt x="480" y="204"/>
                  </a:lnTo>
                  <a:lnTo>
                    <a:pt x="516" y="204"/>
                  </a:lnTo>
                  <a:lnTo>
                    <a:pt x="534" y="198"/>
                  </a:lnTo>
                  <a:lnTo>
                    <a:pt x="558" y="198"/>
                  </a:lnTo>
                  <a:lnTo>
                    <a:pt x="582" y="198"/>
                  </a:lnTo>
                  <a:lnTo>
                    <a:pt x="582" y="12"/>
                  </a:lnTo>
                  <a:close/>
                </a:path>
              </a:pathLst>
            </a:custGeom>
            <a:solidFill>
              <a:srgbClr val="808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1947240" y="4206960"/>
              <a:ext cx="893520" cy="349200"/>
            </a:xfrm>
            <a:custGeom>
              <a:avLst/>
              <a:gdLst/>
              <a:ahLst/>
              <a:rect l="l" t="t" r="r" b="b"/>
              <a:pathLst>
                <a:path w="582" h="174">
                  <a:moveTo>
                    <a:pt x="582" y="162"/>
                  </a:moveTo>
                  <a:lnTo>
                    <a:pt x="558" y="162"/>
                  </a:lnTo>
                  <a:lnTo>
                    <a:pt x="534" y="162"/>
                  </a:lnTo>
                  <a:lnTo>
                    <a:pt x="516" y="168"/>
                  </a:lnTo>
                  <a:lnTo>
                    <a:pt x="480" y="168"/>
                  </a:lnTo>
                  <a:lnTo>
                    <a:pt x="456" y="168"/>
                  </a:lnTo>
                  <a:lnTo>
                    <a:pt x="432" y="168"/>
                  </a:lnTo>
                  <a:lnTo>
                    <a:pt x="408" y="174"/>
                  </a:lnTo>
                  <a:lnTo>
                    <a:pt x="390" y="174"/>
                  </a:lnTo>
                  <a:lnTo>
                    <a:pt x="366" y="174"/>
                  </a:lnTo>
                  <a:lnTo>
                    <a:pt x="342" y="174"/>
                  </a:lnTo>
                  <a:lnTo>
                    <a:pt x="318" y="174"/>
                  </a:lnTo>
                  <a:lnTo>
                    <a:pt x="282" y="174"/>
                  </a:lnTo>
                  <a:lnTo>
                    <a:pt x="258" y="174"/>
                  </a:lnTo>
                  <a:lnTo>
                    <a:pt x="234" y="168"/>
                  </a:lnTo>
                  <a:lnTo>
                    <a:pt x="210" y="168"/>
                  </a:lnTo>
                  <a:lnTo>
                    <a:pt x="186" y="168"/>
                  </a:lnTo>
                  <a:lnTo>
                    <a:pt x="168" y="168"/>
                  </a:lnTo>
                  <a:lnTo>
                    <a:pt x="144" y="168"/>
                  </a:lnTo>
                  <a:lnTo>
                    <a:pt x="120" y="162"/>
                  </a:lnTo>
                  <a:lnTo>
                    <a:pt x="90" y="162"/>
                  </a:lnTo>
                  <a:lnTo>
                    <a:pt x="66" y="156"/>
                  </a:lnTo>
                  <a:lnTo>
                    <a:pt x="42" y="156"/>
                  </a:lnTo>
                  <a:lnTo>
                    <a:pt x="24" y="156"/>
                  </a:lnTo>
                  <a:lnTo>
                    <a:pt x="0" y="150"/>
                  </a:lnTo>
                  <a:lnTo>
                    <a:pt x="330" y="0"/>
                  </a:lnTo>
                  <a:lnTo>
                    <a:pt x="582" y="162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7" name=""/>
          <p:cNvSpPr/>
          <p:nvPr/>
        </p:nvSpPr>
        <p:spPr>
          <a:xfrm>
            <a:off x="3257640" y="3809880"/>
            <a:ext cx="1219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Salários/Escritório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3211200" y="4844880"/>
            <a:ext cx="986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O&amp;M Diversos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1995480" y="4938840"/>
            <a:ext cx="851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Manutenção </a:t>
            </a:r>
            <a:br>
              <a:rPr sz="1200"/>
            </a:b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Menor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308160" y="3962520"/>
            <a:ext cx="1152360" cy="2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Serviço da Dívida</a:t>
            </a:r>
            <a:br>
              <a:rPr sz="1200"/>
            </a:b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 Reais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1" name=""/>
          <p:cNvGrpSpPr/>
          <p:nvPr/>
        </p:nvGrpSpPr>
        <p:grpSpPr>
          <a:xfrm>
            <a:off x="5580000" y="3940200"/>
            <a:ext cx="2411640" cy="1039680"/>
            <a:chOff x="5580000" y="3940200"/>
            <a:chExt cx="2411640" cy="1039680"/>
          </a:xfrm>
        </p:grpSpPr>
        <p:sp>
          <p:nvSpPr>
            <p:cNvPr id="852" name=""/>
            <p:cNvSpPr/>
            <p:nvPr/>
          </p:nvSpPr>
          <p:spPr>
            <a:xfrm>
              <a:off x="5590080" y="3940200"/>
              <a:ext cx="1195200" cy="339840"/>
            </a:xfrm>
            <a:custGeom>
              <a:avLst/>
              <a:gdLst/>
              <a:ahLst/>
              <a:rect l="l" t="t" r="r" b="b"/>
              <a:pathLst>
                <a:path w="816" h="214">
                  <a:moveTo>
                    <a:pt x="0" y="177"/>
                  </a:moveTo>
                  <a:lnTo>
                    <a:pt x="8" y="170"/>
                  </a:lnTo>
                  <a:lnTo>
                    <a:pt x="15" y="162"/>
                  </a:lnTo>
                  <a:lnTo>
                    <a:pt x="22" y="155"/>
                  </a:lnTo>
                  <a:lnTo>
                    <a:pt x="30" y="147"/>
                  </a:lnTo>
                  <a:lnTo>
                    <a:pt x="45" y="140"/>
                  </a:lnTo>
                  <a:lnTo>
                    <a:pt x="59" y="125"/>
                  </a:lnTo>
                  <a:lnTo>
                    <a:pt x="67" y="118"/>
                  </a:lnTo>
                  <a:lnTo>
                    <a:pt x="81" y="118"/>
                  </a:lnTo>
                  <a:lnTo>
                    <a:pt x="96" y="111"/>
                  </a:lnTo>
                  <a:lnTo>
                    <a:pt x="118" y="96"/>
                  </a:lnTo>
                  <a:lnTo>
                    <a:pt x="133" y="96"/>
                  </a:lnTo>
                  <a:lnTo>
                    <a:pt x="147" y="89"/>
                  </a:lnTo>
                  <a:lnTo>
                    <a:pt x="162" y="81"/>
                  </a:lnTo>
                  <a:lnTo>
                    <a:pt x="191" y="74"/>
                  </a:lnTo>
                  <a:lnTo>
                    <a:pt x="213" y="67"/>
                  </a:lnTo>
                  <a:lnTo>
                    <a:pt x="236" y="59"/>
                  </a:lnTo>
                  <a:lnTo>
                    <a:pt x="250" y="59"/>
                  </a:lnTo>
                  <a:lnTo>
                    <a:pt x="287" y="52"/>
                  </a:lnTo>
                  <a:lnTo>
                    <a:pt x="309" y="45"/>
                  </a:lnTo>
                  <a:lnTo>
                    <a:pt x="331" y="37"/>
                  </a:lnTo>
                  <a:lnTo>
                    <a:pt x="353" y="37"/>
                  </a:lnTo>
                  <a:lnTo>
                    <a:pt x="390" y="30"/>
                  </a:lnTo>
                  <a:lnTo>
                    <a:pt x="412" y="23"/>
                  </a:lnTo>
                  <a:lnTo>
                    <a:pt x="441" y="23"/>
                  </a:lnTo>
                  <a:lnTo>
                    <a:pt x="463" y="15"/>
                  </a:lnTo>
                  <a:lnTo>
                    <a:pt x="507" y="15"/>
                  </a:lnTo>
                  <a:lnTo>
                    <a:pt x="529" y="8"/>
                  </a:lnTo>
                  <a:lnTo>
                    <a:pt x="559" y="8"/>
                  </a:lnTo>
                  <a:lnTo>
                    <a:pt x="588" y="8"/>
                  </a:lnTo>
                  <a:lnTo>
                    <a:pt x="632" y="0"/>
                  </a:lnTo>
                  <a:lnTo>
                    <a:pt x="654" y="0"/>
                  </a:lnTo>
                  <a:lnTo>
                    <a:pt x="684" y="0"/>
                  </a:lnTo>
                  <a:lnTo>
                    <a:pt x="713" y="0"/>
                  </a:lnTo>
                  <a:lnTo>
                    <a:pt x="757" y="0"/>
                  </a:lnTo>
                  <a:lnTo>
                    <a:pt x="786" y="0"/>
                  </a:lnTo>
                  <a:lnTo>
                    <a:pt x="816" y="0"/>
                  </a:lnTo>
                  <a:lnTo>
                    <a:pt x="816" y="214"/>
                  </a:lnTo>
                  <a:lnTo>
                    <a:pt x="0" y="177"/>
                  </a:lnTo>
                  <a:close/>
                </a:path>
              </a:pathLst>
            </a:custGeom>
            <a:solidFill>
              <a:srgbClr val="66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5580000" y="4280040"/>
              <a:ext cx="54000" cy="453960"/>
            </a:xfrm>
            <a:custGeom>
              <a:avLst/>
              <a:gdLst/>
              <a:ahLst/>
              <a:rect l="l" t="t" r="r" b="b"/>
              <a:pathLst>
                <a:path w="37" h="286">
                  <a:moveTo>
                    <a:pt x="37" y="58"/>
                  </a:moveTo>
                  <a:lnTo>
                    <a:pt x="29" y="51"/>
                  </a:lnTo>
                  <a:lnTo>
                    <a:pt x="22" y="44"/>
                  </a:lnTo>
                  <a:lnTo>
                    <a:pt x="15" y="36"/>
                  </a:lnTo>
                  <a:lnTo>
                    <a:pt x="7" y="29"/>
                  </a:lnTo>
                  <a:lnTo>
                    <a:pt x="7" y="29"/>
                  </a:lnTo>
                  <a:lnTo>
                    <a:pt x="0" y="22"/>
                  </a:lnTo>
                  <a:lnTo>
                    <a:pt x="0" y="14"/>
                  </a:lnTo>
                  <a:lnTo>
                    <a:pt x="0" y="7"/>
                  </a:lnTo>
                  <a:lnTo>
                    <a:pt x="0" y="0"/>
                  </a:lnTo>
                  <a:lnTo>
                    <a:pt x="0" y="227"/>
                  </a:lnTo>
                  <a:lnTo>
                    <a:pt x="0" y="235"/>
                  </a:lnTo>
                  <a:lnTo>
                    <a:pt x="0" y="242"/>
                  </a:lnTo>
                  <a:lnTo>
                    <a:pt x="0" y="249"/>
                  </a:lnTo>
                  <a:lnTo>
                    <a:pt x="7" y="257"/>
                  </a:lnTo>
                  <a:lnTo>
                    <a:pt x="7" y="257"/>
                  </a:lnTo>
                  <a:lnTo>
                    <a:pt x="15" y="264"/>
                  </a:lnTo>
                  <a:lnTo>
                    <a:pt x="22" y="272"/>
                  </a:lnTo>
                  <a:lnTo>
                    <a:pt x="29" y="279"/>
                  </a:lnTo>
                  <a:lnTo>
                    <a:pt x="37" y="286"/>
                  </a:lnTo>
                  <a:lnTo>
                    <a:pt x="37" y="58"/>
                  </a:lnTo>
                  <a:close/>
                </a:path>
              </a:pathLst>
            </a:custGeom>
            <a:solidFill>
              <a:srgbClr val="66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5580000" y="4221000"/>
              <a:ext cx="1205640" cy="150840"/>
            </a:xfrm>
            <a:custGeom>
              <a:avLst/>
              <a:gdLst/>
              <a:ahLst/>
              <a:rect l="l" t="t" r="r" b="b"/>
              <a:pathLst>
                <a:path w="823" h="95">
                  <a:moveTo>
                    <a:pt x="37" y="95"/>
                  </a:moveTo>
                  <a:lnTo>
                    <a:pt x="29" y="88"/>
                  </a:lnTo>
                  <a:lnTo>
                    <a:pt x="22" y="81"/>
                  </a:lnTo>
                  <a:lnTo>
                    <a:pt x="7" y="73"/>
                  </a:lnTo>
                  <a:lnTo>
                    <a:pt x="7" y="66"/>
                  </a:lnTo>
                  <a:lnTo>
                    <a:pt x="0" y="59"/>
                  </a:lnTo>
                  <a:lnTo>
                    <a:pt x="0" y="51"/>
                  </a:lnTo>
                  <a:lnTo>
                    <a:pt x="0" y="44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0" y="15"/>
                  </a:lnTo>
                  <a:lnTo>
                    <a:pt x="7" y="7"/>
                  </a:lnTo>
                  <a:lnTo>
                    <a:pt x="7" y="0"/>
                  </a:lnTo>
                  <a:lnTo>
                    <a:pt x="823" y="37"/>
                  </a:lnTo>
                  <a:lnTo>
                    <a:pt x="37" y="95"/>
                  </a:lnTo>
                  <a:close/>
                </a:path>
              </a:pathLst>
            </a:cu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5634000" y="4371840"/>
              <a:ext cx="42480" cy="397080"/>
            </a:xfrm>
            <a:custGeom>
              <a:avLst/>
              <a:gdLst/>
              <a:ahLst/>
              <a:rect l="l" t="t" r="r" b="b"/>
              <a:pathLst>
                <a:path w="29" h="250">
                  <a:moveTo>
                    <a:pt x="29" y="22"/>
                  </a:moveTo>
                  <a:lnTo>
                    <a:pt x="15" y="15"/>
                  </a:lnTo>
                  <a:lnTo>
                    <a:pt x="7" y="8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7" y="236"/>
                  </a:lnTo>
                  <a:lnTo>
                    <a:pt x="15" y="243"/>
                  </a:lnTo>
                  <a:lnTo>
                    <a:pt x="29" y="250"/>
                  </a:lnTo>
                  <a:lnTo>
                    <a:pt x="29" y="22"/>
                  </a:lnTo>
                  <a:close/>
                </a:path>
              </a:pathLst>
            </a:custGeom>
            <a:solidFill>
              <a:srgbClr val="808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5626800" y="4267080"/>
              <a:ext cx="1151280" cy="127080"/>
            </a:xfrm>
            <a:custGeom>
              <a:avLst/>
              <a:gdLst/>
              <a:ahLst/>
              <a:rect l="l" t="t" r="r" b="b"/>
              <a:pathLst>
                <a:path w="786" h="80">
                  <a:moveTo>
                    <a:pt x="29" y="80"/>
                  </a:moveTo>
                  <a:lnTo>
                    <a:pt x="15" y="73"/>
                  </a:lnTo>
                  <a:lnTo>
                    <a:pt x="7" y="66"/>
                  </a:lnTo>
                  <a:lnTo>
                    <a:pt x="0" y="58"/>
                  </a:lnTo>
                  <a:lnTo>
                    <a:pt x="786" y="0"/>
                  </a:lnTo>
                  <a:lnTo>
                    <a:pt x="29" y="80"/>
                  </a:lnTo>
                  <a:close/>
                </a:path>
              </a:pathLst>
            </a:cu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7860960" y="4280040"/>
              <a:ext cx="130320" cy="501480"/>
            </a:xfrm>
            <a:custGeom>
              <a:avLst/>
              <a:gdLst/>
              <a:ahLst/>
              <a:rect l="l" t="t" r="r" b="b"/>
              <a:pathLst>
                <a:path w="89" h="316">
                  <a:moveTo>
                    <a:pt x="89" y="0"/>
                  </a:moveTo>
                  <a:lnTo>
                    <a:pt x="89" y="7"/>
                  </a:lnTo>
                  <a:lnTo>
                    <a:pt x="81" y="14"/>
                  </a:lnTo>
                  <a:lnTo>
                    <a:pt x="81" y="22"/>
                  </a:lnTo>
                  <a:lnTo>
                    <a:pt x="74" y="29"/>
                  </a:lnTo>
                  <a:lnTo>
                    <a:pt x="74" y="36"/>
                  </a:lnTo>
                  <a:lnTo>
                    <a:pt x="67" y="44"/>
                  </a:lnTo>
                  <a:lnTo>
                    <a:pt x="59" y="51"/>
                  </a:lnTo>
                  <a:lnTo>
                    <a:pt x="52" y="58"/>
                  </a:lnTo>
                  <a:lnTo>
                    <a:pt x="37" y="73"/>
                  </a:lnTo>
                  <a:lnTo>
                    <a:pt x="30" y="80"/>
                  </a:lnTo>
                  <a:lnTo>
                    <a:pt x="15" y="88"/>
                  </a:lnTo>
                  <a:lnTo>
                    <a:pt x="0" y="88"/>
                  </a:lnTo>
                  <a:lnTo>
                    <a:pt x="0" y="316"/>
                  </a:lnTo>
                  <a:lnTo>
                    <a:pt x="15" y="316"/>
                  </a:lnTo>
                  <a:lnTo>
                    <a:pt x="30" y="308"/>
                  </a:lnTo>
                  <a:lnTo>
                    <a:pt x="37" y="301"/>
                  </a:lnTo>
                  <a:lnTo>
                    <a:pt x="52" y="286"/>
                  </a:lnTo>
                  <a:lnTo>
                    <a:pt x="59" y="279"/>
                  </a:lnTo>
                  <a:lnTo>
                    <a:pt x="67" y="272"/>
                  </a:lnTo>
                  <a:lnTo>
                    <a:pt x="74" y="264"/>
                  </a:lnTo>
                  <a:lnTo>
                    <a:pt x="74" y="257"/>
                  </a:lnTo>
                  <a:lnTo>
                    <a:pt x="81" y="249"/>
                  </a:lnTo>
                  <a:lnTo>
                    <a:pt x="81" y="242"/>
                  </a:lnTo>
                  <a:lnTo>
                    <a:pt x="89" y="235"/>
                  </a:lnTo>
                  <a:lnTo>
                    <a:pt x="89" y="227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rgbClr val="4d4d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6785640" y="3940200"/>
              <a:ext cx="1206000" cy="479520"/>
            </a:xfrm>
            <a:custGeom>
              <a:avLst/>
              <a:gdLst/>
              <a:ahLst/>
              <a:rect l="l" t="t" r="r" b="b"/>
              <a:pathLst>
                <a:path w="823" h="302">
                  <a:moveTo>
                    <a:pt x="0" y="0"/>
                  </a:moveTo>
                  <a:lnTo>
                    <a:pt x="29" y="0"/>
                  </a:lnTo>
                  <a:lnTo>
                    <a:pt x="73" y="0"/>
                  </a:lnTo>
                  <a:lnTo>
                    <a:pt x="95" y="0"/>
                  </a:lnTo>
                  <a:lnTo>
                    <a:pt x="125" y="0"/>
                  </a:lnTo>
                  <a:lnTo>
                    <a:pt x="154" y="0"/>
                  </a:lnTo>
                  <a:lnTo>
                    <a:pt x="198" y="8"/>
                  </a:lnTo>
                  <a:lnTo>
                    <a:pt x="228" y="8"/>
                  </a:lnTo>
                  <a:lnTo>
                    <a:pt x="250" y="8"/>
                  </a:lnTo>
                  <a:lnTo>
                    <a:pt x="279" y="8"/>
                  </a:lnTo>
                  <a:lnTo>
                    <a:pt x="323" y="15"/>
                  </a:lnTo>
                  <a:lnTo>
                    <a:pt x="345" y="15"/>
                  </a:lnTo>
                  <a:lnTo>
                    <a:pt x="374" y="23"/>
                  </a:lnTo>
                  <a:lnTo>
                    <a:pt x="411" y="30"/>
                  </a:lnTo>
                  <a:lnTo>
                    <a:pt x="433" y="30"/>
                  </a:lnTo>
                  <a:lnTo>
                    <a:pt x="455" y="37"/>
                  </a:lnTo>
                  <a:lnTo>
                    <a:pt x="485" y="37"/>
                  </a:lnTo>
                  <a:lnTo>
                    <a:pt x="514" y="45"/>
                  </a:lnTo>
                  <a:lnTo>
                    <a:pt x="536" y="52"/>
                  </a:lnTo>
                  <a:lnTo>
                    <a:pt x="558" y="59"/>
                  </a:lnTo>
                  <a:lnTo>
                    <a:pt x="580" y="59"/>
                  </a:lnTo>
                  <a:lnTo>
                    <a:pt x="610" y="67"/>
                  </a:lnTo>
                  <a:lnTo>
                    <a:pt x="632" y="74"/>
                  </a:lnTo>
                  <a:lnTo>
                    <a:pt x="646" y="81"/>
                  </a:lnTo>
                  <a:lnTo>
                    <a:pt x="668" y="89"/>
                  </a:lnTo>
                  <a:lnTo>
                    <a:pt x="690" y="96"/>
                  </a:lnTo>
                  <a:lnTo>
                    <a:pt x="705" y="103"/>
                  </a:lnTo>
                  <a:lnTo>
                    <a:pt x="720" y="111"/>
                  </a:lnTo>
                  <a:lnTo>
                    <a:pt x="734" y="118"/>
                  </a:lnTo>
                  <a:lnTo>
                    <a:pt x="749" y="125"/>
                  </a:lnTo>
                  <a:lnTo>
                    <a:pt x="764" y="133"/>
                  </a:lnTo>
                  <a:lnTo>
                    <a:pt x="778" y="140"/>
                  </a:lnTo>
                  <a:lnTo>
                    <a:pt x="786" y="147"/>
                  </a:lnTo>
                  <a:lnTo>
                    <a:pt x="793" y="155"/>
                  </a:lnTo>
                  <a:lnTo>
                    <a:pt x="801" y="162"/>
                  </a:lnTo>
                  <a:lnTo>
                    <a:pt x="808" y="177"/>
                  </a:lnTo>
                  <a:lnTo>
                    <a:pt x="815" y="184"/>
                  </a:lnTo>
                  <a:lnTo>
                    <a:pt x="815" y="192"/>
                  </a:lnTo>
                  <a:lnTo>
                    <a:pt x="815" y="199"/>
                  </a:lnTo>
                  <a:lnTo>
                    <a:pt x="823" y="206"/>
                  </a:lnTo>
                  <a:lnTo>
                    <a:pt x="823" y="214"/>
                  </a:lnTo>
                  <a:lnTo>
                    <a:pt x="823" y="221"/>
                  </a:lnTo>
                  <a:lnTo>
                    <a:pt x="815" y="236"/>
                  </a:lnTo>
                  <a:lnTo>
                    <a:pt x="815" y="243"/>
                  </a:lnTo>
                  <a:lnTo>
                    <a:pt x="808" y="250"/>
                  </a:lnTo>
                  <a:lnTo>
                    <a:pt x="801" y="258"/>
                  </a:lnTo>
                  <a:lnTo>
                    <a:pt x="793" y="265"/>
                  </a:lnTo>
                  <a:lnTo>
                    <a:pt x="786" y="272"/>
                  </a:lnTo>
                  <a:lnTo>
                    <a:pt x="778" y="280"/>
                  </a:lnTo>
                  <a:lnTo>
                    <a:pt x="764" y="287"/>
                  </a:lnTo>
                  <a:lnTo>
                    <a:pt x="749" y="302"/>
                  </a:lnTo>
                  <a:lnTo>
                    <a:pt x="734" y="302"/>
                  </a:lnTo>
                  <a:lnTo>
                    <a:pt x="0" y="2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9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5676480" y="4406760"/>
              <a:ext cx="2184120" cy="573120"/>
            </a:xfrm>
            <a:custGeom>
              <a:avLst/>
              <a:gdLst/>
              <a:ahLst/>
              <a:rect l="l" t="t" r="r" b="b"/>
              <a:pathLst>
                <a:path w="1491" h="361">
                  <a:moveTo>
                    <a:pt x="1491" y="8"/>
                  </a:moveTo>
                  <a:lnTo>
                    <a:pt x="1484" y="15"/>
                  </a:lnTo>
                  <a:lnTo>
                    <a:pt x="1462" y="30"/>
                  </a:lnTo>
                  <a:lnTo>
                    <a:pt x="1447" y="37"/>
                  </a:lnTo>
                  <a:lnTo>
                    <a:pt x="1425" y="37"/>
                  </a:lnTo>
                  <a:lnTo>
                    <a:pt x="1411" y="45"/>
                  </a:lnTo>
                  <a:lnTo>
                    <a:pt x="1389" y="52"/>
                  </a:lnTo>
                  <a:lnTo>
                    <a:pt x="1367" y="59"/>
                  </a:lnTo>
                  <a:lnTo>
                    <a:pt x="1344" y="67"/>
                  </a:lnTo>
                  <a:lnTo>
                    <a:pt x="1315" y="74"/>
                  </a:lnTo>
                  <a:lnTo>
                    <a:pt x="1293" y="81"/>
                  </a:lnTo>
                  <a:lnTo>
                    <a:pt x="1271" y="81"/>
                  </a:lnTo>
                  <a:lnTo>
                    <a:pt x="1242" y="89"/>
                  </a:lnTo>
                  <a:lnTo>
                    <a:pt x="1212" y="96"/>
                  </a:lnTo>
                  <a:lnTo>
                    <a:pt x="1190" y="96"/>
                  </a:lnTo>
                  <a:lnTo>
                    <a:pt x="1168" y="103"/>
                  </a:lnTo>
                  <a:lnTo>
                    <a:pt x="1131" y="111"/>
                  </a:lnTo>
                  <a:lnTo>
                    <a:pt x="1102" y="111"/>
                  </a:lnTo>
                  <a:lnTo>
                    <a:pt x="1080" y="111"/>
                  </a:lnTo>
                  <a:lnTo>
                    <a:pt x="1036" y="118"/>
                  </a:lnTo>
                  <a:lnTo>
                    <a:pt x="1007" y="118"/>
                  </a:lnTo>
                  <a:lnTo>
                    <a:pt x="985" y="125"/>
                  </a:lnTo>
                  <a:lnTo>
                    <a:pt x="940" y="125"/>
                  </a:lnTo>
                  <a:lnTo>
                    <a:pt x="911" y="125"/>
                  </a:lnTo>
                  <a:lnTo>
                    <a:pt x="882" y="125"/>
                  </a:lnTo>
                  <a:lnTo>
                    <a:pt x="852" y="133"/>
                  </a:lnTo>
                  <a:lnTo>
                    <a:pt x="816" y="133"/>
                  </a:lnTo>
                  <a:lnTo>
                    <a:pt x="786" y="133"/>
                  </a:lnTo>
                  <a:lnTo>
                    <a:pt x="757" y="133"/>
                  </a:lnTo>
                  <a:lnTo>
                    <a:pt x="713" y="133"/>
                  </a:lnTo>
                  <a:lnTo>
                    <a:pt x="683" y="133"/>
                  </a:lnTo>
                  <a:lnTo>
                    <a:pt x="654" y="133"/>
                  </a:lnTo>
                  <a:lnTo>
                    <a:pt x="610" y="125"/>
                  </a:lnTo>
                  <a:lnTo>
                    <a:pt x="581" y="125"/>
                  </a:lnTo>
                  <a:lnTo>
                    <a:pt x="558" y="125"/>
                  </a:lnTo>
                  <a:lnTo>
                    <a:pt x="529" y="125"/>
                  </a:lnTo>
                  <a:lnTo>
                    <a:pt x="485" y="118"/>
                  </a:lnTo>
                  <a:lnTo>
                    <a:pt x="463" y="118"/>
                  </a:lnTo>
                  <a:lnTo>
                    <a:pt x="434" y="111"/>
                  </a:lnTo>
                  <a:lnTo>
                    <a:pt x="397" y="111"/>
                  </a:lnTo>
                  <a:lnTo>
                    <a:pt x="368" y="103"/>
                  </a:lnTo>
                  <a:lnTo>
                    <a:pt x="345" y="103"/>
                  </a:lnTo>
                  <a:lnTo>
                    <a:pt x="309" y="96"/>
                  </a:lnTo>
                  <a:lnTo>
                    <a:pt x="287" y="96"/>
                  </a:lnTo>
                  <a:lnTo>
                    <a:pt x="257" y="89"/>
                  </a:lnTo>
                  <a:lnTo>
                    <a:pt x="235" y="81"/>
                  </a:lnTo>
                  <a:lnTo>
                    <a:pt x="206" y="74"/>
                  </a:lnTo>
                  <a:lnTo>
                    <a:pt x="184" y="74"/>
                  </a:lnTo>
                  <a:lnTo>
                    <a:pt x="162" y="67"/>
                  </a:lnTo>
                  <a:lnTo>
                    <a:pt x="132" y="59"/>
                  </a:lnTo>
                  <a:lnTo>
                    <a:pt x="118" y="52"/>
                  </a:lnTo>
                  <a:lnTo>
                    <a:pt x="96" y="45"/>
                  </a:lnTo>
                  <a:lnTo>
                    <a:pt x="74" y="37"/>
                  </a:lnTo>
                  <a:lnTo>
                    <a:pt x="59" y="30"/>
                  </a:lnTo>
                  <a:lnTo>
                    <a:pt x="44" y="23"/>
                  </a:lnTo>
                  <a:lnTo>
                    <a:pt x="30" y="15"/>
                  </a:lnTo>
                  <a:lnTo>
                    <a:pt x="8" y="8"/>
                  </a:lnTo>
                  <a:lnTo>
                    <a:pt x="0" y="0"/>
                  </a:lnTo>
                  <a:lnTo>
                    <a:pt x="0" y="228"/>
                  </a:lnTo>
                  <a:lnTo>
                    <a:pt x="8" y="236"/>
                  </a:lnTo>
                  <a:lnTo>
                    <a:pt x="30" y="243"/>
                  </a:lnTo>
                  <a:lnTo>
                    <a:pt x="44" y="250"/>
                  </a:lnTo>
                  <a:lnTo>
                    <a:pt x="59" y="258"/>
                  </a:lnTo>
                  <a:lnTo>
                    <a:pt x="74" y="265"/>
                  </a:lnTo>
                  <a:lnTo>
                    <a:pt x="96" y="272"/>
                  </a:lnTo>
                  <a:lnTo>
                    <a:pt x="118" y="280"/>
                  </a:lnTo>
                  <a:lnTo>
                    <a:pt x="132" y="287"/>
                  </a:lnTo>
                  <a:lnTo>
                    <a:pt x="162" y="294"/>
                  </a:lnTo>
                  <a:lnTo>
                    <a:pt x="184" y="302"/>
                  </a:lnTo>
                  <a:lnTo>
                    <a:pt x="206" y="302"/>
                  </a:lnTo>
                  <a:lnTo>
                    <a:pt x="235" y="309"/>
                  </a:lnTo>
                  <a:lnTo>
                    <a:pt x="257" y="316"/>
                  </a:lnTo>
                  <a:lnTo>
                    <a:pt x="287" y="324"/>
                  </a:lnTo>
                  <a:lnTo>
                    <a:pt x="309" y="324"/>
                  </a:lnTo>
                  <a:lnTo>
                    <a:pt x="345" y="331"/>
                  </a:lnTo>
                  <a:lnTo>
                    <a:pt x="368" y="331"/>
                  </a:lnTo>
                  <a:lnTo>
                    <a:pt x="397" y="339"/>
                  </a:lnTo>
                  <a:lnTo>
                    <a:pt x="434" y="339"/>
                  </a:lnTo>
                  <a:lnTo>
                    <a:pt x="463" y="346"/>
                  </a:lnTo>
                  <a:lnTo>
                    <a:pt x="485" y="346"/>
                  </a:lnTo>
                  <a:lnTo>
                    <a:pt x="529" y="353"/>
                  </a:lnTo>
                  <a:lnTo>
                    <a:pt x="558" y="353"/>
                  </a:lnTo>
                  <a:lnTo>
                    <a:pt x="581" y="353"/>
                  </a:lnTo>
                  <a:lnTo>
                    <a:pt x="610" y="353"/>
                  </a:lnTo>
                  <a:lnTo>
                    <a:pt x="654" y="361"/>
                  </a:lnTo>
                  <a:lnTo>
                    <a:pt x="683" y="361"/>
                  </a:lnTo>
                  <a:lnTo>
                    <a:pt x="713" y="361"/>
                  </a:lnTo>
                  <a:lnTo>
                    <a:pt x="757" y="361"/>
                  </a:lnTo>
                  <a:lnTo>
                    <a:pt x="786" y="361"/>
                  </a:lnTo>
                  <a:lnTo>
                    <a:pt x="816" y="361"/>
                  </a:lnTo>
                  <a:lnTo>
                    <a:pt x="852" y="361"/>
                  </a:lnTo>
                  <a:lnTo>
                    <a:pt x="882" y="353"/>
                  </a:lnTo>
                  <a:lnTo>
                    <a:pt x="911" y="353"/>
                  </a:lnTo>
                  <a:lnTo>
                    <a:pt x="940" y="353"/>
                  </a:lnTo>
                  <a:lnTo>
                    <a:pt x="985" y="353"/>
                  </a:lnTo>
                  <a:lnTo>
                    <a:pt x="1007" y="346"/>
                  </a:lnTo>
                  <a:lnTo>
                    <a:pt x="1036" y="346"/>
                  </a:lnTo>
                  <a:lnTo>
                    <a:pt x="1080" y="339"/>
                  </a:lnTo>
                  <a:lnTo>
                    <a:pt x="1102" y="339"/>
                  </a:lnTo>
                  <a:lnTo>
                    <a:pt x="1131" y="339"/>
                  </a:lnTo>
                  <a:lnTo>
                    <a:pt x="1168" y="331"/>
                  </a:lnTo>
                  <a:lnTo>
                    <a:pt x="1190" y="324"/>
                  </a:lnTo>
                  <a:lnTo>
                    <a:pt x="1212" y="324"/>
                  </a:lnTo>
                  <a:lnTo>
                    <a:pt x="1242" y="316"/>
                  </a:lnTo>
                  <a:lnTo>
                    <a:pt x="1271" y="309"/>
                  </a:lnTo>
                  <a:lnTo>
                    <a:pt x="1293" y="309"/>
                  </a:lnTo>
                  <a:lnTo>
                    <a:pt x="1315" y="302"/>
                  </a:lnTo>
                  <a:lnTo>
                    <a:pt x="1344" y="294"/>
                  </a:lnTo>
                  <a:lnTo>
                    <a:pt x="1367" y="287"/>
                  </a:lnTo>
                  <a:lnTo>
                    <a:pt x="1389" y="280"/>
                  </a:lnTo>
                  <a:lnTo>
                    <a:pt x="1411" y="272"/>
                  </a:lnTo>
                  <a:lnTo>
                    <a:pt x="1425" y="265"/>
                  </a:lnTo>
                  <a:lnTo>
                    <a:pt x="1447" y="265"/>
                  </a:lnTo>
                  <a:lnTo>
                    <a:pt x="1462" y="258"/>
                  </a:lnTo>
                  <a:lnTo>
                    <a:pt x="1484" y="243"/>
                  </a:lnTo>
                  <a:lnTo>
                    <a:pt x="1491" y="236"/>
                  </a:lnTo>
                  <a:lnTo>
                    <a:pt x="1491" y="8"/>
                  </a:lnTo>
                  <a:close/>
                </a:path>
              </a:pathLst>
            </a:custGeom>
            <a:solidFill>
              <a:srgbClr val="4d1a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5676480" y="4280040"/>
              <a:ext cx="2184120" cy="338040"/>
            </a:xfrm>
            <a:custGeom>
              <a:avLst/>
              <a:gdLst/>
              <a:ahLst/>
              <a:rect l="l" t="t" r="r" b="b"/>
              <a:pathLst>
                <a:path w="1491" h="213">
                  <a:moveTo>
                    <a:pt x="1491" y="88"/>
                  </a:moveTo>
                  <a:lnTo>
                    <a:pt x="1484" y="95"/>
                  </a:lnTo>
                  <a:lnTo>
                    <a:pt x="1462" y="110"/>
                  </a:lnTo>
                  <a:lnTo>
                    <a:pt x="1447" y="117"/>
                  </a:lnTo>
                  <a:lnTo>
                    <a:pt x="1425" y="117"/>
                  </a:lnTo>
                  <a:lnTo>
                    <a:pt x="1411" y="125"/>
                  </a:lnTo>
                  <a:lnTo>
                    <a:pt x="1389" y="132"/>
                  </a:lnTo>
                  <a:lnTo>
                    <a:pt x="1367" y="139"/>
                  </a:lnTo>
                  <a:lnTo>
                    <a:pt x="1344" y="147"/>
                  </a:lnTo>
                  <a:lnTo>
                    <a:pt x="1315" y="154"/>
                  </a:lnTo>
                  <a:lnTo>
                    <a:pt x="1293" y="161"/>
                  </a:lnTo>
                  <a:lnTo>
                    <a:pt x="1271" y="161"/>
                  </a:lnTo>
                  <a:lnTo>
                    <a:pt x="1242" y="169"/>
                  </a:lnTo>
                  <a:lnTo>
                    <a:pt x="1212" y="176"/>
                  </a:lnTo>
                  <a:lnTo>
                    <a:pt x="1190" y="176"/>
                  </a:lnTo>
                  <a:lnTo>
                    <a:pt x="1168" y="183"/>
                  </a:lnTo>
                  <a:lnTo>
                    <a:pt x="1131" y="191"/>
                  </a:lnTo>
                  <a:lnTo>
                    <a:pt x="1102" y="191"/>
                  </a:lnTo>
                  <a:lnTo>
                    <a:pt x="1080" y="191"/>
                  </a:lnTo>
                  <a:lnTo>
                    <a:pt x="1036" y="198"/>
                  </a:lnTo>
                  <a:lnTo>
                    <a:pt x="1007" y="198"/>
                  </a:lnTo>
                  <a:lnTo>
                    <a:pt x="985" y="205"/>
                  </a:lnTo>
                  <a:lnTo>
                    <a:pt x="940" y="205"/>
                  </a:lnTo>
                  <a:lnTo>
                    <a:pt x="911" y="205"/>
                  </a:lnTo>
                  <a:lnTo>
                    <a:pt x="882" y="205"/>
                  </a:lnTo>
                  <a:lnTo>
                    <a:pt x="852" y="213"/>
                  </a:lnTo>
                  <a:lnTo>
                    <a:pt x="816" y="213"/>
                  </a:lnTo>
                  <a:lnTo>
                    <a:pt x="786" y="213"/>
                  </a:lnTo>
                  <a:lnTo>
                    <a:pt x="757" y="213"/>
                  </a:lnTo>
                  <a:lnTo>
                    <a:pt x="713" y="213"/>
                  </a:lnTo>
                  <a:lnTo>
                    <a:pt x="683" y="213"/>
                  </a:lnTo>
                  <a:lnTo>
                    <a:pt x="654" y="213"/>
                  </a:lnTo>
                  <a:lnTo>
                    <a:pt x="610" y="205"/>
                  </a:lnTo>
                  <a:lnTo>
                    <a:pt x="581" y="205"/>
                  </a:lnTo>
                  <a:lnTo>
                    <a:pt x="558" y="205"/>
                  </a:lnTo>
                  <a:lnTo>
                    <a:pt x="529" y="205"/>
                  </a:lnTo>
                  <a:lnTo>
                    <a:pt x="485" y="198"/>
                  </a:lnTo>
                  <a:lnTo>
                    <a:pt x="463" y="198"/>
                  </a:lnTo>
                  <a:lnTo>
                    <a:pt x="434" y="191"/>
                  </a:lnTo>
                  <a:lnTo>
                    <a:pt x="397" y="191"/>
                  </a:lnTo>
                  <a:lnTo>
                    <a:pt x="368" y="183"/>
                  </a:lnTo>
                  <a:lnTo>
                    <a:pt x="345" y="183"/>
                  </a:lnTo>
                  <a:lnTo>
                    <a:pt x="309" y="176"/>
                  </a:lnTo>
                  <a:lnTo>
                    <a:pt x="287" y="176"/>
                  </a:lnTo>
                  <a:lnTo>
                    <a:pt x="257" y="169"/>
                  </a:lnTo>
                  <a:lnTo>
                    <a:pt x="235" y="161"/>
                  </a:lnTo>
                  <a:lnTo>
                    <a:pt x="206" y="154"/>
                  </a:lnTo>
                  <a:lnTo>
                    <a:pt x="184" y="154"/>
                  </a:lnTo>
                  <a:lnTo>
                    <a:pt x="162" y="147"/>
                  </a:lnTo>
                  <a:lnTo>
                    <a:pt x="132" y="139"/>
                  </a:lnTo>
                  <a:lnTo>
                    <a:pt x="118" y="132"/>
                  </a:lnTo>
                  <a:lnTo>
                    <a:pt x="96" y="125"/>
                  </a:lnTo>
                  <a:lnTo>
                    <a:pt x="74" y="117"/>
                  </a:lnTo>
                  <a:lnTo>
                    <a:pt x="59" y="110"/>
                  </a:lnTo>
                  <a:lnTo>
                    <a:pt x="44" y="103"/>
                  </a:lnTo>
                  <a:lnTo>
                    <a:pt x="30" y="95"/>
                  </a:lnTo>
                  <a:lnTo>
                    <a:pt x="8" y="88"/>
                  </a:lnTo>
                  <a:lnTo>
                    <a:pt x="0" y="80"/>
                  </a:lnTo>
                  <a:lnTo>
                    <a:pt x="757" y="0"/>
                  </a:lnTo>
                  <a:lnTo>
                    <a:pt x="1491" y="88"/>
                  </a:lnTo>
                  <a:close/>
                </a:path>
              </a:pathLst>
            </a:custGeom>
            <a:solidFill>
              <a:srgbClr val="9933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1" name=""/>
          <p:cNvSpPr/>
          <p:nvPr/>
        </p:nvSpPr>
        <p:spPr>
          <a:xfrm>
            <a:off x="7862040" y="3940200"/>
            <a:ext cx="1012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Gás </a:t>
            </a:r>
            <a:r>
              <a:rPr b="1" i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6685560" y="5037120"/>
            <a:ext cx="1220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Transporte de Gás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4816080" y="4722840"/>
            <a:ext cx="999360" cy="2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Seguros e</a:t>
            </a:r>
            <a:br>
              <a:rPr sz="1200"/>
            </a:b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Gerenciamento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4762800" y="4203720"/>
            <a:ext cx="813600" cy="2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Manutenção</a:t>
            </a:r>
            <a:br>
              <a:rPr sz="1200"/>
            </a:b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5372280" y="3695760"/>
            <a:ext cx="1152360" cy="29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Serviço da Dívida</a:t>
            </a:r>
            <a:br>
              <a:rPr sz="1200"/>
            </a:br>
            <a:r>
              <a:rPr b="1" lang="pt-BR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 US$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682560" y="731880"/>
            <a:ext cx="5046840" cy="3988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333333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pt-BR" sz="2000" strike="noStrike" u="none">
                <a:solidFill>
                  <a:srgbClr val="000000"/>
                </a:solidFill>
                <a:effectLst/>
                <a:uFillTx/>
                <a:latin typeface="HelveticaBQ"/>
              </a:rPr>
              <a:t>Transferências Mensais Regulares da EPE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6019920" y="762120"/>
            <a:ext cx="2438280" cy="3074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 Bank Presentation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628A44-2D2C-4677-A1A3-1B24A3542493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"/>
          <p:cNvSpPr/>
          <p:nvPr/>
        </p:nvSpPr>
        <p:spPr>
          <a:xfrm>
            <a:off x="685800" y="2286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Cuiabá I - 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143000"/>
            <a:ext cx="777240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480 MW BOT Combined-Cycle Power Plant in the State of Mato Grosso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Completion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Expected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Phase I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150 MW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Diesel Fired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April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Phase II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300 MW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Gas, Simple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 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Phase III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480 MW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Gas, Combined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390 Mile (628 km), BOO 18 Inch Natural Gas Pipeline Connecting to km 242 of the BBPL in Bolivia - Operational at Phase 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Future- 7.5 MMcm/day capacity with compression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Initial capacity 2.8 MMcm/day for power plant and LDC in the State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Capital Cost = $200 MM Pipeline + $350MM Power Plant = $550MM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21-year PPA with Eletronorte (Includes 1 year of construction)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ctr" pos="2171880"/>
                <a:tab algn="ctr" pos="3606840"/>
                <a:tab algn="ctr" pos="5435640"/>
                <a:tab algn="ctr" pos="6692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20-year Gas Supply from YPF with EI supply option for 25% of gas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12F06A-F58C-4650-99F7-52BECE7813C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Remaining Aspects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69" name="PlaceHolder 2"/>
          <p:cNvSpPr>
            <a:spLocks noGrp="1"/>
          </p:cNvSpPr>
          <p:nvPr>
            <p:ph/>
          </p:nvPr>
        </p:nvSpPr>
        <p:spPr>
          <a:xfrm>
            <a:off x="76212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 Compensation Account (Eletrobras Liquidity guarantees)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Commercial Operation of Phase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Development of River Water Intake and treatment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Permitting and Construction of Transmission interconnection Phase III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Phase II entering construction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Concession approval Pipeline Bolivia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Indigenous people agreement; decree to perfect ROW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Pipeline in Brazil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ROW decree; Funai agreement, archeological survey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Secure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Due diligence finalization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Consent documents; Common loan agreements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Commitment letters; Conditions Precedent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Implement Economic-Equilibrium Annex 11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ff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Tahoma"/>
              </a:rPr>
              <a:t>New!!! - Privatization of Eletronorte/Furnas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A493EC6-B2EC-45D8-93ED-32FA1EE33ED7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907240" y="1281240"/>
            <a:ext cx="12600" cy="360"/>
          </a:xfrm>
          <a:custGeom>
            <a:avLst/>
            <a:gdLst/>
            <a:ahLst/>
            <a:rect l="l" t="t" r="r" b="b"/>
            <a:pathLst>
              <a:path w="31" h="0">
                <a:moveTo>
                  <a:pt x="0" y="0"/>
                </a:move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31" y="0"/>
                </a:lnTo>
                <a:lnTo>
                  <a:pt x="0" y="0"/>
                </a:lnTo>
                <a:close/>
              </a:path>
            </a:pathLst>
          </a:custGeom>
          <a:solidFill>
            <a:srgbClr val="12141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907240" y="1281240"/>
            <a:ext cx="12600" cy="360"/>
          </a:xfrm>
          <a:custGeom>
            <a:avLst/>
            <a:gdLst/>
            <a:ahLst/>
            <a:rect l="l" t="t" r="r" b="b"/>
            <a:pathLst>
              <a:path w="31" h="0">
                <a:moveTo>
                  <a:pt x="0" y="0"/>
                </a:move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16" y="0"/>
                </a:lnTo>
                <a:lnTo>
                  <a:pt x="31" y="0"/>
                </a:lnTo>
                <a:lnTo>
                  <a:pt x="0" y="0"/>
                </a:lnTo>
                <a:close/>
              </a:path>
            </a:pathLst>
          </a:custGeom>
          <a:solidFill>
            <a:srgbClr val="12141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2" name=""/>
          <p:cNvGrpSpPr/>
          <p:nvPr/>
        </p:nvGrpSpPr>
        <p:grpSpPr>
          <a:xfrm>
            <a:off x="1730520" y="1295280"/>
            <a:ext cx="5644800" cy="3717720"/>
            <a:chOff x="1730520" y="1295280"/>
            <a:chExt cx="5644800" cy="3717720"/>
          </a:xfrm>
        </p:grpSpPr>
        <p:sp>
          <p:nvSpPr>
            <p:cNvPr id="33" name=""/>
            <p:cNvSpPr/>
            <p:nvPr/>
          </p:nvSpPr>
          <p:spPr>
            <a:xfrm>
              <a:off x="1733400" y="4743000"/>
              <a:ext cx="1363320" cy="267120"/>
            </a:xfrm>
            <a:custGeom>
              <a:avLst/>
              <a:gdLst/>
              <a:ahLst/>
              <a:rect l="l" t="t" r="r" b="b"/>
              <a:pathLst>
                <a:path w="3145" h="673">
                  <a:moveTo>
                    <a:pt x="0" y="300"/>
                  </a:moveTo>
                  <a:lnTo>
                    <a:pt x="95" y="300"/>
                  </a:lnTo>
                  <a:lnTo>
                    <a:pt x="150" y="306"/>
                  </a:lnTo>
                  <a:lnTo>
                    <a:pt x="200" y="310"/>
                  </a:lnTo>
                  <a:lnTo>
                    <a:pt x="226" y="312"/>
                  </a:lnTo>
                  <a:lnTo>
                    <a:pt x="250" y="316"/>
                  </a:lnTo>
                  <a:lnTo>
                    <a:pt x="275" y="320"/>
                  </a:lnTo>
                  <a:lnTo>
                    <a:pt x="298" y="326"/>
                  </a:lnTo>
                  <a:lnTo>
                    <a:pt x="322" y="333"/>
                  </a:lnTo>
                  <a:lnTo>
                    <a:pt x="346" y="342"/>
                  </a:lnTo>
                  <a:lnTo>
                    <a:pt x="369" y="353"/>
                  </a:lnTo>
                  <a:lnTo>
                    <a:pt x="393" y="366"/>
                  </a:lnTo>
                  <a:lnTo>
                    <a:pt x="417" y="382"/>
                  </a:lnTo>
                  <a:lnTo>
                    <a:pt x="440" y="401"/>
                  </a:lnTo>
                  <a:lnTo>
                    <a:pt x="465" y="423"/>
                  </a:lnTo>
                  <a:lnTo>
                    <a:pt x="489" y="450"/>
                  </a:lnTo>
                  <a:lnTo>
                    <a:pt x="492" y="477"/>
                  </a:lnTo>
                  <a:lnTo>
                    <a:pt x="496" y="504"/>
                  </a:lnTo>
                  <a:lnTo>
                    <a:pt x="500" y="530"/>
                  </a:lnTo>
                  <a:lnTo>
                    <a:pt x="506" y="558"/>
                  </a:lnTo>
                  <a:lnTo>
                    <a:pt x="513" y="588"/>
                  </a:lnTo>
                  <a:lnTo>
                    <a:pt x="520" y="616"/>
                  </a:lnTo>
                  <a:lnTo>
                    <a:pt x="529" y="645"/>
                  </a:lnTo>
                  <a:lnTo>
                    <a:pt x="539" y="673"/>
                  </a:lnTo>
                  <a:lnTo>
                    <a:pt x="0" y="673"/>
                  </a:lnTo>
                  <a:lnTo>
                    <a:pt x="0" y="300"/>
                  </a:lnTo>
                  <a:close/>
                  <a:moveTo>
                    <a:pt x="933" y="673"/>
                  </a:moveTo>
                  <a:lnTo>
                    <a:pt x="946" y="645"/>
                  </a:lnTo>
                  <a:lnTo>
                    <a:pt x="960" y="611"/>
                  </a:lnTo>
                  <a:lnTo>
                    <a:pt x="974" y="570"/>
                  </a:lnTo>
                  <a:lnTo>
                    <a:pt x="989" y="528"/>
                  </a:lnTo>
                  <a:lnTo>
                    <a:pt x="1018" y="435"/>
                  </a:lnTo>
                  <a:lnTo>
                    <a:pt x="1052" y="342"/>
                  </a:lnTo>
                  <a:lnTo>
                    <a:pt x="1068" y="296"/>
                  </a:lnTo>
                  <a:lnTo>
                    <a:pt x="1085" y="254"/>
                  </a:lnTo>
                  <a:lnTo>
                    <a:pt x="1104" y="215"/>
                  </a:lnTo>
                  <a:lnTo>
                    <a:pt x="1123" y="180"/>
                  </a:lnTo>
                  <a:lnTo>
                    <a:pt x="1132" y="165"/>
                  </a:lnTo>
                  <a:lnTo>
                    <a:pt x="1141" y="152"/>
                  </a:lnTo>
                  <a:lnTo>
                    <a:pt x="1152" y="140"/>
                  </a:lnTo>
                  <a:lnTo>
                    <a:pt x="1161" y="131"/>
                  </a:lnTo>
                  <a:lnTo>
                    <a:pt x="1172" y="123"/>
                  </a:lnTo>
                  <a:lnTo>
                    <a:pt x="1181" y="117"/>
                  </a:lnTo>
                  <a:lnTo>
                    <a:pt x="1192" y="113"/>
                  </a:lnTo>
                  <a:lnTo>
                    <a:pt x="1203" y="112"/>
                  </a:lnTo>
                  <a:lnTo>
                    <a:pt x="2480" y="0"/>
                  </a:lnTo>
                  <a:lnTo>
                    <a:pt x="2482" y="24"/>
                  </a:lnTo>
                  <a:lnTo>
                    <a:pt x="2484" y="46"/>
                  </a:lnTo>
                  <a:lnTo>
                    <a:pt x="2490" y="68"/>
                  </a:lnTo>
                  <a:lnTo>
                    <a:pt x="2497" y="88"/>
                  </a:lnTo>
                  <a:lnTo>
                    <a:pt x="2506" y="108"/>
                  </a:lnTo>
                  <a:lnTo>
                    <a:pt x="2517" y="127"/>
                  </a:lnTo>
                  <a:lnTo>
                    <a:pt x="2529" y="145"/>
                  </a:lnTo>
                  <a:lnTo>
                    <a:pt x="2542" y="164"/>
                  </a:lnTo>
                  <a:lnTo>
                    <a:pt x="2557" y="181"/>
                  </a:lnTo>
                  <a:lnTo>
                    <a:pt x="2573" y="198"/>
                  </a:lnTo>
                  <a:lnTo>
                    <a:pt x="2590" y="215"/>
                  </a:lnTo>
                  <a:lnTo>
                    <a:pt x="2607" y="232"/>
                  </a:lnTo>
                  <a:lnTo>
                    <a:pt x="2646" y="266"/>
                  </a:lnTo>
                  <a:lnTo>
                    <a:pt x="2688" y="300"/>
                  </a:lnTo>
                  <a:lnTo>
                    <a:pt x="2702" y="308"/>
                  </a:lnTo>
                  <a:lnTo>
                    <a:pt x="2744" y="335"/>
                  </a:lnTo>
                  <a:lnTo>
                    <a:pt x="2803" y="374"/>
                  </a:lnTo>
                  <a:lnTo>
                    <a:pt x="2875" y="425"/>
                  </a:lnTo>
                  <a:lnTo>
                    <a:pt x="2912" y="453"/>
                  </a:lnTo>
                  <a:lnTo>
                    <a:pt x="2951" y="482"/>
                  </a:lnTo>
                  <a:lnTo>
                    <a:pt x="2990" y="513"/>
                  </a:lnTo>
                  <a:lnTo>
                    <a:pt x="3026" y="545"/>
                  </a:lnTo>
                  <a:lnTo>
                    <a:pt x="3061" y="577"/>
                  </a:lnTo>
                  <a:lnTo>
                    <a:pt x="3093" y="609"/>
                  </a:lnTo>
                  <a:lnTo>
                    <a:pt x="3107" y="627"/>
                  </a:lnTo>
                  <a:lnTo>
                    <a:pt x="3121" y="643"/>
                  </a:lnTo>
                  <a:lnTo>
                    <a:pt x="3133" y="657"/>
                  </a:lnTo>
                  <a:lnTo>
                    <a:pt x="3145" y="673"/>
                  </a:lnTo>
                  <a:lnTo>
                    <a:pt x="933" y="673"/>
                  </a:lnTo>
                  <a:close/>
                </a:path>
              </a:pathLst>
            </a:custGeom>
            <a:solidFill>
              <a:srgbClr val="b1a7c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1733400" y="4860720"/>
              <a:ext cx="234000" cy="149400"/>
            </a:xfrm>
            <a:custGeom>
              <a:avLst/>
              <a:gdLst/>
              <a:ahLst/>
              <a:rect l="l" t="t" r="r" b="b"/>
              <a:pathLst>
                <a:path w="539" h="373">
                  <a:moveTo>
                    <a:pt x="0" y="0"/>
                  </a:moveTo>
                  <a:lnTo>
                    <a:pt x="95" y="0"/>
                  </a:lnTo>
                  <a:lnTo>
                    <a:pt x="95" y="0"/>
                  </a:lnTo>
                  <a:lnTo>
                    <a:pt x="150" y="6"/>
                  </a:lnTo>
                  <a:lnTo>
                    <a:pt x="200" y="10"/>
                  </a:lnTo>
                  <a:lnTo>
                    <a:pt x="226" y="12"/>
                  </a:lnTo>
                  <a:lnTo>
                    <a:pt x="250" y="16"/>
                  </a:lnTo>
                  <a:lnTo>
                    <a:pt x="275" y="20"/>
                  </a:lnTo>
                  <a:lnTo>
                    <a:pt x="298" y="26"/>
                  </a:lnTo>
                  <a:lnTo>
                    <a:pt x="322" y="33"/>
                  </a:lnTo>
                  <a:lnTo>
                    <a:pt x="346" y="42"/>
                  </a:lnTo>
                  <a:lnTo>
                    <a:pt x="369" y="53"/>
                  </a:lnTo>
                  <a:lnTo>
                    <a:pt x="393" y="66"/>
                  </a:lnTo>
                  <a:lnTo>
                    <a:pt x="417" y="82"/>
                  </a:lnTo>
                  <a:lnTo>
                    <a:pt x="440" y="101"/>
                  </a:lnTo>
                  <a:lnTo>
                    <a:pt x="465" y="123"/>
                  </a:lnTo>
                  <a:lnTo>
                    <a:pt x="489" y="150"/>
                  </a:lnTo>
                  <a:lnTo>
                    <a:pt x="492" y="177"/>
                  </a:lnTo>
                  <a:lnTo>
                    <a:pt x="496" y="204"/>
                  </a:lnTo>
                  <a:lnTo>
                    <a:pt x="500" y="230"/>
                  </a:lnTo>
                  <a:lnTo>
                    <a:pt x="506" y="258"/>
                  </a:lnTo>
                  <a:lnTo>
                    <a:pt x="513" y="288"/>
                  </a:lnTo>
                  <a:lnTo>
                    <a:pt x="520" y="316"/>
                  </a:lnTo>
                  <a:lnTo>
                    <a:pt x="529" y="345"/>
                  </a:lnTo>
                  <a:lnTo>
                    <a:pt x="539" y="373"/>
                  </a:lnTo>
                  <a:lnTo>
                    <a:pt x="0" y="373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1f1a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2136960" y="4743000"/>
              <a:ext cx="959760" cy="267120"/>
            </a:xfrm>
            <a:custGeom>
              <a:avLst/>
              <a:gdLst/>
              <a:ahLst/>
              <a:rect l="l" t="t" r="r" b="b"/>
              <a:pathLst>
                <a:path w="2212" h="673">
                  <a:moveTo>
                    <a:pt x="0" y="673"/>
                  </a:moveTo>
                  <a:lnTo>
                    <a:pt x="13" y="645"/>
                  </a:lnTo>
                  <a:lnTo>
                    <a:pt x="27" y="611"/>
                  </a:lnTo>
                  <a:lnTo>
                    <a:pt x="41" y="570"/>
                  </a:lnTo>
                  <a:lnTo>
                    <a:pt x="56" y="528"/>
                  </a:lnTo>
                  <a:lnTo>
                    <a:pt x="85" y="435"/>
                  </a:lnTo>
                  <a:lnTo>
                    <a:pt x="119" y="342"/>
                  </a:lnTo>
                  <a:lnTo>
                    <a:pt x="135" y="296"/>
                  </a:lnTo>
                  <a:lnTo>
                    <a:pt x="152" y="254"/>
                  </a:lnTo>
                  <a:lnTo>
                    <a:pt x="171" y="215"/>
                  </a:lnTo>
                  <a:lnTo>
                    <a:pt x="190" y="180"/>
                  </a:lnTo>
                  <a:lnTo>
                    <a:pt x="199" y="165"/>
                  </a:lnTo>
                  <a:lnTo>
                    <a:pt x="208" y="152"/>
                  </a:lnTo>
                  <a:lnTo>
                    <a:pt x="219" y="140"/>
                  </a:lnTo>
                  <a:lnTo>
                    <a:pt x="228" y="131"/>
                  </a:lnTo>
                  <a:lnTo>
                    <a:pt x="239" y="123"/>
                  </a:lnTo>
                  <a:lnTo>
                    <a:pt x="248" y="117"/>
                  </a:lnTo>
                  <a:lnTo>
                    <a:pt x="259" y="113"/>
                  </a:lnTo>
                  <a:lnTo>
                    <a:pt x="270" y="112"/>
                  </a:lnTo>
                  <a:lnTo>
                    <a:pt x="270" y="112"/>
                  </a:lnTo>
                  <a:lnTo>
                    <a:pt x="1547" y="0"/>
                  </a:lnTo>
                  <a:lnTo>
                    <a:pt x="1547" y="0"/>
                  </a:lnTo>
                  <a:lnTo>
                    <a:pt x="1549" y="24"/>
                  </a:lnTo>
                  <a:lnTo>
                    <a:pt x="1551" y="46"/>
                  </a:lnTo>
                  <a:lnTo>
                    <a:pt x="1557" y="68"/>
                  </a:lnTo>
                  <a:lnTo>
                    <a:pt x="1564" y="88"/>
                  </a:lnTo>
                  <a:lnTo>
                    <a:pt x="1573" y="108"/>
                  </a:lnTo>
                  <a:lnTo>
                    <a:pt x="1584" y="127"/>
                  </a:lnTo>
                  <a:lnTo>
                    <a:pt x="1596" y="145"/>
                  </a:lnTo>
                  <a:lnTo>
                    <a:pt x="1609" y="164"/>
                  </a:lnTo>
                  <a:lnTo>
                    <a:pt x="1624" y="181"/>
                  </a:lnTo>
                  <a:lnTo>
                    <a:pt x="1640" y="198"/>
                  </a:lnTo>
                  <a:lnTo>
                    <a:pt x="1657" y="215"/>
                  </a:lnTo>
                  <a:lnTo>
                    <a:pt x="1674" y="232"/>
                  </a:lnTo>
                  <a:lnTo>
                    <a:pt x="1713" y="266"/>
                  </a:lnTo>
                  <a:lnTo>
                    <a:pt x="1755" y="300"/>
                  </a:lnTo>
                  <a:lnTo>
                    <a:pt x="1769" y="308"/>
                  </a:lnTo>
                  <a:lnTo>
                    <a:pt x="1811" y="335"/>
                  </a:lnTo>
                  <a:lnTo>
                    <a:pt x="1870" y="374"/>
                  </a:lnTo>
                  <a:lnTo>
                    <a:pt x="1942" y="425"/>
                  </a:lnTo>
                  <a:lnTo>
                    <a:pt x="1979" y="453"/>
                  </a:lnTo>
                  <a:lnTo>
                    <a:pt x="2018" y="482"/>
                  </a:lnTo>
                  <a:lnTo>
                    <a:pt x="2057" y="513"/>
                  </a:lnTo>
                  <a:lnTo>
                    <a:pt x="2093" y="545"/>
                  </a:lnTo>
                  <a:lnTo>
                    <a:pt x="2128" y="577"/>
                  </a:lnTo>
                  <a:lnTo>
                    <a:pt x="2160" y="609"/>
                  </a:lnTo>
                  <a:lnTo>
                    <a:pt x="2174" y="627"/>
                  </a:lnTo>
                  <a:lnTo>
                    <a:pt x="2188" y="643"/>
                  </a:lnTo>
                  <a:lnTo>
                    <a:pt x="2200" y="657"/>
                  </a:lnTo>
                  <a:lnTo>
                    <a:pt x="2212" y="673"/>
                  </a:lnTo>
                  <a:lnTo>
                    <a:pt x="0" y="673"/>
                  </a:lnTo>
                </a:path>
              </a:pathLst>
            </a:custGeom>
            <a:noFill/>
            <a:ln w="6480">
              <a:solidFill>
                <a:srgbClr val="1f1a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1733400" y="1298160"/>
              <a:ext cx="5638680" cy="3960"/>
            </a:xfrm>
            <a:custGeom>
              <a:avLst/>
              <a:gdLst/>
              <a:ahLst/>
              <a:rect l="l" t="t" r="r" b="b"/>
              <a:pathLst>
                <a:path w="13003" h="13">
                  <a:moveTo>
                    <a:pt x="13003" y="7"/>
                  </a:moveTo>
                  <a:lnTo>
                    <a:pt x="12996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2996" y="13"/>
                  </a:lnTo>
                  <a:lnTo>
                    <a:pt x="12991" y="7"/>
                  </a:lnTo>
                  <a:lnTo>
                    <a:pt x="13003" y="7"/>
                  </a:lnTo>
                  <a:lnTo>
                    <a:pt x="13003" y="0"/>
                  </a:lnTo>
                  <a:lnTo>
                    <a:pt x="12996" y="0"/>
                  </a:lnTo>
                  <a:lnTo>
                    <a:pt x="13003" y="7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7367760" y="1299240"/>
              <a:ext cx="4320" cy="3712320"/>
            </a:xfrm>
            <a:custGeom>
              <a:avLst/>
              <a:gdLst/>
              <a:ahLst/>
              <a:rect l="l" t="t" r="r" b="b"/>
              <a:pathLst>
                <a:path w="12" h="9366">
                  <a:moveTo>
                    <a:pt x="5" y="9366"/>
                  </a:moveTo>
                  <a:lnTo>
                    <a:pt x="12" y="9359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9359"/>
                  </a:lnTo>
                  <a:lnTo>
                    <a:pt x="5" y="9353"/>
                  </a:lnTo>
                  <a:lnTo>
                    <a:pt x="5" y="9366"/>
                  </a:lnTo>
                  <a:lnTo>
                    <a:pt x="12" y="9366"/>
                  </a:lnTo>
                  <a:lnTo>
                    <a:pt x="12" y="9359"/>
                  </a:lnTo>
                  <a:lnTo>
                    <a:pt x="5" y="9366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1730520" y="5007240"/>
              <a:ext cx="5640480" cy="4320"/>
            </a:xfrm>
            <a:custGeom>
              <a:avLst/>
              <a:gdLst/>
              <a:ahLst/>
              <a:rect l="l" t="t" r="r" b="b"/>
              <a:pathLst>
                <a:path w="13003" h="13">
                  <a:moveTo>
                    <a:pt x="0" y="6"/>
                  </a:moveTo>
                  <a:lnTo>
                    <a:pt x="7" y="13"/>
                  </a:lnTo>
                  <a:lnTo>
                    <a:pt x="13003" y="13"/>
                  </a:lnTo>
                  <a:lnTo>
                    <a:pt x="13003" y="0"/>
                  </a:lnTo>
                  <a:lnTo>
                    <a:pt x="7" y="0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13"/>
                  </a:lnTo>
                  <a:lnTo>
                    <a:pt x="7" y="13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1730520" y="1298160"/>
              <a:ext cx="4680" cy="3711960"/>
            </a:xfrm>
            <a:custGeom>
              <a:avLst/>
              <a:gdLst/>
              <a:ahLst/>
              <a:rect l="l" t="t" r="r" b="b"/>
              <a:pathLst>
                <a:path w="12" h="9366">
                  <a:moveTo>
                    <a:pt x="7" y="0"/>
                  </a:moveTo>
                  <a:lnTo>
                    <a:pt x="0" y="7"/>
                  </a:lnTo>
                  <a:lnTo>
                    <a:pt x="0" y="9366"/>
                  </a:lnTo>
                  <a:lnTo>
                    <a:pt x="12" y="9366"/>
                  </a:lnTo>
                  <a:lnTo>
                    <a:pt x="12" y="7"/>
                  </a:lnTo>
                  <a:lnTo>
                    <a:pt x="7" y="13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1733400" y="1299240"/>
              <a:ext cx="3684600" cy="3710520"/>
            </a:xfrm>
            <a:custGeom>
              <a:avLst/>
              <a:gdLst/>
              <a:ahLst/>
              <a:rect l="l" t="t" r="r" b="b"/>
              <a:pathLst>
                <a:path w="8497" h="9359">
                  <a:moveTo>
                    <a:pt x="4954" y="0"/>
                  </a:moveTo>
                  <a:lnTo>
                    <a:pt x="4942" y="5"/>
                  </a:lnTo>
                  <a:lnTo>
                    <a:pt x="4929" y="9"/>
                  </a:lnTo>
                  <a:lnTo>
                    <a:pt x="4917" y="13"/>
                  </a:lnTo>
                  <a:lnTo>
                    <a:pt x="4905" y="17"/>
                  </a:lnTo>
                  <a:lnTo>
                    <a:pt x="4893" y="20"/>
                  </a:lnTo>
                  <a:lnTo>
                    <a:pt x="4884" y="21"/>
                  </a:lnTo>
                  <a:lnTo>
                    <a:pt x="4874" y="22"/>
                  </a:lnTo>
                  <a:lnTo>
                    <a:pt x="4867" y="22"/>
                  </a:lnTo>
                  <a:lnTo>
                    <a:pt x="4859" y="41"/>
                  </a:lnTo>
                  <a:lnTo>
                    <a:pt x="4855" y="60"/>
                  </a:lnTo>
                  <a:lnTo>
                    <a:pt x="4854" y="77"/>
                  </a:lnTo>
                  <a:lnTo>
                    <a:pt x="4854" y="95"/>
                  </a:lnTo>
                  <a:lnTo>
                    <a:pt x="4858" y="111"/>
                  </a:lnTo>
                  <a:lnTo>
                    <a:pt x="4863" y="127"/>
                  </a:lnTo>
                  <a:lnTo>
                    <a:pt x="4871" y="141"/>
                  </a:lnTo>
                  <a:lnTo>
                    <a:pt x="4881" y="157"/>
                  </a:lnTo>
                  <a:lnTo>
                    <a:pt x="4892" y="171"/>
                  </a:lnTo>
                  <a:lnTo>
                    <a:pt x="4905" y="185"/>
                  </a:lnTo>
                  <a:lnTo>
                    <a:pt x="4920" y="199"/>
                  </a:lnTo>
                  <a:lnTo>
                    <a:pt x="4934" y="212"/>
                  </a:lnTo>
                  <a:lnTo>
                    <a:pt x="4969" y="239"/>
                  </a:lnTo>
                  <a:lnTo>
                    <a:pt x="5005" y="264"/>
                  </a:lnTo>
                  <a:lnTo>
                    <a:pt x="5044" y="290"/>
                  </a:lnTo>
                  <a:lnTo>
                    <a:pt x="5083" y="315"/>
                  </a:lnTo>
                  <a:lnTo>
                    <a:pt x="5120" y="342"/>
                  </a:lnTo>
                  <a:lnTo>
                    <a:pt x="5155" y="369"/>
                  </a:lnTo>
                  <a:lnTo>
                    <a:pt x="5171" y="383"/>
                  </a:lnTo>
                  <a:lnTo>
                    <a:pt x="5186" y="397"/>
                  </a:lnTo>
                  <a:lnTo>
                    <a:pt x="5200" y="411"/>
                  </a:lnTo>
                  <a:lnTo>
                    <a:pt x="5212" y="427"/>
                  </a:lnTo>
                  <a:lnTo>
                    <a:pt x="5223" y="442"/>
                  </a:lnTo>
                  <a:lnTo>
                    <a:pt x="5231" y="458"/>
                  </a:lnTo>
                  <a:lnTo>
                    <a:pt x="5238" y="476"/>
                  </a:lnTo>
                  <a:lnTo>
                    <a:pt x="5243" y="493"/>
                  </a:lnTo>
                  <a:lnTo>
                    <a:pt x="5251" y="584"/>
                  </a:lnTo>
                  <a:lnTo>
                    <a:pt x="5263" y="708"/>
                  </a:lnTo>
                  <a:lnTo>
                    <a:pt x="5275" y="854"/>
                  </a:lnTo>
                  <a:lnTo>
                    <a:pt x="5287" y="1007"/>
                  </a:lnTo>
                  <a:lnTo>
                    <a:pt x="5299" y="1156"/>
                  </a:lnTo>
                  <a:lnTo>
                    <a:pt x="5309" y="1288"/>
                  </a:lnTo>
                  <a:lnTo>
                    <a:pt x="5315" y="1390"/>
                  </a:lnTo>
                  <a:lnTo>
                    <a:pt x="5318" y="1451"/>
                  </a:lnTo>
                  <a:lnTo>
                    <a:pt x="5325" y="1458"/>
                  </a:lnTo>
                  <a:lnTo>
                    <a:pt x="5342" y="1463"/>
                  </a:lnTo>
                  <a:lnTo>
                    <a:pt x="5371" y="1469"/>
                  </a:lnTo>
                  <a:lnTo>
                    <a:pt x="5411" y="1473"/>
                  </a:lnTo>
                  <a:lnTo>
                    <a:pt x="5461" y="1477"/>
                  </a:lnTo>
                  <a:lnTo>
                    <a:pt x="5520" y="1481"/>
                  </a:lnTo>
                  <a:lnTo>
                    <a:pt x="5585" y="1483"/>
                  </a:lnTo>
                  <a:lnTo>
                    <a:pt x="5659" y="1486"/>
                  </a:lnTo>
                  <a:lnTo>
                    <a:pt x="5823" y="1489"/>
                  </a:lnTo>
                  <a:lnTo>
                    <a:pt x="6008" y="1490"/>
                  </a:lnTo>
                  <a:lnTo>
                    <a:pt x="6204" y="1490"/>
                  </a:lnTo>
                  <a:lnTo>
                    <a:pt x="6408" y="1489"/>
                  </a:lnTo>
                  <a:lnTo>
                    <a:pt x="6808" y="1483"/>
                  </a:lnTo>
                  <a:lnTo>
                    <a:pt x="7157" y="1477"/>
                  </a:lnTo>
                  <a:lnTo>
                    <a:pt x="7404" y="1471"/>
                  </a:lnTo>
                  <a:lnTo>
                    <a:pt x="7498" y="1470"/>
                  </a:lnTo>
                  <a:lnTo>
                    <a:pt x="7507" y="1469"/>
                  </a:lnTo>
                  <a:lnTo>
                    <a:pt x="7514" y="1467"/>
                  </a:lnTo>
                  <a:lnTo>
                    <a:pt x="7519" y="1465"/>
                  </a:lnTo>
                  <a:lnTo>
                    <a:pt x="7522" y="1462"/>
                  </a:lnTo>
                  <a:lnTo>
                    <a:pt x="7523" y="1462"/>
                  </a:lnTo>
                  <a:lnTo>
                    <a:pt x="7519" y="1470"/>
                  </a:lnTo>
                  <a:lnTo>
                    <a:pt x="7516" y="1478"/>
                  </a:lnTo>
                  <a:lnTo>
                    <a:pt x="7512" y="1491"/>
                  </a:lnTo>
                  <a:lnTo>
                    <a:pt x="7510" y="1510"/>
                  </a:lnTo>
                  <a:lnTo>
                    <a:pt x="7506" y="1533"/>
                  </a:lnTo>
                  <a:lnTo>
                    <a:pt x="7503" y="1562"/>
                  </a:lnTo>
                  <a:lnTo>
                    <a:pt x="7500" y="1600"/>
                  </a:lnTo>
                  <a:lnTo>
                    <a:pt x="7499" y="1642"/>
                  </a:lnTo>
                  <a:lnTo>
                    <a:pt x="7498" y="1694"/>
                  </a:lnTo>
                  <a:lnTo>
                    <a:pt x="7496" y="1709"/>
                  </a:lnTo>
                  <a:lnTo>
                    <a:pt x="7492" y="1721"/>
                  </a:lnTo>
                  <a:lnTo>
                    <a:pt x="7487" y="1733"/>
                  </a:lnTo>
                  <a:lnTo>
                    <a:pt x="7480" y="1747"/>
                  </a:lnTo>
                  <a:lnTo>
                    <a:pt x="7462" y="1773"/>
                  </a:lnTo>
                  <a:lnTo>
                    <a:pt x="7442" y="1808"/>
                  </a:lnTo>
                  <a:lnTo>
                    <a:pt x="7431" y="1828"/>
                  </a:lnTo>
                  <a:lnTo>
                    <a:pt x="7420" y="1852"/>
                  </a:lnTo>
                  <a:lnTo>
                    <a:pt x="7411" y="1880"/>
                  </a:lnTo>
                  <a:lnTo>
                    <a:pt x="7403" y="1912"/>
                  </a:lnTo>
                  <a:lnTo>
                    <a:pt x="7395" y="1948"/>
                  </a:lnTo>
                  <a:lnTo>
                    <a:pt x="7389" y="1990"/>
                  </a:lnTo>
                  <a:lnTo>
                    <a:pt x="7387" y="2037"/>
                  </a:lnTo>
                  <a:lnTo>
                    <a:pt x="7385" y="2090"/>
                  </a:lnTo>
                  <a:lnTo>
                    <a:pt x="7385" y="2117"/>
                  </a:lnTo>
                  <a:lnTo>
                    <a:pt x="7388" y="2149"/>
                  </a:lnTo>
                  <a:lnTo>
                    <a:pt x="7392" y="2185"/>
                  </a:lnTo>
                  <a:lnTo>
                    <a:pt x="7397" y="2225"/>
                  </a:lnTo>
                  <a:lnTo>
                    <a:pt x="7404" y="2266"/>
                  </a:lnTo>
                  <a:lnTo>
                    <a:pt x="7412" y="2311"/>
                  </a:lnTo>
                  <a:lnTo>
                    <a:pt x="7420" y="2353"/>
                  </a:lnTo>
                  <a:lnTo>
                    <a:pt x="7430" y="2397"/>
                  </a:lnTo>
                  <a:lnTo>
                    <a:pt x="7440" y="2440"/>
                  </a:lnTo>
                  <a:lnTo>
                    <a:pt x="7450" y="2480"/>
                  </a:lnTo>
                  <a:lnTo>
                    <a:pt x="7462" y="2518"/>
                  </a:lnTo>
                  <a:lnTo>
                    <a:pt x="7472" y="2552"/>
                  </a:lnTo>
                  <a:lnTo>
                    <a:pt x="7483" y="2582"/>
                  </a:lnTo>
                  <a:lnTo>
                    <a:pt x="7495" y="2606"/>
                  </a:lnTo>
                  <a:lnTo>
                    <a:pt x="7500" y="2615"/>
                  </a:lnTo>
                  <a:lnTo>
                    <a:pt x="7506" y="2623"/>
                  </a:lnTo>
                  <a:lnTo>
                    <a:pt x="7511" y="2630"/>
                  </a:lnTo>
                  <a:lnTo>
                    <a:pt x="7516" y="2634"/>
                  </a:lnTo>
                  <a:lnTo>
                    <a:pt x="7532" y="2646"/>
                  </a:lnTo>
                  <a:lnTo>
                    <a:pt x="7548" y="2658"/>
                  </a:lnTo>
                  <a:lnTo>
                    <a:pt x="7566" y="2667"/>
                  </a:lnTo>
                  <a:lnTo>
                    <a:pt x="7583" y="2678"/>
                  </a:lnTo>
                  <a:lnTo>
                    <a:pt x="7619" y="2695"/>
                  </a:lnTo>
                  <a:lnTo>
                    <a:pt x="7655" y="2710"/>
                  </a:lnTo>
                  <a:lnTo>
                    <a:pt x="7693" y="2724"/>
                  </a:lnTo>
                  <a:lnTo>
                    <a:pt x="7732" y="2736"/>
                  </a:lnTo>
                  <a:lnTo>
                    <a:pt x="7770" y="2748"/>
                  </a:lnTo>
                  <a:lnTo>
                    <a:pt x="7810" y="2760"/>
                  </a:lnTo>
                  <a:lnTo>
                    <a:pt x="7851" y="2770"/>
                  </a:lnTo>
                  <a:lnTo>
                    <a:pt x="7889" y="2784"/>
                  </a:lnTo>
                  <a:lnTo>
                    <a:pt x="7929" y="2797"/>
                  </a:lnTo>
                  <a:lnTo>
                    <a:pt x="7968" y="2812"/>
                  </a:lnTo>
                  <a:lnTo>
                    <a:pt x="8007" y="2829"/>
                  </a:lnTo>
                  <a:lnTo>
                    <a:pt x="8046" y="2849"/>
                  </a:lnTo>
                  <a:lnTo>
                    <a:pt x="8063" y="2860"/>
                  </a:lnTo>
                  <a:lnTo>
                    <a:pt x="8082" y="2872"/>
                  </a:lnTo>
                  <a:lnTo>
                    <a:pt x="8100" y="2884"/>
                  </a:lnTo>
                  <a:lnTo>
                    <a:pt x="8118" y="2897"/>
                  </a:lnTo>
                  <a:lnTo>
                    <a:pt x="8138" y="2915"/>
                  </a:lnTo>
                  <a:lnTo>
                    <a:pt x="8157" y="2932"/>
                  </a:lnTo>
                  <a:lnTo>
                    <a:pt x="8175" y="2951"/>
                  </a:lnTo>
                  <a:lnTo>
                    <a:pt x="8191" y="2972"/>
                  </a:lnTo>
                  <a:lnTo>
                    <a:pt x="8206" y="2994"/>
                  </a:lnTo>
                  <a:lnTo>
                    <a:pt x="8221" y="3016"/>
                  </a:lnTo>
                  <a:lnTo>
                    <a:pt x="8233" y="3039"/>
                  </a:lnTo>
                  <a:lnTo>
                    <a:pt x="8245" y="3064"/>
                  </a:lnTo>
                  <a:lnTo>
                    <a:pt x="8257" y="3090"/>
                  </a:lnTo>
                  <a:lnTo>
                    <a:pt x="8268" y="3115"/>
                  </a:lnTo>
                  <a:lnTo>
                    <a:pt x="8277" y="3143"/>
                  </a:lnTo>
                  <a:lnTo>
                    <a:pt x="8286" y="3170"/>
                  </a:lnTo>
                  <a:lnTo>
                    <a:pt x="8304" y="3227"/>
                  </a:lnTo>
                  <a:lnTo>
                    <a:pt x="8320" y="3285"/>
                  </a:lnTo>
                  <a:lnTo>
                    <a:pt x="8336" y="3345"/>
                  </a:lnTo>
                  <a:lnTo>
                    <a:pt x="8352" y="3405"/>
                  </a:lnTo>
                  <a:lnTo>
                    <a:pt x="8369" y="3464"/>
                  </a:lnTo>
                  <a:lnTo>
                    <a:pt x="8388" y="3524"/>
                  </a:lnTo>
                  <a:lnTo>
                    <a:pt x="8397" y="3554"/>
                  </a:lnTo>
                  <a:lnTo>
                    <a:pt x="8409" y="3582"/>
                  </a:lnTo>
                  <a:lnTo>
                    <a:pt x="8420" y="3611"/>
                  </a:lnTo>
                  <a:lnTo>
                    <a:pt x="8433" y="3638"/>
                  </a:lnTo>
                  <a:lnTo>
                    <a:pt x="8447" y="3666"/>
                  </a:lnTo>
                  <a:lnTo>
                    <a:pt x="8461" y="3692"/>
                  </a:lnTo>
                  <a:lnTo>
                    <a:pt x="8477" y="3718"/>
                  </a:lnTo>
                  <a:lnTo>
                    <a:pt x="8493" y="3743"/>
                  </a:lnTo>
                  <a:lnTo>
                    <a:pt x="8496" y="3766"/>
                  </a:lnTo>
                  <a:lnTo>
                    <a:pt x="8497" y="3791"/>
                  </a:lnTo>
                  <a:lnTo>
                    <a:pt x="8496" y="3815"/>
                  </a:lnTo>
                  <a:lnTo>
                    <a:pt x="8493" y="3842"/>
                  </a:lnTo>
                  <a:lnTo>
                    <a:pt x="8491" y="3869"/>
                  </a:lnTo>
                  <a:lnTo>
                    <a:pt x="8485" y="3896"/>
                  </a:lnTo>
                  <a:lnTo>
                    <a:pt x="8479" y="3924"/>
                  </a:lnTo>
                  <a:lnTo>
                    <a:pt x="8472" y="3953"/>
                  </a:lnTo>
                  <a:lnTo>
                    <a:pt x="8455" y="4015"/>
                  </a:lnTo>
                  <a:lnTo>
                    <a:pt x="8435" y="4077"/>
                  </a:lnTo>
                  <a:lnTo>
                    <a:pt x="8413" y="4144"/>
                  </a:lnTo>
                  <a:lnTo>
                    <a:pt x="8390" y="4212"/>
                  </a:lnTo>
                  <a:lnTo>
                    <a:pt x="8368" y="4285"/>
                  </a:lnTo>
                  <a:lnTo>
                    <a:pt x="8346" y="4359"/>
                  </a:lnTo>
                  <a:lnTo>
                    <a:pt x="8336" y="4397"/>
                  </a:lnTo>
                  <a:lnTo>
                    <a:pt x="8326" y="4436"/>
                  </a:lnTo>
                  <a:lnTo>
                    <a:pt x="8317" y="4474"/>
                  </a:lnTo>
                  <a:lnTo>
                    <a:pt x="8309" y="4514"/>
                  </a:lnTo>
                  <a:lnTo>
                    <a:pt x="8301" y="4555"/>
                  </a:lnTo>
                  <a:lnTo>
                    <a:pt x="8296" y="4596"/>
                  </a:lnTo>
                  <a:lnTo>
                    <a:pt x="8290" y="4637"/>
                  </a:lnTo>
                  <a:lnTo>
                    <a:pt x="8286" y="4679"/>
                  </a:lnTo>
                  <a:lnTo>
                    <a:pt x="8285" y="4722"/>
                  </a:lnTo>
                  <a:lnTo>
                    <a:pt x="8284" y="4764"/>
                  </a:lnTo>
                  <a:lnTo>
                    <a:pt x="8285" y="4808"/>
                  </a:lnTo>
                  <a:lnTo>
                    <a:pt x="8288" y="4851"/>
                  </a:lnTo>
                  <a:lnTo>
                    <a:pt x="8281" y="4881"/>
                  </a:lnTo>
                  <a:lnTo>
                    <a:pt x="8273" y="4909"/>
                  </a:lnTo>
                  <a:lnTo>
                    <a:pt x="8264" y="4938"/>
                  </a:lnTo>
                  <a:lnTo>
                    <a:pt x="8253" y="4968"/>
                  </a:lnTo>
                  <a:lnTo>
                    <a:pt x="8239" y="4997"/>
                  </a:lnTo>
                  <a:lnTo>
                    <a:pt x="8226" y="5028"/>
                  </a:lnTo>
                  <a:lnTo>
                    <a:pt x="8211" y="5057"/>
                  </a:lnTo>
                  <a:lnTo>
                    <a:pt x="8197" y="5088"/>
                  </a:lnTo>
                  <a:lnTo>
                    <a:pt x="8163" y="5148"/>
                  </a:lnTo>
                  <a:lnTo>
                    <a:pt x="8129" y="5209"/>
                  </a:lnTo>
                  <a:lnTo>
                    <a:pt x="8092" y="5270"/>
                  </a:lnTo>
                  <a:lnTo>
                    <a:pt x="8056" y="5328"/>
                  </a:lnTo>
                  <a:lnTo>
                    <a:pt x="8023" y="5387"/>
                  </a:lnTo>
                  <a:lnTo>
                    <a:pt x="7991" y="5445"/>
                  </a:lnTo>
                  <a:lnTo>
                    <a:pt x="7976" y="5471"/>
                  </a:lnTo>
                  <a:lnTo>
                    <a:pt x="7961" y="5499"/>
                  </a:lnTo>
                  <a:lnTo>
                    <a:pt x="7949" y="5526"/>
                  </a:lnTo>
                  <a:lnTo>
                    <a:pt x="7939" y="5552"/>
                  </a:lnTo>
                  <a:lnTo>
                    <a:pt x="7928" y="5578"/>
                  </a:lnTo>
                  <a:lnTo>
                    <a:pt x="7920" y="5602"/>
                  </a:lnTo>
                  <a:lnTo>
                    <a:pt x="7913" y="5626"/>
                  </a:lnTo>
                  <a:lnTo>
                    <a:pt x="7909" y="5650"/>
                  </a:lnTo>
                  <a:lnTo>
                    <a:pt x="7907" y="5673"/>
                  </a:lnTo>
                  <a:lnTo>
                    <a:pt x="7905" y="5695"/>
                  </a:lnTo>
                  <a:lnTo>
                    <a:pt x="7907" y="5715"/>
                  </a:lnTo>
                  <a:lnTo>
                    <a:pt x="7911" y="5735"/>
                  </a:lnTo>
                  <a:lnTo>
                    <a:pt x="7913" y="5741"/>
                  </a:lnTo>
                  <a:lnTo>
                    <a:pt x="7917" y="5748"/>
                  </a:lnTo>
                  <a:lnTo>
                    <a:pt x="7924" y="5755"/>
                  </a:lnTo>
                  <a:lnTo>
                    <a:pt x="7931" y="5763"/>
                  </a:lnTo>
                  <a:lnTo>
                    <a:pt x="7948" y="5783"/>
                  </a:lnTo>
                  <a:lnTo>
                    <a:pt x="7968" y="5803"/>
                  </a:lnTo>
                  <a:lnTo>
                    <a:pt x="8019" y="5851"/>
                  </a:lnTo>
                  <a:lnTo>
                    <a:pt x="8075" y="5902"/>
                  </a:lnTo>
                  <a:lnTo>
                    <a:pt x="8130" y="5951"/>
                  </a:lnTo>
                  <a:lnTo>
                    <a:pt x="8175" y="5997"/>
                  </a:lnTo>
                  <a:lnTo>
                    <a:pt x="8193" y="6015"/>
                  </a:lnTo>
                  <a:lnTo>
                    <a:pt x="8205" y="6033"/>
                  </a:lnTo>
                  <a:lnTo>
                    <a:pt x="8209" y="6039"/>
                  </a:lnTo>
                  <a:lnTo>
                    <a:pt x="8211" y="6045"/>
                  </a:lnTo>
                  <a:lnTo>
                    <a:pt x="8213" y="6050"/>
                  </a:lnTo>
                  <a:lnTo>
                    <a:pt x="8211" y="6054"/>
                  </a:lnTo>
                  <a:lnTo>
                    <a:pt x="8210" y="6061"/>
                  </a:lnTo>
                  <a:lnTo>
                    <a:pt x="8207" y="6067"/>
                  </a:lnTo>
                  <a:lnTo>
                    <a:pt x="8203" y="6074"/>
                  </a:lnTo>
                  <a:lnTo>
                    <a:pt x="8199" y="6080"/>
                  </a:lnTo>
                  <a:lnTo>
                    <a:pt x="8189" y="6090"/>
                  </a:lnTo>
                  <a:lnTo>
                    <a:pt x="8177" y="6098"/>
                  </a:lnTo>
                  <a:lnTo>
                    <a:pt x="8163" y="6108"/>
                  </a:lnTo>
                  <a:lnTo>
                    <a:pt x="8149" y="6114"/>
                  </a:lnTo>
                  <a:lnTo>
                    <a:pt x="8134" y="6121"/>
                  </a:lnTo>
                  <a:lnTo>
                    <a:pt x="8118" y="6128"/>
                  </a:lnTo>
                  <a:lnTo>
                    <a:pt x="8087" y="6140"/>
                  </a:lnTo>
                  <a:lnTo>
                    <a:pt x="8059" y="6152"/>
                  </a:lnTo>
                  <a:lnTo>
                    <a:pt x="8047" y="6160"/>
                  </a:lnTo>
                  <a:lnTo>
                    <a:pt x="8036" y="6168"/>
                  </a:lnTo>
                  <a:lnTo>
                    <a:pt x="8032" y="6172"/>
                  </a:lnTo>
                  <a:lnTo>
                    <a:pt x="8028" y="6176"/>
                  </a:lnTo>
                  <a:lnTo>
                    <a:pt x="8026" y="6181"/>
                  </a:lnTo>
                  <a:lnTo>
                    <a:pt x="8024" y="6186"/>
                  </a:lnTo>
                  <a:lnTo>
                    <a:pt x="8022" y="6192"/>
                  </a:lnTo>
                  <a:lnTo>
                    <a:pt x="8019" y="6194"/>
                  </a:lnTo>
                  <a:lnTo>
                    <a:pt x="8015" y="6194"/>
                  </a:lnTo>
                  <a:lnTo>
                    <a:pt x="8011" y="6192"/>
                  </a:lnTo>
                  <a:lnTo>
                    <a:pt x="8006" y="6188"/>
                  </a:lnTo>
                  <a:lnTo>
                    <a:pt x="8000" y="6181"/>
                  </a:lnTo>
                  <a:lnTo>
                    <a:pt x="7994" y="6173"/>
                  </a:lnTo>
                  <a:lnTo>
                    <a:pt x="7987" y="6164"/>
                  </a:lnTo>
                  <a:lnTo>
                    <a:pt x="7972" y="6138"/>
                  </a:lnTo>
                  <a:lnTo>
                    <a:pt x="7956" y="6110"/>
                  </a:lnTo>
                  <a:lnTo>
                    <a:pt x="7940" y="6078"/>
                  </a:lnTo>
                  <a:lnTo>
                    <a:pt x="7923" y="6045"/>
                  </a:lnTo>
                  <a:lnTo>
                    <a:pt x="7891" y="5981"/>
                  </a:lnTo>
                  <a:lnTo>
                    <a:pt x="7863" y="5927"/>
                  </a:lnTo>
                  <a:lnTo>
                    <a:pt x="7852" y="5908"/>
                  </a:lnTo>
                  <a:lnTo>
                    <a:pt x="7844" y="5898"/>
                  </a:lnTo>
                  <a:lnTo>
                    <a:pt x="7840" y="5895"/>
                  </a:lnTo>
                  <a:lnTo>
                    <a:pt x="7839" y="5896"/>
                  </a:lnTo>
                  <a:lnTo>
                    <a:pt x="7836" y="5899"/>
                  </a:lnTo>
                  <a:lnTo>
                    <a:pt x="7836" y="5904"/>
                  </a:lnTo>
                  <a:lnTo>
                    <a:pt x="6784" y="5266"/>
                  </a:lnTo>
                  <a:lnTo>
                    <a:pt x="5675" y="5228"/>
                  </a:lnTo>
                  <a:lnTo>
                    <a:pt x="5616" y="5243"/>
                  </a:lnTo>
                  <a:lnTo>
                    <a:pt x="5453" y="5283"/>
                  </a:lnTo>
                  <a:lnTo>
                    <a:pt x="5211" y="5342"/>
                  </a:lnTo>
                  <a:lnTo>
                    <a:pt x="4912" y="5413"/>
                  </a:lnTo>
                  <a:lnTo>
                    <a:pt x="4580" y="5491"/>
                  </a:lnTo>
                  <a:lnTo>
                    <a:pt x="4241" y="5569"/>
                  </a:lnTo>
                  <a:lnTo>
                    <a:pt x="4074" y="5605"/>
                  </a:lnTo>
                  <a:lnTo>
                    <a:pt x="3915" y="5640"/>
                  </a:lnTo>
                  <a:lnTo>
                    <a:pt x="3765" y="5671"/>
                  </a:lnTo>
                  <a:lnTo>
                    <a:pt x="3627" y="5697"/>
                  </a:lnTo>
                  <a:lnTo>
                    <a:pt x="3622" y="5704"/>
                  </a:lnTo>
                  <a:lnTo>
                    <a:pt x="3615" y="5713"/>
                  </a:lnTo>
                  <a:lnTo>
                    <a:pt x="3610" y="5724"/>
                  </a:lnTo>
                  <a:lnTo>
                    <a:pt x="3603" y="5736"/>
                  </a:lnTo>
                  <a:lnTo>
                    <a:pt x="3588" y="5767"/>
                  </a:lnTo>
                  <a:lnTo>
                    <a:pt x="3574" y="5803"/>
                  </a:lnTo>
                  <a:lnTo>
                    <a:pt x="3558" y="5844"/>
                  </a:lnTo>
                  <a:lnTo>
                    <a:pt x="3543" y="5888"/>
                  </a:lnTo>
                  <a:lnTo>
                    <a:pt x="3527" y="5935"/>
                  </a:lnTo>
                  <a:lnTo>
                    <a:pt x="3512" y="5982"/>
                  </a:lnTo>
                  <a:lnTo>
                    <a:pt x="3484" y="6071"/>
                  </a:lnTo>
                  <a:lnTo>
                    <a:pt x="3460" y="6149"/>
                  </a:lnTo>
                  <a:lnTo>
                    <a:pt x="3444" y="6204"/>
                  </a:lnTo>
                  <a:lnTo>
                    <a:pt x="3439" y="6224"/>
                  </a:lnTo>
                  <a:lnTo>
                    <a:pt x="3026" y="6881"/>
                  </a:lnTo>
                  <a:lnTo>
                    <a:pt x="3026" y="7595"/>
                  </a:lnTo>
                  <a:lnTo>
                    <a:pt x="2706" y="8986"/>
                  </a:lnTo>
                  <a:lnTo>
                    <a:pt x="2664" y="8952"/>
                  </a:lnTo>
                  <a:lnTo>
                    <a:pt x="2623" y="8918"/>
                  </a:lnTo>
                  <a:lnTo>
                    <a:pt x="2603" y="8901"/>
                  </a:lnTo>
                  <a:lnTo>
                    <a:pt x="2585" y="8884"/>
                  </a:lnTo>
                  <a:lnTo>
                    <a:pt x="2567" y="8867"/>
                  </a:lnTo>
                  <a:lnTo>
                    <a:pt x="2551" y="8850"/>
                  </a:lnTo>
                  <a:lnTo>
                    <a:pt x="2537" y="8831"/>
                  </a:lnTo>
                  <a:lnTo>
                    <a:pt x="2522" y="8813"/>
                  </a:lnTo>
                  <a:lnTo>
                    <a:pt x="2510" y="8794"/>
                  </a:lnTo>
                  <a:lnTo>
                    <a:pt x="2501" y="8774"/>
                  </a:lnTo>
                  <a:lnTo>
                    <a:pt x="2491" y="8754"/>
                  </a:lnTo>
                  <a:lnTo>
                    <a:pt x="2486" y="8732"/>
                  </a:lnTo>
                  <a:lnTo>
                    <a:pt x="2482" y="8710"/>
                  </a:lnTo>
                  <a:lnTo>
                    <a:pt x="2480" y="8686"/>
                  </a:lnTo>
                  <a:lnTo>
                    <a:pt x="1203" y="8798"/>
                  </a:lnTo>
                  <a:lnTo>
                    <a:pt x="1192" y="8799"/>
                  </a:lnTo>
                  <a:lnTo>
                    <a:pt x="1181" y="8803"/>
                  </a:lnTo>
                  <a:lnTo>
                    <a:pt x="1172" y="8809"/>
                  </a:lnTo>
                  <a:lnTo>
                    <a:pt x="1161" y="8817"/>
                  </a:lnTo>
                  <a:lnTo>
                    <a:pt x="1152" y="8826"/>
                  </a:lnTo>
                  <a:lnTo>
                    <a:pt x="1141" y="8838"/>
                  </a:lnTo>
                  <a:lnTo>
                    <a:pt x="1132" y="8851"/>
                  </a:lnTo>
                  <a:lnTo>
                    <a:pt x="1123" y="8866"/>
                  </a:lnTo>
                  <a:lnTo>
                    <a:pt x="1104" y="8901"/>
                  </a:lnTo>
                  <a:lnTo>
                    <a:pt x="1085" y="8940"/>
                  </a:lnTo>
                  <a:lnTo>
                    <a:pt x="1068" y="8982"/>
                  </a:lnTo>
                  <a:lnTo>
                    <a:pt x="1052" y="9028"/>
                  </a:lnTo>
                  <a:lnTo>
                    <a:pt x="1018" y="9121"/>
                  </a:lnTo>
                  <a:lnTo>
                    <a:pt x="989" y="9214"/>
                  </a:lnTo>
                  <a:lnTo>
                    <a:pt x="974" y="9256"/>
                  </a:lnTo>
                  <a:lnTo>
                    <a:pt x="960" y="9297"/>
                  </a:lnTo>
                  <a:lnTo>
                    <a:pt x="946" y="9331"/>
                  </a:lnTo>
                  <a:lnTo>
                    <a:pt x="933" y="9359"/>
                  </a:lnTo>
                  <a:lnTo>
                    <a:pt x="539" y="9359"/>
                  </a:lnTo>
                  <a:lnTo>
                    <a:pt x="529" y="9331"/>
                  </a:lnTo>
                  <a:lnTo>
                    <a:pt x="520" y="9302"/>
                  </a:lnTo>
                  <a:lnTo>
                    <a:pt x="513" y="9274"/>
                  </a:lnTo>
                  <a:lnTo>
                    <a:pt x="506" y="9244"/>
                  </a:lnTo>
                  <a:lnTo>
                    <a:pt x="500" y="9216"/>
                  </a:lnTo>
                  <a:lnTo>
                    <a:pt x="496" y="9190"/>
                  </a:lnTo>
                  <a:lnTo>
                    <a:pt x="492" y="9163"/>
                  </a:lnTo>
                  <a:lnTo>
                    <a:pt x="489" y="9136"/>
                  </a:lnTo>
                  <a:lnTo>
                    <a:pt x="465" y="9109"/>
                  </a:lnTo>
                  <a:lnTo>
                    <a:pt x="440" y="9087"/>
                  </a:lnTo>
                  <a:lnTo>
                    <a:pt x="417" y="9068"/>
                  </a:lnTo>
                  <a:lnTo>
                    <a:pt x="393" y="9052"/>
                  </a:lnTo>
                  <a:lnTo>
                    <a:pt x="369" y="9039"/>
                  </a:lnTo>
                  <a:lnTo>
                    <a:pt x="346" y="9028"/>
                  </a:lnTo>
                  <a:lnTo>
                    <a:pt x="322" y="9019"/>
                  </a:lnTo>
                  <a:lnTo>
                    <a:pt x="298" y="9012"/>
                  </a:lnTo>
                  <a:lnTo>
                    <a:pt x="275" y="9006"/>
                  </a:lnTo>
                  <a:lnTo>
                    <a:pt x="250" y="9002"/>
                  </a:lnTo>
                  <a:lnTo>
                    <a:pt x="226" y="8998"/>
                  </a:lnTo>
                  <a:lnTo>
                    <a:pt x="200" y="8996"/>
                  </a:lnTo>
                  <a:lnTo>
                    <a:pt x="150" y="8992"/>
                  </a:lnTo>
                  <a:lnTo>
                    <a:pt x="95" y="8986"/>
                  </a:lnTo>
                  <a:lnTo>
                    <a:pt x="0" y="8986"/>
                  </a:lnTo>
                  <a:lnTo>
                    <a:pt x="0" y="0"/>
                  </a:lnTo>
                  <a:lnTo>
                    <a:pt x="4954" y="0"/>
                  </a:lnTo>
                  <a:close/>
                </a:path>
              </a:pathLst>
            </a:custGeom>
            <a:solidFill>
              <a:srgbClr val="fbe7c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1733400" y="1299240"/>
              <a:ext cx="3684600" cy="3710520"/>
            </a:xfrm>
            <a:custGeom>
              <a:avLst/>
              <a:gdLst/>
              <a:ahLst/>
              <a:rect l="l" t="t" r="r" b="b"/>
              <a:pathLst>
                <a:path w="8497" h="9359">
                  <a:moveTo>
                    <a:pt x="4954" y="0"/>
                  </a:moveTo>
                  <a:lnTo>
                    <a:pt x="4942" y="5"/>
                  </a:lnTo>
                  <a:lnTo>
                    <a:pt x="4929" y="9"/>
                  </a:lnTo>
                  <a:lnTo>
                    <a:pt x="4917" y="13"/>
                  </a:lnTo>
                  <a:lnTo>
                    <a:pt x="4905" y="17"/>
                  </a:lnTo>
                  <a:lnTo>
                    <a:pt x="4893" y="20"/>
                  </a:lnTo>
                  <a:lnTo>
                    <a:pt x="4884" y="21"/>
                  </a:lnTo>
                  <a:lnTo>
                    <a:pt x="4874" y="22"/>
                  </a:lnTo>
                  <a:lnTo>
                    <a:pt x="4867" y="22"/>
                  </a:lnTo>
                  <a:lnTo>
                    <a:pt x="4859" y="41"/>
                  </a:lnTo>
                  <a:lnTo>
                    <a:pt x="4855" y="60"/>
                  </a:lnTo>
                  <a:lnTo>
                    <a:pt x="4854" y="77"/>
                  </a:lnTo>
                  <a:lnTo>
                    <a:pt x="4854" y="95"/>
                  </a:lnTo>
                  <a:lnTo>
                    <a:pt x="4858" y="111"/>
                  </a:lnTo>
                  <a:lnTo>
                    <a:pt x="4863" y="127"/>
                  </a:lnTo>
                  <a:lnTo>
                    <a:pt x="4871" y="141"/>
                  </a:lnTo>
                  <a:lnTo>
                    <a:pt x="4881" y="157"/>
                  </a:lnTo>
                  <a:lnTo>
                    <a:pt x="4892" y="171"/>
                  </a:lnTo>
                  <a:lnTo>
                    <a:pt x="4905" y="185"/>
                  </a:lnTo>
                  <a:lnTo>
                    <a:pt x="4920" y="199"/>
                  </a:lnTo>
                  <a:lnTo>
                    <a:pt x="4934" y="212"/>
                  </a:lnTo>
                  <a:lnTo>
                    <a:pt x="4969" y="239"/>
                  </a:lnTo>
                  <a:lnTo>
                    <a:pt x="5005" y="264"/>
                  </a:lnTo>
                  <a:lnTo>
                    <a:pt x="5044" y="290"/>
                  </a:lnTo>
                  <a:lnTo>
                    <a:pt x="5083" y="315"/>
                  </a:lnTo>
                  <a:lnTo>
                    <a:pt x="5120" y="342"/>
                  </a:lnTo>
                  <a:lnTo>
                    <a:pt x="5155" y="369"/>
                  </a:lnTo>
                  <a:lnTo>
                    <a:pt x="5171" y="383"/>
                  </a:lnTo>
                  <a:lnTo>
                    <a:pt x="5186" y="397"/>
                  </a:lnTo>
                  <a:lnTo>
                    <a:pt x="5200" y="411"/>
                  </a:lnTo>
                  <a:lnTo>
                    <a:pt x="5212" y="427"/>
                  </a:lnTo>
                  <a:lnTo>
                    <a:pt x="5223" y="442"/>
                  </a:lnTo>
                  <a:lnTo>
                    <a:pt x="5231" y="458"/>
                  </a:lnTo>
                  <a:lnTo>
                    <a:pt x="5238" y="476"/>
                  </a:lnTo>
                  <a:lnTo>
                    <a:pt x="5243" y="493"/>
                  </a:lnTo>
                  <a:lnTo>
                    <a:pt x="5251" y="584"/>
                  </a:lnTo>
                  <a:lnTo>
                    <a:pt x="5263" y="708"/>
                  </a:lnTo>
                  <a:lnTo>
                    <a:pt x="5275" y="854"/>
                  </a:lnTo>
                  <a:lnTo>
                    <a:pt x="5287" y="1007"/>
                  </a:lnTo>
                  <a:lnTo>
                    <a:pt x="5299" y="1156"/>
                  </a:lnTo>
                  <a:lnTo>
                    <a:pt x="5309" y="1288"/>
                  </a:lnTo>
                  <a:lnTo>
                    <a:pt x="5315" y="1390"/>
                  </a:lnTo>
                  <a:lnTo>
                    <a:pt x="5318" y="1451"/>
                  </a:lnTo>
                  <a:lnTo>
                    <a:pt x="5325" y="1458"/>
                  </a:lnTo>
                  <a:lnTo>
                    <a:pt x="5342" y="1463"/>
                  </a:lnTo>
                  <a:lnTo>
                    <a:pt x="5371" y="1469"/>
                  </a:lnTo>
                  <a:lnTo>
                    <a:pt x="5411" y="1473"/>
                  </a:lnTo>
                  <a:lnTo>
                    <a:pt x="5461" y="1477"/>
                  </a:lnTo>
                  <a:lnTo>
                    <a:pt x="5520" y="1481"/>
                  </a:lnTo>
                  <a:lnTo>
                    <a:pt x="5585" y="1483"/>
                  </a:lnTo>
                  <a:lnTo>
                    <a:pt x="5659" y="1486"/>
                  </a:lnTo>
                  <a:lnTo>
                    <a:pt x="5823" y="1489"/>
                  </a:lnTo>
                  <a:lnTo>
                    <a:pt x="6008" y="1490"/>
                  </a:lnTo>
                  <a:lnTo>
                    <a:pt x="6204" y="1490"/>
                  </a:lnTo>
                  <a:lnTo>
                    <a:pt x="6408" y="1489"/>
                  </a:lnTo>
                  <a:lnTo>
                    <a:pt x="6808" y="1483"/>
                  </a:lnTo>
                  <a:lnTo>
                    <a:pt x="7157" y="1477"/>
                  </a:lnTo>
                  <a:lnTo>
                    <a:pt x="7404" y="1471"/>
                  </a:lnTo>
                  <a:lnTo>
                    <a:pt x="7498" y="1470"/>
                  </a:lnTo>
                  <a:lnTo>
                    <a:pt x="7507" y="1469"/>
                  </a:lnTo>
                  <a:lnTo>
                    <a:pt x="7514" y="1467"/>
                  </a:lnTo>
                  <a:lnTo>
                    <a:pt x="7519" y="1465"/>
                  </a:lnTo>
                  <a:lnTo>
                    <a:pt x="7522" y="1462"/>
                  </a:lnTo>
                  <a:lnTo>
                    <a:pt x="7523" y="1462"/>
                  </a:lnTo>
                  <a:lnTo>
                    <a:pt x="7519" y="1470"/>
                  </a:lnTo>
                  <a:lnTo>
                    <a:pt x="7516" y="1478"/>
                  </a:lnTo>
                  <a:lnTo>
                    <a:pt x="7512" y="1491"/>
                  </a:lnTo>
                  <a:lnTo>
                    <a:pt x="7510" y="1510"/>
                  </a:lnTo>
                  <a:lnTo>
                    <a:pt x="7506" y="1533"/>
                  </a:lnTo>
                  <a:lnTo>
                    <a:pt x="7503" y="1562"/>
                  </a:lnTo>
                  <a:lnTo>
                    <a:pt x="7500" y="1600"/>
                  </a:lnTo>
                  <a:lnTo>
                    <a:pt x="7499" y="1642"/>
                  </a:lnTo>
                  <a:lnTo>
                    <a:pt x="7498" y="1694"/>
                  </a:lnTo>
                  <a:lnTo>
                    <a:pt x="7496" y="1709"/>
                  </a:lnTo>
                  <a:lnTo>
                    <a:pt x="7492" y="1721"/>
                  </a:lnTo>
                  <a:lnTo>
                    <a:pt x="7487" y="1733"/>
                  </a:lnTo>
                  <a:lnTo>
                    <a:pt x="7480" y="1747"/>
                  </a:lnTo>
                  <a:lnTo>
                    <a:pt x="7462" y="1773"/>
                  </a:lnTo>
                  <a:lnTo>
                    <a:pt x="7442" y="1808"/>
                  </a:lnTo>
                  <a:lnTo>
                    <a:pt x="7431" y="1828"/>
                  </a:lnTo>
                  <a:lnTo>
                    <a:pt x="7420" y="1852"/>
                  </a:lnTo>
                  <a:lnTo>
                    <a:pt x="7411" y="1880"/>
                  </a:lnTo>
                  <a:lnTo>
                    <a:pt x="7403" y="1912"/>
                  </a:lnTo>
                  <a:lnTo>
                    <a:pt x="7395" y="1948"/>
                  </a:lnTo>
                  <a:lnTo>
                    <a:pt x="7389" y="1990"/>
                  </a:lnTo>
                  <a:lnTo>
                    <a:pt x="7387" y="2037"/>
                  </a:lnTo>
                  <a:lnTo>
                    <a:pt x="7385" y="2090"/>
                  </a:lnTo>
                  <a:lnTo>
                    <a:pt x="7385" y="2117"/>
                  </a:lnTo>
                  <a:lnTo>
                    <a:pt x="7388" y="2149"/>
                  </a:lnTo>
                  <a:lnTo>
                    <a:pt x="7392" y="2185"/>
                  </a:lnTo>
                  <a:lnTo>
                    <a:pt x="7397" y="2225"/>
                  </a:lnTo>
                  <a:lnTo>
                    <a:pt x="7404" y="2266"/>
                  </a:lnTo>
                  <a:lnTo>
                    <a:pt x="7412" y="2311"/>
                  </a:lnTo>
                  <a:lnTo>
                    <a:pt x="7420" y="2353"/>
                  </a:lnTo>
                  <a:lnTo>
                    <a:pt x="7430" y="2397"/>
                  </a:lnTo>
                  <a:lnTo>
                    <a:pt x="7440" y="2440"/>
                  </a:lnTo>
                  <a:lnTo>
                    <a:pt x="7450" y="2480"/>
                  </a:lnTo>
                  <a:lnTo>
                    <a:pt x="7462" y="2518"/>
                  </a:lnTo>
                  <a:lnTo>
                    <a:pt x="7472" y="2552"/>
                  </a:lnTo>
                  <a:lnTo>
                    <a:pt x="7483" y="2582"/>
                  </a:lnTo>
                  <a:lnTo>
                    <a:pt x="7495" y="2606"/>
                  </a:lnTo>
                  <a:lnTo>
                    <a:pt x="7500" y="2615"/>
                  </a:lnTo>
                  <a:lnTo>
                    <a:pt x="7506" y="2623"/>
                  </a:lnTo>
                  <a:lnTo>
                    <a:pt x="7511" y="2630"/>
                  </a:lnTo>
                  <a:lnTo>
                    <a:pt x="7516" y="2634"/>
                  </a:lnTo>
                  <a:lnTo>
                    <a:pt x="7532" y="2646"/>
                  </a:lnTo>
                  <a:lnTo>
                    <a:pt x="7548" y="2658"/>
                  </a:lnTo>
                  <a:lnTo>
                    <a:pt x="7566" y="2667"/>
                  </a:lnTo>
                  <a:lnTo>
                    <a:pt x="7583" y="2678"/>
                  </a:lnTo>
                  <a:lnTo>
                    <a:pt x="7619" y="2695"/>
                  </a:lnTo>
                  <a:lnTo>
                    <a:pt x="7655" y="2710"/>
                  </a:lnTo>
                  <a:lnTo>
                    <a:pt x="7693" y="2724"/>
                  </a:lnTo>
                  <a:lnTo>
                    <a:pt x="7732" y="2736"/>
                  </a:lnTo>
                  <a:lnTo>
                    <a:pt x="7770" y="2748"/>
                  </a:lnTo>
                  <a:lnTo>
                    <a:pt x="7810" y="2760"/>
                  </a:lnTo>
                  <a:lnTo>
                    <a:pt x="7851" y="2770"/>
                  </a:lnTo>
                  <a:lnTo>
                    <a:pt x="7889" y="2784"/>
                  </a:lnTo>
                  <a:lnTo>
                    <a:pt x="7929" y="2797"/>
                  </a:lnTo>
                  <a:lnTo>
                    <a:pt x="7968" y="2812"/>
                  </a:lnTo>
                  <a:lnTo>
                    <a:pt x="8007" y="2829"/>
                  </a:lnTo>
                  <a:lnTo>
                    <a:pt x="8046" y="2849"/>
                  </a:lnTo>
                  <a:lnTo>
                    <a:pt x="8063" y="2860"/>
                  </a:lnTo>
                  <a:lnTo>
                    <a:pt x="8082" y="2872"/>
                  </a:lnTo>
                  <a:lnTo>
                    <a:pt x="8100" y="2884"/>
                  </a:lnTo>
                  <a:lnTo>
                    <a:pt x="8118" y="2897"/>
                  </a:lnTo>
                  <a:lnTo>
                    <a:pt x="8138" y="2915"/>
                  </a:lnTo>
                  <a:lnTo>
                    <a:pt x="8157" y="2932"/>
                  </a:lnTo>
                  <a:lnTo>
                    <a:pt x="8175" y="2951"/>
                  </a:lnTo>
                  <a:lnTo>
                    <a:pt x="8191" y="2972"/>
                  </a:lnTo>
                  <a:lnTo>
                    <a:pt x="8206" y="2994"/>
                  </a:lnTo>
                  <a:lnTo>
                    <a:pt x="8221" y="3016"/>
                  </a:lnTo>
                  <a:lnTo>
                    <a:pt x="8233" y="3039"/>
                  </a:lnTo>
                  <a:lnTo>
                    <a:pt x="8245" y="3064"/>
                  </a:lnTo>
                  <a:lnTo>
                    <a:pt x="8257" y="3090"/>
                  </a:lnTo>
                  <a:lnTo>
                    <a:pt x="8268" y="3115"/>
                  </a:lnTo>
                  <a:lnTo>
                    <a:pt x="8277" y="3143"/>
                  </a:lnTo>
                  <a:lnTo>
                    <a:pt x="8286" y="3170"/>
                  </a:lnTo>
                  <a:lnTo>
                    <a:pt x="8304" y="3227"/>
                  </a:lnTo>
                  <a:lnTo>
                    <a:pt x="8320" y="3285"/>
                  </a:lnTo>
                  <a:lnTo>
                    <a:pt x="8336" y="3345"/>
                  </a:lnTo>
                  <a:lnTo>
                    <a:pt x="8352" y="3405"/>
                  </a:lnTo>
                  <a:lnTo>
                    <a:pt x="8369" y="3464"/>
                  </a:lnTo>
                  <a:lnTo>
                    <a:pt x="8388" y="3524"/>
                  </a:lnTo>
                  <a:lnTo>
                    <a:pt x="8397" y="3554"/>
                  </a:lnTo>
                  <a:lnTo>
                    <a:pt x="8409" y="3582"/>
                  </a:lnTo>
                  <a:lnTo>
                    <a:pt x="8420" y="3611"/>
                  </a:lnTo>
                  <a:lnTo>
                    <a:pt x="8433" y="3638"/>
                  </a:lnTo>
                  <a:lnTo>
                    <a:pt x="8447" y="3666"/>
                  </a:lnTo>
                  <a:lnTo>
                    <a:pt x="8461" y="3692"/>
                  </a:lnTo>
                  <a:lnTo>
                    <a:pt x="8477" y="3718"/>
                  </a:lnTo>
                  <a:lnTo>
                    <a:pt x="8493" y="3743"/>
                  </a:lnTo>
                  <a:lnTo>
                    <a:pt x="8496" y="3766"/>
                  </a:lnTo>
                  <a:lnTo>
                    <a:pt x="8497" y="3791"/>
                  </a:lnTo>
                  <a:lnTo>
                    <a:pt x="8496" y="3815"/>
                  </a:lnTo>
                  <a:lnTo>
                    <a:pt x="8493" y="3842"/>
                  </a:lnTo>
                  <a:lnTo>
                    <a:pt x="8491" y="3869"/>
                  </a:lnTo>
                  <a:lnTo>
                    <a:pt x="8485" y="3896"/>
                  </a:lnTo>
                  <a:lnTo>
                    <a:pt x="8479" y="3924"/>
                  </a:lnTo>
                  <a:lnTo>
                    <a:pt x="8472" y="3953"/>
                  </a:lnTo>
                  <a:lnTo>
                    <a:pt x="8455" y="4015"/>
                  </a:lnTo>
                  <a:lnTo>
                    <a:pt x="8435" y="4077"/>
                  </a:lnTo>
                  <a:lnTo>
                    <a:pt x="8413" y="4144"/>
                  </a:lnTo>
                  <a:lnTo>
                    <a:pt x="8390" y="4212"/>
                  </a:lnTo>
                  <a:lnTo>
                    <a:pt x="8368" y="4285"/>
                  </a:lnTo>
                  <a:lnTo>
                    <a:pt x="8346" y="4359"/>
                  </a:lnTo>
                  <a:lnTo>
                    <a:pt x="8336" y="4397"/>
                  </a:lnTo>
                  <a:lnTo>
                    <a:pt x="8326" y="4436"/>
                  </a:lnTo>
                  <a:lnTo>
                    <a:pt x="8317" y="4474"/>
                  </a:lnTo>
                  <a:lnTo>
                    <a:pt x="8309" y="4514"/>
                  </a:lnTo>
                  <a:lnTo>
                    <a:pt x="8301" y="4555"/>
                  </a:lnTo>
                  <a:lnTo>
                    <a:pt x="8296" y="4596"/>
                  </a:lnTo>
                  <a:lnTo>
                    <a:pt x="8290" y="4637"/>
                  </a:lnTo>
                  <a:lnTo>
                    <a:pt x="8286" y="4679"/>
                  </a:lnTo>
                  <a:lnTo>
                    <a:pt x="8285" y="4722"/>
                  </a:lnTo>
                  <a:lnTo>
                    <a:pt x="8284" y="4764"/>
                  </a:lnTo>
                  <a:lnTo>
                    <a:pt x="8285" y="4808"/>
                  </a:lnTo>
                  <a:lnTo>
                    <a:pt x="8288" y="4851"/>
                  </a:lnTo>
                  <a:lnTo>
                    <a:pt x="8281" y="4881"/>
                  </a:lnTo>
                  <a:lnTo>
                    <a:pt x="8273" y="4909"/>
                  </a:lnTo>
                  <a:lnTo>
                    <a:pt x="8264" y="4938"/>
                  </a:lnTo>
                  <a:lnTo>
                    <a:pt x="8253" y="4968"/>
                  </a:lnTo>
                  <a:lnTo>
                    <a:pt x="8239" y="4997"/>
                  </a:lnTo>
                  <a:lnTo>
                    <a:pt x="8226" y="5028"/>
                  </a:lnTo>
                  <a:lnTo>
                    <a:pt x="8211" y="5057"/>
                  </a:lnTo>
                  <a:lnTo>
                    <a:pt x="8197" y="5088"/>
                  </a:lnTo>
                  <a:lnTo>
                    <a:pt x="8163" y="5148"/>
                  </a:lnTo>
                  <a:lnTo>
                    <a:pt x="8129" y="5209"/>
                  </a:lnTo>
                  <a:lnTo>
                    <a:pt x="8092" y="5270"/>
                  </a:lnTo>
                  <a:lnTo>
                    <a:pt x="8056" y="5328"/>
                  </a:lnTo>
                  <a:lnTo>
                    <a:pt x="8023" y="5387"/>
                  </a:lnTo>
                  <a:lnTo>
                    <a:pt x="7991" y="5445"/>
                  </a:lnTo>
                  <a:lnTo>
                    <a:pt x="7976" y="5471"/>
                  </a:lnTo>
                  <a:lnTo>
                    <a:pt x="7961" y="5499"/>
                  </a:lnTo>
                  <a:lnTo>
                    <a:pt x="7949" y="5526"/>
                  </a:lnTo>
                  <a:lnTo>
                    <a:pt x="7939" y="5552"/>
                  </a:lnTo>
                  <a:lnTo>
                    <a:pt x="7928" y="5578"/>
                  </a:lnTo>
                  <a:lnTo>
                    <a:pt x="7920" y="5602"/>
                  </a:lnTo>
                  <a:lnTo>
                    <a:pt x="7913" y="5626"/>
                  </a:lnTo>
                  <a:lnTo>
                    <a:pt x="7909" y="5650"/>
                  </a:lnTo>
                  <a:lnTo>
                    <a:pt x="7907" y="5673"/>
                  </a:lnTo>
                  <a:lnTo>
                    <a:pt x="7905" y="5695"/>
                  </a:lnTo>
                  <a:lnTo>
                    <a:pt x="7907" y="5715"/>
                  </a:lnTo>
                  <a:lnTo>
                    <a:pt x="7911" y="5735"/>
                  </a:lnTo>
                  <a:lnTo>
                    <a:pt x="7913" y="5741"/>
                  </a:lnTo>
                  <a:lnTo>
                    <a:pt x="7917" y="5748"/>
                  </a:lnTo>
                  <a:lnTo>
                    <a:pt x="7924" y="5755"/>
                  </a:lnTo>
                  <a:lnTo>
                    <a:pt x="7931" y="5763"/>
                  </a:lnTo>
                  <a:lnTo>
                    <a:pt x="7948" y="5783"/>
                  </a:lnTo>
                  <a:lnTo>
                    <a:pt x="7968" y="5803"/>
                  </a:lnTo>
                  <a:lnTo>
                    <a:pt x="8019" y="5851"/>
                  </a:lnTo>
                  <a:lnTo>
                    <a:pt x="8075" y="5902"/>
                  </a:lnTo>
                  <a:lnTo>
                    <a:pt x="8130" y="5951"/>
                  </a:lnTo>
                  <a:lnTo>
                    <a:pt x="8175" y="5997"/>
                  </a:lnTo>
                  <a:lnTo>
                    <a:pt x="8193" y="6015"/>
                  </a:lnTo>
                  <a:lnTo>
                    <a:pt x="8205" y="6033"/>
                  </a:lnTo>
                  <a:lnTo>
                    <a:pt x="8209" y="6039"/>
                  </a:lnTo>
                  <a:lnTo>
                    <a:pt x="8211" y="6045"/>
                  </a:lnTo>
                  <a:lnTo>
                    <a:pt x="8213" y="6050"/>
                  </a:lnTo>
                  <a:lnTo>
                    <a:pt x="8211" y="6054"/>
                  </a:lnTo>
                  <a:lnTo>
                    <a:pt x="8210" y="6061"/>
                  </a:lnTo>
                  <a:lnTo>
                    <a:pt x="8207" y="6067"/>
                  </a:lnTo>
                  <a:lnTo>
                    <a:pt x="8203" y="6074"/>
                  </a:lnTo>
                  <a:lnTo>
                    <a:pt x="8199" y="6080"/>
                  </a:lnTo>
                  <a:lnTo>
                    <a:pt x="8189" y="6090"/>
                  </a:lnTo>
                  <a:lnTo>
                    <a:pt x="8177" y="6098"/>
                  </a:lnTo>
                  <a:lnTo>
                    <a:pt x="8163" y="6108"/>
                  </a:lnTo>
                  <a:lnTo>
                    <a:pt x="8149" y="6114"/>
                  </a:lnTo>
                  <a:lnTo>
                    <a:pt x="8134" y="6121"/>
                  </a:lnTo>
                  <a:lnTo>
                    <a:pt x="8118" y="6128"/>
                  </a:lnTo>
                  <a:lnTo>
                    <a:pt x="8087" y="6140"/>
                  </a:lnTo>
                  <a:lnTo>
                    <a:pt x="8059" y="6152"/>
                  </a:lnTo>
                  <a:lnTo>
                    <a:pt x="8047" y="6160"/>
                  </a:lnTo>
                  <a:lnTo>
                    <a:pt x="8036" y="6168"/>
                  </a:lnTo>
                  <a:lnTo>
                    <a:pt x="8032" y="6172"/>
                  </a:lnTo>
                  <a:lnTo>
                    <a:pt x="8028" y="6176"/>
                  </a:lnTo>
                  <a:lnTo>
                    <a:pt x="8026" y="6181"/>
                  </a:lnTo>
                  <a:lnTo>
                    <a:pt x="8024" y="6186"/>
                  </a:lnTo>
                  <a:lnTo>
                    <a:pt x="8022" y="6192"/>
                  </a:lnTo>
                  <a:lnTo>
                    <a:pt x="8019" y="6194"/>
                  </a:lnTo>
                  <a:lnTo>
                    <a:pt x="8015" y="6194"/>
                  </a:lnTo>
                  <a:lnTo>
                    <a:pt x="8011" y="6192"/>
                  </a:lnTo>
                  <a:lnTo>
                    <a:pt x="8006" y="6188"/>
                  </a:lnTo>
                  <a:lnTo>
                    <a:pt x="8000" y="6181"/>
                  </a:lnTo>
                  <a:lnTo>
                    <a:pt x="7994" y="6173"/>
                  </a:lnTo>
                  <a:lnTo>
                    <a:pt x="7987" y="6164"/>
                  </a:lnTo>
                  <a:lnTo>
                    <a:pt x="7972" y="6138"/>
                  </a:lnTo>
                  <a:lnTo>
                    <a:pt x="7956" y="6110"/>
                  </a:lnTo>
                  <a:lnTo>
                    <a:pt x="7940" y="6078"/>
                  </a:lnTo>
                  <a:lnTo>
                    <a:pt x="7923" y="6045"/>
                  </a:lnTo>
                  <a:lnTo>
                    <a:pt x="7891" y="5981"/>
                  </a:lnTo>
                  <a:lnTo>
                    <a:pt x="7863" y="5927"/>
                  </a:lnTo>
                  <a:lnTo>
                    <a:pt x="7852" y="5908"/>
                  </a:lnTo>
                  <a:lnTo>
                    <a:pt x="7844" y="5898"/>
                  </a:lnTo>
                  <a:lnTo>
                    <a:pt x="7840" y="5895"/>
                  </a:lnTo>
                  <a:lnTo>
                    <a:pt x="7839" y="5896"/>
                  </a:lnTo>
                  <a:lnTo>
                    <a:pt x="7836" y="5899"/>
                  </a:lnTo>
                  <a:lnTo>
                    <a:pt x="7836" y="5904"/>
                  </a:lnTo>
                  <a:lnTo>
                    <a:pt x="7836" y="5904"/>
                  </a:lnTo>
                  <a:lnTo>
                    <a:pt x="6784" y="5266"/>
                  </a:lnTo>
                  <a:lnTo>
                    <a:pt x="5675" y="5228"/>
                  </a:lnTo>
                  <a:lnTo>
                    <a:pt x="5675" y="5228"/>
                  </a:lnTo>
                  <a:lnTo>
                    <a:pt x="5616" y="5243"/>
                  </a:lnTo>
                  <a:lnTo>
                    <a:pt x="5453" y="5283"/>
                  </a:lnTo>
                  <a:lnTo>
                    <a:pt x="5211" y="5342"/>
                  </a:lnTo>
                  <a:lnTo>
                    <a:pt x="4912" y="5413"/>
                  </a:lnTo>
                  <a:lnTo>
                    <a:pt x="4580" y="5491"/>
                  </a:lnTo>
                  <a:lnTo>
                    <a:pt x="4241" y="5569"/>
                  </a:lnTo>
                  <a:lnTo>
                    <a:pt x="4074" y="5605"/>
                  </a:lnTo>
                  <a:lnTo>
                    <a:pt x="3915" y="5640"/>
                  </a:lnTo>
                  <a:lnTo>
                    <a:pt x="3765" y="5671"/>
                  </a:lnTo>
                  <a:lnTo>
                    <a:pt x="3627" y="5697"/>
                  </a:lnTo>
                  <a:lnTo>
                    <a:pt x="3622" y="5704"/>
                  </a:lnTo>
                  <a:lnTo>
                    <a:pt x="3615" y="5713"/>
                  </a:lnTo>
                  <a:lnTo>
                    <a:pt x="3610" y="5724"/>
                  </a:lnTo>
                  <a:lnTo>
                    <a:pt x="3603" y="5736"/>
                  </a:lnTo>
                  <a:lnTo>
                    <a:pt x="3588" y="5767"/>
                  </a:lnTo>
                  <a:lnTo>
                    <a:pt x="3574" y="5803"/>
                  </a:lnTo>
                  <a:lnTo>
                    <a:pt x="3558" y="5844"/>
                  </a:lnTo>
                  <a:lnTo>
                    <a:pt x="3543" y="5888"/>
                  </a:lnTo>
                  <a:lnTo>
                    <a:pt x="3527" y="5935"/>
                  </a:lnTo>
                  <a:lnTo>
                    <a:pt x="3512" y="5982"/>
                  </a:lnTo>
                  <a:lnTo>
                    <a:pt x="3484" y="6071"/>
                  </a:lnTo>
                  <a:lnTo>
                    <a:pt x="3460" y="6149"/>
                  </a:lnTo>
                  <a:lnTo>
                    <a:pt x="3444" y="6204"/>
                  </a:lnTo>
                  <a:lnTo>
                    <a:pt x="3439" y="6224"/>
                  </a:lnTo>
                  <a:lnTo>
                    <a:pt x="3439" y="6224"/>
                  </a:lnTo>
                  <a:lnTo>
                    <a:pt x="3026" y="6881"/>
                  </a:lnTo>
                  <a:lnTo>
                    <a:pt x="3026" y="7595"/>
                  </a:lnTo>
                  <a:lnTo>
                    <a:pt x="2706" y="8986"/>
                  </a:lnTo>
                  <a:lnTo>
                    <a:pt x="2706" y="8986"/>
                  </a:lnTo>
                  <a:lnTo>
                    <a:pt x="2664" y="8952"/>
                  </a:lnTo>
                  <a:lnTo>
                    <a:pt x="2623" y="8918"/>
                  </a:lnTo>
                  <a:lnTo>
                    <a:pt x="2603" y="8901"/>
                  </a:lnTo>
                  <a:lnTo>
                    <a:pt x="2585" y="8884"/>
                  </a:lnTo>
                  <a:lnTo>
                    <a:pt x="2567" y="8867"/>
                  </a:lnTo>
                  <a:lnTo>
                    <a:pt x="2551" y="8850"/>
                  </a:lnTo>
                  <a:lnTo>
                    <a:pt x="2537" y="8831"/>
                  </a:lnTo>
                  <a:lnTo>
                    <a:pt x="2522" y="8813"/>
                  </a:lnTo>
                  <a:lnTo>
                    <a:pt x="2510" y="8794"/>
                  </a:lnTo>
                  <a:lnTo>
                    <a:pt x="2501" y="8774"/>
                  </a:lnTo>
                  <a:lnTo>
                    <a:pt x="2491" y="8754"/>
                  </a:lnTo>
                  <a:lnTo>
                    <a:pt x="2486" y="8732"/>
                  </a:lnTo>
                  <a:lnTo>
                    <a:pt x="2482" y="8710"/>
                  </a:lnTo>
                  <a:lnTo>
                    <a:pt x="2480" y="8686"/>
                  </a:lnTo>
                  <a:lnTo>
                    <a:pt x="2480" y="8686"/>
                  </a:lnTo>
                  <a:lnTo>
                    <a:pt x="1203" y="8798"/>
                  </a:lnTo>
                  <a:lnTo>
                    <a:pt x="1203" y="8798"/>
                  </a:lnTo>
                  <a:lnTo>
                    <a:pt x="1192" y="8799"/>
                  </a:lnTo>
                  <a:lnTo>
                    <a:pt x="1181" y="8803"/>
                  </a:lnTo>
                  <a:lnTo>
                    <a:pt x="1172" y="8809"/>
                  </a:lnTo>
                  <a:lnTo>
                    <a:pt x="1161" y="8817"/>
                  </a:lnTo>
                  <a:lnTo>
                    <a:pt x="1152" y="8826"/>
                  </a:lnTo>
                  <a:lnTo>
                    <a:pt x="1141" y="8838"/>
                  </a:lnTo>
                  <a:lnTo>
                    <a:pt x="1132" y="8851"/>
                  </a:lnTo>
                  <a:lnTo>
                    <a:pt x="1123" y="8866"/>
                  </a:lnTo>
                  <a:lnTo>
                    <a:pt x="1104" y="8901"/>
                  </a:lnTo>
                  <a:lnTo>
                    <a:pt x="1085" y="8940"/>
                  </a:lnTo>
                  <a:lnTo>
                    <a:pt x="1068" y="8982"/>
                  </a:lnTo>
                  <a:lnTo>
                    <a:pt x="1052" y="9028"/>
                  </a:lnTo>
                  <a:lnTo>
                    <a:pt x="1018" y="9121"/>
                  </a:lnTo>
                  <a:lnTo>
                    <a:pt x="989" y="9214"/>
                  </a:lnTo>
                  <a:lnTo>
                    <a:pt x="974" y="9256"/>
                  </a:lnTo>
                  <a:lnTo>
                    <a:pt x="960" y="9297"/>
                  </a:lnTo>
                  <a:lnTo>
                    <a:pt x="946" y="9331"/>
                  </a:lnTo>
                  <a:lnTo>
                    <a:pt x="933" y="9359"/>
                  </a:lnTo>
                  <a:lnTo>
                    <a:pt x="539" y="9359"/>
                  </a:lnTo>
                  <a:lnTo>
                    <a:pt x="529" y="9331"/>
                  </a:lnTo>
                  <a:lnTo>
                    <a:pt x="520" y="9302"/>
                  </a:lnTo>
                  <a:lnTo>
                    <a:pt x="513" y="9274"/>
                  </a:lnTo>
                  <a:lnTo>
                    <a:pt x="506" y="9244"/>
                  </a:lnTo>
                  <a:lnTo>
                    <a:pt x="500" y="9216"/>
                  </a:lnTo>
                  <a:lnTo>
                    <a:pt x="496" y="9190"/>
                  </a:lnTo>
                  <a:lnTo>
                    <a:pt x="492" y="9163"/>
                  </a:lnTo>
                  <a:lnTo>
                    <a:pt x="489" y="9136"/>
                  </a:lnTo>
                  <a:lnTo>
                    <a:pt x="465" y="9109"/>
                  </a:lnTo>
                  <a:lnTo>
                    <a:pt x="440" y="9087"/>
                  </a:lnTo>
                  <a:lnTo>
                    <a:pt x="417" y="9068"/>
                  </a:lnTo>
                  <a:lnTo>
                    <a:pt x="393" y="9052"/>
                  </a:lnTo>
                  <a:lnTo>
                    <a:pt x="369" y="9039"/>
                  </a:lnTo>
                  <a:lnTo>
                    <a:pt x="346" y="9028"/>
                  </a:lnTo>
                  <a:lnTo>
                    <a:pt x="322" y="9019"/>
                  </a:lnTo>
                  <a:lnTo>
                    <a:pt x="298" y="9012"/>
                  </a:lnTo>
                  <a:lnTo>
                    <a:pt x="275" y="9006"/>
                  </a:lnTo>
                  <a:lnTo>
                    <a:pt x="250" y="9002"/>
                  </a:lnTo>
                  <a:lnTo>
                    <a:pt x="226" y="8998"/>
                  </a:lnTo>
                  <a:lnTo>
                    <a:pt x="200" y="8996"/>
                  </a:lnTo>
                  <a:lnTo>
                    <a:pt x="150" y="8992"/>
                  </a:lnTo>
                  <a:lnTo>
                    <a:pt x="95" y="8986"/>
                  </a:lnTo>
                  <a:lnTo>
                    <a:pt x="95" y="8986"/>
                  </a:lnTo>
                  <a:lnTo>
                    <a:pt x="0" y="8986"/>
                  </a:lnTo>
                  <a:lnTo>
                    <a:pt x="0" y="0"/>
                  </a:lnTo>
                  <a:lnTo>
                    <a:pt x="4954" y="0"/>
                  </a:lnTo>
                </a:path>
              </a:pathLst>
            </a:custGeom>
            <a:noFill/>
            <a:ln w="3240">
              <a:solidFill>
                <a:srgbClr val="1f1a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3838320" y="1299240"/>
              <a:ext cx="3532320" cy="1484640"/>
            </a:xfrm>
            <a:custGeom>
              <a:avLst/>
              <a:gdLst/>
              <a:ahLst/>
              <a:rect l="l" t="t" r="r" b="b"/>
              <a:pathLst>
                <a:path w="8142" h="3743">
                  <a:moveTo>
                    <a:pt x="3639" y="3743"/>
                  </a:moveTo>
                  <a:lnTo>
                    <a:pt x="3623" y="3718"/>
                  </a:lnTo>
                  <a:lnTo>
                    <a:pt x="3607" y="3692"/>
                  </a:lnTo>
                  <a:lnTo>
                    <a:pt x="3593" y="3666"/>
                  </a:lnTo>
                  <a:lnTo>
                    <a:pt x="3579" y="3638"/>
                  </a:lnTo>
                  <a:lnTo>
                    <a:pt x="3566" y="3611"/>
                  </a:lnTo>
                  <a:lnTo>
                    <a:pt x="3555" y="3582"/>
                  </a:lnTo>
                  <a:lnTo>
                    <a:pt x="3543" y="3554"/>
                  </a:lnTo>
                  <a:lnTo>
                    <a:pt x="3534" y="3524"/>
                  </a:lnTo>
                  <a:lnTo>
                    <a:pt x="3515" y="3464"/>
                  </a:lnTo>
                  <a:lnTo>
                    <a:pt x="3498" y="3405"/>
                  </a:lnTo>
                  <a:lnTo>
                    <a:pt x="3482" y="3345"/>
                  </a:lnTo>
                  <a:lnTo>
                    <a:pt x="3466" y="3285"/>
                  </a:lnTo>
                  <a:lnTo>
                    <a:pt x="3450" y="3227"/>
                  </a:lnTo>
                  <a:lnTo>
                    <a:pt x="3432" y="3170"/>
                  </a:lnTo>
                  <a:lnTo>
                    <a:pt x="3423" y="3143"/>
                  </a:lnTo>
                  <a:lnTo>
                    <a:pt x="3414" y="3115"/>
                  </a:lnTo>
                  <a:lnTo>
                    <a:pt x="3403" y="3090"/>
                  </a:lnTo>
                  <a:lnTo>
                    <a:pt x="3391" y="3064"/>
                  </a:lnTo>
                  <a:lnTo>
                    <a:pt x="3379" y="3039"/>
                  </a:lnTo>
                  <a:lnTo>
                    <a:pt x="3367" y="3016"/>
                  </a:lnTo>
                  <a:lnTo>
                    <a:pt x="3352" y="2994"/>
                  </a:lnTo>
                  <a:lnTo>
                    <a:pt x="3337" y="2972"/>
                  </a:lnTo>
                  <a:lnTo>
                    <a:pt x="3321" y="2951"/>
                  </a:lnTo>
                  <a:lnTo>
                    <a:pt x="3303" y="2932"/>
                  </a:lnTo>
                  <a:lnTo>
                    <a:pt x="3284" y="2915"/>
                  </a:lnTo>
                  <a:lnTo>
                    <a:pt x="3264" y="2897"/>
                  </a:lnTo>
                  <a:lnTo>
                    <a:pt x="3246" y="2884"/>
                  </a:lnTo>
                  <a:lnTo>
                    <a:pt x="3228" y="2872"/>
                  </a:lnTo>
                  <a:lnTo>
                    <a:pt x="3209" y="2860"/>
                  </a:lnTo>
                  <a:lnTo>
                    <a:pt x="3192" y="2849"/>
                  </a:lnTo>
                  <a:lnTo>
                    <a:pt x="3153" y="2829"/>
                  </a:lnTo>
                  <a:lnTo>
                    <a:pt x="3114" y="2812"/>
                  </a:lnTo>
                  <a:lnTo>
                    <a:pt x="3075" y="2797"/>
                  </a:lnTo>
                  <a:lnTo>
                    <a:pt x="3035" y="2784"/>
                  </a:lnTo>
                  <a:lnTo>
                    <a:pt x="2997" y="2770"/>
                  </a:lnTo>
                  <a:lnTo>
                    <a:pt x="2956" y="2760"/>
                  </a:lnTo>
                  <a:lnTo>
                    <a:pt x="2916" y="2748"/>
                  </a:lnTo>
                  <a:lnTo>
                    <a:pt x="2878" y="2736"/>
                  </a:lnTo>
                  <a:lnTo>
                    <a:pt x="2839" y="2724"/>
                  </a:lnTo>
                  <a:lnTo>
                    <a:pt x="2801" y="2710"/>
                  </a:lnTo>
                  <a:lnTo>
                    <a:pt x="2765" y="2695"/>
                  </a:lnTo>
                  <a:lnTo>
                    <a:pt x="2729" y="2678"/>
                  </a:lnTo>
                  <a:lnTo>
                    <a:pt x="2712" y="2667"/>
                  </a:lnTo>
                  <a:lnTo>
                    <a:pt x="2694" y="2658"/>
                  </a:lnTo>
                  <a:lnTo>
                    <a:pt x="2678" y="2646"/>
                  </a:lnTo>
                  <a:lnTo>
                    <a:pt x="2662" y="2634"/>
                  </a:lnTo>
                  <a:lnTo>
                    <a:pt x="2657" y="2630"/>
                  </a:lnTo>
                  <a:lnTo>
                    <a:pt x="2652" y="2623"/>
                  </a:lnTo>
                  <a:lnTo>
                    <a:pt x="2646" y="2615"/>
                  </a:lnTo>
                  <a:lnTo>
                    <a:pt x="2641" y="2606"/>
                  </a:lnTo>
                  <a:lnTo>
                    <a:pt x="2629" y="2582"/>
                  </a:lnTo>
                  <a:lnTo>
                    <a:pt x="2618" y="2552"/>
                  </a:lnTo>
                  <a:lnTo>
                    <a:pt x="2608" y="2518"/>
                  </a:lnTo>
                  <a:lnTo>
                    <a:pt x="2596" y="2480"/>
                  </a:lnTo>
                  <a:lnTo>
                    <a:pt x="2586" y="2440"/>
                  </a:lnTo>
                  <a:lnTo>
                    <a:pt x="2576" y="2397"/>
                  </a:lnTo>
                  <a:lnTo>
                    <a:pt x="2566" y="2353"/>
                  </a:lnTo>
                  <a:lnTo>
                    <a:pt x="2558" y="2311"/>
                  </a:lnTo>
                  <a:lnTo>
                    <a:pt x="2550" y="2266"/>
                  </a:lnTo>
                  <a:lnTo>
                    <a:pt x="2543" y="2225"/>
                  </a:lnTo>
                  <a:lnTo>
                    <a:pt x="2538" y="2185"/>
                  </a:lnTo>
                  <a:lnTo>
                    <a:pt x="2534" y="2149"/>
                  </a:lnTo>
                  <a:lnTo>
                    <a:pt x="2531" y="2117"/>
                  </a:lnTo>
                  <a:lnTo>
                    <a:pt x="2531" y="2090"/>
                  </a:lnTo>
                  <a:lnTo>
                    <a:pt x="2533" y="2037"/>
                  </a:lnTo>
                  <a:lnTo>
                    <a:pt x="2535" y="1990"/>
                  </a:lnTo>
                  <a:lnTo>
                    <a:pt x="2541" y="1948"/>
                  </a:lnTo>
                  <a:lnTo>
                    <a:pt x="2549" y="1912"/>
                  </a:lnTo>
                  <a:lnTo>
                    <a:pt x="2557" y="1880"/>
                  </a:lnTo>
                  <a:lnTo>
                    <a:pt x="2566" y="1852"/>
                  </a:lnTo>
                  <a:lnTo>
                    <a:pt x="2577" y="1828"/>
                  </a:lnTo>
                  <a:lnTo>
                    <a:pt x="2588" y="1808"/>
                  </a:lnTo>
                  <a:lnTo>
                    <a:pt x="2608" y="1773"/>
                  </a:lnTo>
                  <a:lnTo>
                    <a:pt x="2626" y="1747"/>
                  </a:lnTo>
                  <a:lnTo>
                    <a:pt x="2633" y="1733"/>
                  </a:lnTo>
                  <a:lnTo>
                    <a:pt x="2638" y="1721"/>
                  </a:lnTo>
                  <a:lnTo>
                    <a:pt x="2642" y="1709"/>
                  </a:lnTo>
                  <a:lnTo>
                    <a:pt x="2644" y="1694"/>
                  </a:lnTo>
                  <a:lnTo>
                    <a:pt x="2645" y="1642"/>
                  </a:lnTo>
                  <a:lnTo>
                    <a:pt x="2646" y="1600"/>
                  </a:lnTo>
                  <a:lnTo>
                    <a:pt x="2649" y="1562"/>
                  </a:lnTo>
                  <a:lnTo>
                    <a:pt x="2652" y="1533"/>
                  </a:lnTo>
                  <a:lnTo>
                    <a:pt x="2656" y="1510"/>
                  </a:lnTo>
                  <a:lnTo>
                    <a:pt x="2658" y="1491"/>
                  </a:lnTo>
                  <a:lnTo>
                    <a:pt x="2662" y="1478"/>
                  </a:lnTo>
                  <a:lnTo>
                    <a:pt x="2665" y="1470"/>
                  </a:lnTo>
                  <a:lnTo>
                    <a:pt x="2669" y="1462"/>
                  </a:lnTo>
                  <a:lnTo>
                    <a:pt x="2668" y="1462"/>
                  </a:lnTo>
                  <a:lnTo>
                    <a:pt x="2665" y="1465"/>
                  </a:lnTo>
                  <a:lnTo>
                    <a:pt x="2660" y="1467"/>
                  </a:lnTo>
                  <a:lnTo>
                    <a:pt x="2653" y="1469"/>
                  </a:lnTo>
                  <a:lnTo>
                    <a:pt x="2644" y="1470"/>
                  </a:lnTo>
                  <a:lnTo>
                    <a:pt x="2550" y="1471"/>
                  </a:lnTo>
                  <a:lnTo>
                    <a:pt x="2303" y="1477"/>
                  </a:lnTo>
                  <a:lnTo>
                    <a:pt x="1954" y="1483"/>
                  </a:lnTo>
                  <a:lnTo>
                    <a:pt x="1554" y="1489"/>
                  </a:lnTo>
                  <a:lnTo>
                    <a:pt x="1350" y="1490"/>
                  </a:lnTo>
                  <a:lnTo>
                    <a:pt x="1154" y="1490"/>
                  </a:lnTo>
                  <a:lnTo>
                    <a:pt x="969" y="1489"/>
                  </a:lnTo>
                  <a:lnTo>
                    <a:pt x="805" y="1486"/>
                  </a:lnTo>
                  <a:lnTo>
                    <a:pt x="731" y="1483"/>
                  </a:lnTo>
                  <a:lnTo>
                    <a:pt x="666" y="1481"/>
                  </a:lnTo>
                  <a:lnTo>
                    <a:pt x="607" y="1477"/>
                  </a:lnTo>
                  <a:lnTo>
                    <a:pt x="557" y="1473"/>
                  </a:lnTo>
                  <a:lnTo>
                    <a:pt x="517" y="1469"/>
                  </a:lnTo>
                  <a:lnTo>
                    <a:pt x="488" y="1463"/>
                  </a:lnTo>
                  <a:lnTo>
                    <a:pt x="471" y="1458"/>
                  </a:lnTo>
                  <a:lnTo>
                    <a:pt x="464" y="1451"/>
                  </a:lnTo>
                  <a:lnTo>
                    <a:pt x="461" y="1390"/>
                  </a:lnTo>
                  <a:lnTo>
                    <a:pt x="455" y="1288"/>
                  </a:lnTo>
                  <a:lnTo>
                    <a:pt x="445" y="1156"/>
                  </a:lnTo>
                  <a:lnTo>
                    <a:pt x="433" y="1007"/>
                  </a:lnTo>
                  <a:lnTo>
                    <a:pt x="421" y="854"/>
                  </a:lnTo>
                  <a:lnTo>
                    <a:pt x="409" y="708"/>
                  </a:lnTo>
                  <a:lnTo>
                    <a:pt x="397" y="584"/>
                  </a:lnTo>
                  <a:lnTo>
                    <a:pt x="389" y="493"/>
                  </a:lnTo>
                  <a:lnTo>
                    <a:pt x="384" y="476"/>
                  </a:lnTo>
                  <a:lnTo>
                    <a:pt x="377" y="458"/>
                  </a:lnTo>
                  <a:lnTo>
                    <a:pt x="369" y="442"/>
                  </a:lnTo>
                  <a:lnTo>
                    <a:pt x="358" y="427"/>
                  </a:lnTo>
                  <a:lnTo>
                    <a:pt x="346" y="411"/>
                  </a:lnTo>
                  <a:lnTo>
                    <a:pt x="332" y="397"/>
                  </a:lnTo>
                  <a:lnTo>
                    <a:pt x="317" y="383"/>
                  </a:lnTo>
                  <a:lnTo>
                    <a:pt x="301" y="369"/>
                  </a:lnTo>
                  <a:lnTo>
                    <a:pt x="266" y="342"/>
                  </a:lnTo>
                  <a:lnTo>
                    <a:pt x="229" y="315"/>
                  </a:lnTo>
                  <a:lnTo>
                    <a:pt x="190" y="290"/>
                  </a:lnTo>
                  <a:lnTo>
                    <a:pt x="151" y="264"/>
                  </a:lnTo>
                  <a:lnTo>
                    <a:pt x="115" y="239"/>
                  </a:lnTo>
                  <a:lnTo>
                    <a:pt x="80" y="212"/>
                  </a:lnTo>
                  <a:lnTo>
                    <a:pt x="66" y="199"/>
                  </a:lnTo>
                  <a:lnTo>
                    <a:pt x="51" y="185"/>
                  </a:lnTo>
                  <a:lnTo>
                    <a:pt x="38" y="171"/>
                  </a:lnTo>
                  <a:lnTo>
                    <a:pt x="27" y="157"/>
                  </a:lnTo>
                  <a:lnTo>
                    <a:pt x="17" y="141"/>
                  </a:lnTo>
                  <a:lnTo>
                    <a:pt x="9" y="127"/>
                  </a:lnTo>
                  <a:lnTo>
                    <a:pt x="4" y="111"/>
                  </a:lnTo>
                  <a:lnTo>
                    <a:pt x="0" y="95"/>
                  </a:lnTo>
                  <a:lnTo>
                    <a:pt x="0" y="77"/>
                  </a:lnTo>
                  <a:lnTo>
                    <a:pt x="1" y="60"/>
                  </a:lnTo>
                  <a:lnTo>
                    <a:pt x="5" y="41"/>
                  </a:lnTo>
                  <a:lnTo>
                    <a:pt x="13" y="22"/>
                  </a:lnTo>
                  <a:lnTo>
                    <a:pt x="20" y="22"/>
                  </a:lnTo>
                  <a:lnTo>
                    <a:pt x="30" y="21"/>
                  </a:lnTo>
                  <a:lnTo>
                    <a:pt x="39" y="20"/>
                  </a:lnTo>
                  <a:lnTo>
                    <a:pt x="51" y="17"/>
                  </a:lnTo>
                  <a:lnTo>
                    <a:pt x="63" y="13"/>
                  </a:lnTo>
                  <a:lnTo>
                    <a:pt x="75" y="9"/>
                  </a:lnTo>
                  <a:lnTo>
                    <a:pt x="88" y="5"/>
                  </a:lnTo>
                  <a:lnTo>
                    <a:pt x="102" y="0"/>
                  </a:lnTo>
                  <a:lnTo>
                    <a:pt x="8142" y="0"/>
                  </a:lnTo>
                  <a:lnTo>
                    <a:pt x="8142" y="2543"/>
                  </a:lnTo>
                  <a:lnTo>
                    <a:pt x="8127" y="2548"/>
                  </a:lnTo>
                  <a:lnTo>
                    <a:pt x="8103" y="2556"/>
                  </a:lnTo>
                  <a:lnTo>
                    <a:pt x="8074" y="2571"/>
                  </a:lnTo>
                  <a:lnTo>
                    <a:pt x="8040" y="2590"/>
                  </a:lnTo>
                  <a:lnTo>
                    <a:pt x="8022" y="2602"/>
                  </a:lnTo>
                  <a:lnTo>
                    <a:pt x="8003" y="2614"/>
                  </a:lnTo>
                  <a:lnTo>
                    <a:pt x="7983" y="2629"/>
                  </a:lnTo>
                  <a:lnTo>
                    <a:pt x="7964" y="2646"/>
                  </a:lnTo>
                  <a:lnTo>
                    <a:pt x="7944" y="2663"/>
                  </a:lnTo>
                  <a:lnTo>
                    <a:pt x="7924" y="2683"/>
                  </a:lnTo>
                  <a:lnTo>
                    <a:pt x="7906" y="2705"/>
                  </a:lnTo>
                  <a:lnTo>
                    <a:pt x="7887" y="2729"/>
                  </a:lnTo>
                  <a:lnTo>
                    <a:pt x="7868" y="2744"/>
                  </a:lnTo>
                  <a:lnTo>
                    <a:pt x="7848" y="2756"/>
                  </a:lnTo>
                  <a:lnTo>
                    <a:pt x="7827" y="2766"/>
                  </a:lnTo>
                  <a:lnTo>
                    <a:pt x="7803" y="2774"/>
                  </a:lnTo>
                  <a:lnTo>
                    <a:pt x="7779" y="2780"/>
                  </a:lnTo>
                  <a:lnTo>
                    <a:pt x="7753" y="2785"/>
                  </a:lnTo>
                  <a:lnTo>
                    <a:pt x="7728" y="2788"/>
                  </a:lnTo>
                  <a:lnTo>
                    <a:pt x="7700" y="2789"/>
                  </a:lnTo>
                  <a:lnTo>
                    <a:pt x="7673" y="2789"/>
                  </a:lnTo>
                  <a:lnTo>
                    <a:pt x="7644" y="2788"/>
                  </a:lnTo>
                  <a:lnTo>
                    <a:pt x="7615" y="2785"/>
                  </a:lnTo>
                  <a:lnTo>
                    <a:pt x="7586" y="2782"/>
                  </a:lnTo>
                  <a:lnTo>
                    <a:pt x="7527" y="2773"/>
                  </a:lnTo>
                  <a:lnTo>
                    <a:pt x="7468" y="2761"/>
                  </a:lnTo>
                  <a:lnTo>
                    <a:pt x="7356" y="2736"/>
                  </a:lnTo>
                  <a:lnTo>
                    <a:pt x="7257" y="2713"/>
                  </a:lnTo>
                  <a:lnTo>
                    <a:pt x="7236" y="2709"/>
                  </a:lnTo>
                  <a:lnTo>
                    <a:pt x="7216" y="2705"/>
                  </a:lnTo>
                  <a:lnTo>
                    <a:pt x="7197" y="2702"/>
                  </a:lnTo>
                  <a:lnTo>
                    <a:pt x="7181" y="2701"/>
                  </a:lnTo>
                  <a:lnTo>
                    <a:pt x="7166" y="2701"/>
                  </a:lnTo>
                  <a:lnTo>
                    <a:pt x="7153" y="2702"/>
                  </a:lnTo>
                  <a:lnTo>
                    <a:pt x="7142" y="2705"/>
                  </a:lnTo>
                  <a:lnTo>
                    <a:pt x="7134" y="2710"/>
                  </a:lnTo>
                  <a:lnTo>
                    <a:pt x="7104" y="2728"/>
                  </a:lnTo>
                  <a:lnTo>
                    <a:pt x="7058" y="2753"/>
                  </a:lnTo>
                  <a:lnTo>
                    <a:pt x="7001" y="2781"/>
                  </a:lnTo>
                  <a:lnTo>
                    <a:pt x="6939" y="2810"/>
                  </a:lnTo>
                  <a:lnTo>
                    <a:pt x="6879" y="2840"/>
                  </a:lnTo>
                  <a:lnTo>
                    <a:pt x="6826" y="2865"/>
                  </a:lnTo>
                  <a:lnTo>
                    <a:pt x="6784" y="2885"/>
                  </a:lnTo>
                  <a:lnTo>
                    <a:pt x="6759" y="2897"/>
                  </a:lnTo>
                  <a:lnTo>
                    <a:pt x="6741" y="2904"/>
                  </a:lnTo>
                  <a:lnTo>
                    <a:pt x="6724" y="2908"/>
                  </a:lnTo>
                  <a:lnTo>
                    <a:pt x="6708" y="2912"/>
                  </a:lnTo>
                  <a:lnTo>
                    <a:pt x="6692" y="2913"/>
                  </a:lnTo>
                  <a:lnTo>
                    <a:pt x="6676" y="2915"/>
                  </a:lnTo>
                  <a:lnTo>
                    <a:pt x="6660" y="2913"/>
                  </a:lnTo>
                  <a:lnTo>
                    <a:pt x="6645" y="2912"/>
                  </a:lnTo>
                  <a:lnTo>
                    <a:pt x="6630" y="2909"/>
                  </a:lnTo>
                  <a:lnTo>
                    <a:pt x="6616" y="2905"/>
                  </a:lnTo>
                  <a:lnTo>
                    <a:pt x="6601" y="2901"/>
                  </a:lnTo>
                  <a:lnTo>
                    <a:pt x="6588" y="2896"/>
                  </a:lnTo>
                  <a:lnTo>
                    <a:pt x="6573" y="2891"/>
                  </a:lnTo>
                  <a:lnTo>
                    <a:pt x="6546" y="2877"/>
                  </a:lnTo>
                  <a:lnTo>
                    <a:pt x="6520" y="2863"/>
                  </a:lnTo>
                  <a:lnTo>
                    <a:pt x="6467" y="2832"/>
                  </a:lnTo>
                  <a:lnTo>
                    <a:pt x="6415" y="2805"/>
                  </a:lnTo>
                  <a:lnTo>
                    <a:pt x="6402" y="2800"/>
                  </a:lnTo>
                  <a:lnTo>
                    <a:pt x="6390" y="2794"/>
                  </a:lnTo>
                  <a:lnTo>
                    <a:pt x="6377" y="2790"/>
                  </a:lnTo>
                  <a:lnTo>
                    <a:pt x="6363" y="2788"/>
                  </a:lnTo>
                  <a:lnTo>
                    <a:pt x="6350" y="2785"/>
                  </a:lnTo>
                  <a:lnTo>
                    <a:pt x="6335" y="2784"/>
                  </a:lnTo>
                  <a:lnTo>
                    <a:pt x="6322" y="2784"/>
                  </a:lnTo>
                  <a:lnTo>
                    <a:pt x="6308" y="2785"/>
                  </a:lnTo>
                  <a:lnTo>
                    <a:pt x="6279" y="2786"/>
                  </a:lnTo>
                  <a:lnTo>
                    <a:pt x="6251" y="2785"/>
                  </a:lnTo>
                  <a:lnTo>
                    <a:pt x="6222" y="2780"/>
                  </a:lnTo>
                  <a:lnTo>
                    <a:pt x="6192" y="2772"/>
                  </a:lnTo>
                  <a:lnTo>
                    <a:pt x="6163" y="2761"/>
                  </a:lnTo>
                  <a:lnTo>
                    <a:pt x="6132" y="2749"/>
                  </a:lnTo>
                  <a:lnTo>
                    <a:pt x="6101" y="2733"/>
                  </a:lnTo>
                  <a:lnTo>
                    <a:pt x="6070" y="2717"/>
                  </a:lnTo>
                  <a:lnTo>
                    <a:pt x="5941" y="2635"/>
                  </a:lnTo>
                  <a:lnTo>
                    <a:pt x="5803" y="2546"/>
                  </a:lnTo>
                  <a:lnTo>
                    <a:pt x="5767" y="2523"/>
                  </a:lnTo>
                  <a:lnTo>
                    <a:pt x="5731" y="2503"/>
                  </a:lnTo>
                  <a:lnTo>
                    <a:pt x="5694" y="2483"/>
                  </a:lnTo>
                  <a:lnTo>
                    <a:pt x="5655" y="2464"/>
                  </a:lnTo>
                  <a:lnTo>
                    <a:pt x="5616" y="2448"/>
                  </a:lnTo>
                  <a:lnTo>
                    <a:pt x="5577" y="2432"/>
                  </a:lnTo>
                  <a:lnTo>
                    <a:pt x="5537" y="2420"/>
                  </a:lnTo>
                  <a:lnTo>
                    <a:pt x="5497" y="2409"/>
                  </a:lnTo>
                  <a:lnTo>
                    <a:pt x="5456" y="2401"/>
                  </a:lnTo>
                  <a:lnTo>
                    <a:pt x="5413" y="2397"/>
                  </a:lnTo>
                  <a:lnTo>
                    <a:pt x="5370" y="2396"/>
                  </a:lnTo>
                  <a:lnTo>
                    <a:pt x="5326" y="2397"/>
                  </a:lnTo>
                  <a:lnTo>
                    <a:pt x="5282" y="2404"/>
                  </a:lnTo>
                  <a:lnTo>
                    <a:pt x="5237" y="2413"/>
                  </a:lnTo>
                  <a:lnTo>
                    <a:pt x="5190" y="2428"/>
                  </a:lnTo>
                  <a:lnTo>
                    <a:pt x="5143" y="2447"/>
                  </a:lnTo>
                  <a:lnTo>
                    <a:pt x="5096" y="2468"/>
                  </a:lnTo>
                  <a:lnTo>
                    <a:pt x="5044" y="2491"/>
                  </a:lnTo>
                  <a:lnTo>
                    <a:pt x="4988" y="2512"/>
                  </a:lnTo>
                  <a:lnTo>
                    <a:pt x="4932" y="2531"/>
                  </a:lnTo>
                  <a:lnTo>
                    <a:pt x="4904" y="2539"/>
                  </a:lnTo>
                  <a:lnTo>
                    <a:pt x="4877" y="2547"/>
                  </a:lnTo>
                  <a:lnTo>
                    <a:pt x="4850" y="2552"/>
                  </a:lnTo>
                  <a:lnTo>
                    <a:pt x="4826" y="2558"/>
                  </a:lnTo>
                  <a:lnTo>
                    <a:pt x="4803" y="2560"/>
                  </a:lnTo>
                  <a:lnTo>
                    <a:pt x="4782" y="2562"/>
                  </a:lnTo>
                  <a:lnTo>
                    <a:pt x="4763" y="2562"/>
                  </a:lnTo>
                  <a:lnTo>
                    <a:pt x="4749" y="2559"/>
                  </a:lnTo>
                  <a:lnTo>
                    <a:pt x="4731" y="2554"/>
                  </a:lnTo>
                  <a:lnTo>
                    <a:pt x="4714" y="2552"/>
                  </a:lnTo>
                  <a:lnTo>
                    <a:pt x="4697" y="2554"/>
                  </a:lnTo>
                  <a:lnTo>
                    <a:pt x="4679" y="2558"/>
                  </a:lnTo>
                  <a:lnTo>
                    <a:pt x="4662" y="2566"/>
                  </a:lnTo>
                  <a:lnTo>
                    <a:pt x="4644" y="2575"/>
                  </a:lnTo>
                  <a:lnTo>
                    <a:pt x="4627" y="2589"/>
                  </a:lnTo>
                  <a:lnTo>
                    <a:pt x="4610" y="2603"/>
                  </a:lnTo>
                  <a:lnTo>
                    <a:pt x="4592" y="2619"/>
                  </a:lnTo>
                  <a:lnTo>
                    <a:pt x="4575" y="2638"/>
                  </a:lnTo>
                  <a:lnTo>
                    <a:pt x="4558" y="2659"/>
                  </a:lnTo>
                  <a:lnTo>
                    <a:pt x="4540" y="2681"/>
                  </a:lnTo>
                  <a:lnTo>
                    <a:pt x="4504" y="2729"/>
                  </a:lnTo>
                  <a:lnTo>
                    <a:pt x="4469" y="2780"/>
                  </a:lnTo>
                  <a:lnTo>
                    <a:pt x="4432" y="2834"/>
                  </a:lnTo>
                  <a:lnTo>
                    <a:pt x="4395" y="2888"/>
                  </a:lnTo>
                  <a:lnTo>
                    <a:pt x="4357" y="2941"/>
                  </a:lnTo>
                  <a:lnTo>
                    <a:pt x="4317" y="2992"/>
                  </a:lnTo>
                  <a:lnTo>
                    <a:pt x="4297" y="3018"/>
                  </a:lnTo>
                  <a:lnTo>
                    <a:pt x="4277" y="3040"/>
                  </a:lnTo>
                  <a:lnTo>
                    <a:pt x="4257" y="3062"/>
                  </a:lnTo>
                  <a:lnTo>
                    <a:pt x="4235" y="3082"/>
                  </a:lnTo>
                  <a:lnTo>
                    <a:pt x="4214" y="3099"/>
                  </a:lnTo>
                  <a:lnTo>
                    <a:pt x="4191" y="3116"/>
                  </a:lnTo>
                  <a:lnTo>
                    <a:pt x="4170" y="3130"/>
                  </a:lnTo>
                  <a:lnTo>
                    <a:pt x="4147" y="3142"/>
                  </a:lnTo>
                  <a:lnTo>
                    <a:pt x="4123" y="3154"/>
                  </a:lnTo>
                  <a:lnTo>
                    <a:pt x="4100" y="3163"/>
                  </a:lnTo>
                  <a:lnTo>
                    <a:pt x="4079" y="3169"/>
                  </a:lnTo>
                  <a:lnTo>
                    <a:pt x="4058" y="3173"/>
                  </a:lnTo>
                  <a:lnTo>
                    <a:pt x="4019" y="3175"/>
                  </a:lnTo>
                  <a:lnTo>
                    <a:pt x="3983" y="3177"/>
                  </a:lnTo>
                  <a:lnTo>
                    <a:pt x="3966" y="3178"/>
                  </a:lnTo>
                  <a:lnTo>
                    <a:pt x="3948" y="3181"/>
                  </a:lnTo>
                  <a:lnTo>
                    <a:pt x="3931" y="3186"/>
                  </a:lnTo>
                  <a:lnTo>
                    <a:pt x="3915" y="3193"/>
                  </a:lnTo>
                  <a:lnTo>
                    <a:pt x="3907" y="3197"/>
                  </a:lnTo>
                  <a:lnTo>
                    <a:pt x="3897" y="3202"/>
                  </a:lnTo>
                  <a:lnTo>
                    <a:pt x="3889" y="3209"/>
                  </a:lnTo>
                  <a:lnTo>
                    <a:pt x="3881" y="3215"/>
                  </a:lnTo>
                  <a:lnTo>
                    <a:pt x="3872" y="3223"/>
                  </a:lnTo>
                  <a:lnTo>
                    <a:pt x="3864" y="3233"/>
                  </a:lnTo>
                  <a:lnTo>
                    <a:pt x="3855" y="3243"/>
                  </a:lnTo>
                  <a:lnTo>
                    <a:pt x="3847" y="3254"/>
                  </a:lnTo>
                  <a:lnTo>
                    <a:pt x="3836" y="3267"/>
                  </a:lnTo>
                  <a:lnTo>
                    <a:pt x="3828" y="3281"/>
                  </a:lnTo>
                  <a:lnTo>
                    <a:pt x="3820" y="3296"/>
                  </a:lnTo>
                  <a:lnTo>
                    <a:pt x="3812" y="3310"/>
                  </a:lnTo>
                  <a:lnTo>
                    <a:pt x="3805" y="3326"/>
                  </a:lnTo>
                  <a:lnTo>
                    <a:pt x="3800" y="3342"/>
                  </a:lnTo>
                  <a:lnTo>
                    <a:pt x="3794" y="3358"/>
                  </a:lnTo>
                  <a:lnTo>
                    <a:pt x="3790" y="3376"/>
                  </a:lnTo>
                  <a:lnTo>
                    <a:pt x="3776" y="3447"/>
                  </a:lnTo>
                  <a:lnTo>
                    <a:pt x="3764" y="3520"/>
                  </a:lnTo>
                  <a:lnTo>
                    <a:pt x="3757" y="3556"/>
                  </a:lnTo>
                  <a:lnTo>
                    <a:pt x="3750" y="3591"/>
                  </a:lnTo>
                  <a:lnTo>
                    <a:pt x="3745" y="3607"/>
                  </a:lnTo>
                  <a:lnTo>
                    <a:pt x="3740" y="3623"/>
                  </a:lnTo>
                  <a:lnTo>
                    <a:pt x="3734" y="3639"/>
                  </a:lnTo>
                  <a:lnTo>
                    <a:pt x="3728" y="3654"/>
                  </a:lnTo>
                  <a:lnTo>
                    <a:pt x="3720" y="3668"/>
                  </a:lnTo>
                  <a:lnTo>
                    <a:pt x="3712" y="3682"/>
                  </a:lnTo>
                  <a:lnTo>
                    <a:pt x="3702" y="3694"/>
                  </a:lnTo>
                  <a:lnTo>
                    <a:pt x="3693" y="3706"/>
                  </a:lnTo>
                  <a:lnTo>
                    <a:pt x="3681" y="3717"/>
                  </a:lnTo>
                  <a:lnTo>
                    <a:pt x="3669" y="3727"/>
                  </a:lnTo>
                  <a:lnTo>
                    <a:pt x="3655" y="3735"/>
                  </a:lnTo>
                  <a:lnTo>
                    <a:pt x="3639" y="3743"/>
                  </a:lnTo>
                  <a:close/>
                </a:path>
              </a:pathLst>
            </a:custGeom>
            <a:solidFill>
              <a:srgbClr val="d4bc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5248800" y="2444040"/>
              <a:ext cx="172440" cy="341280"/>
            </a:xfrm>
            <a:custGeom>
              <a:avLst/>
              <a:gdLst/>
              <a:ahLst/>
              <a:rect l="l" t="t" r="r" b="b"/>
              <a:pathLst>
                <a:path w="396" h="863">
                  <a:moveTo>
                    <a:pt x="4" y="20"/>
                  </a:moveTo>
                  <a:lnTo>
                    <a:pt x="4" y="20"/>
                  </a:lnTo>
                  <a:lnTo>
                    <a:pt x="24" y="36"/>
                  </a:lnTo>
                  <a:lnTo>
                    <a:pt x="43" y="53"/>
                  </a:lnTo>
                  <a:lnTo>
                    <a:pt x="59" y="72"/>
                  </a:lnTo>
                  <a:lnTo>
                    <a:pt x="75" y="92"/>
                  </a:lnTo>
                  <a:lnTo>
                    <a:pt x="90" y="112"/>
                  </a:lnTo>
                  <a:lnTo>
                    <a:pt x="103" y="135"/>
                  </a:lnTo>
                  <a:lnTo>
                    <a:pt x="116" y="157"/>
                  </a:lnTo>
                  <a:lnTo>
                    <a:pt x="128" y="181"/>
                  </a:lnTo>
                  <a:lnTo>
                    <a:pt x="139" y="207"/>
                  </a:lnTo>
                  <a:lnTo>
                    <a:pt x="150" y="232"/>
                  </a:lnTo>
                  <a:lnTo>
                    <a:pt x="159" y="259"/>
                  </a:lnTo>
                  <a:lnTo>
                    <a:pt x="169" y="287"/>
                  </a:lnTo>
                  <a:lnTo>
                    <a:pt x="186" y="343"/>
                  </a:lnTo>
                  <a:lnTo>
                    <a:pt x="202" y="401"/>
                  </a:lnTo>
                  <a:lnTo>
                    <a:pt x="218" y="461"/>
                  </a:lnTo>
                  <a:lnTo>
                    <a:pt x="234" y="521"/>
                  </a:lnTo>
                  <a:lnTo>
                    <a:pt x="251" y="581"/>
                  </a:lnTo>
                  <a:lnTo>
                    <a:pt x="270" y="640"/>
                  </a:lnTo>
                  <a:lnTo>
                    <a:pt x="281" y="671"/>
                  </a:lnTo>
                  <a:lnTo>
                    <a:pt x="292" y="699"/>
                  </a:lnTo>
                  <a:lnTo>
                    <a:pt x="304" y="728"/>
                  </a:lnTo>
                  <a:lnTo>
                    <a:pt x="316" y="756"/>
                  </a:lnTo>
                  <a:lnTo>
                    <a:pt x="329" y="784"/>
                  </a:lnTo>
                  <a:lnTo>
                    <a:pt x="345" y="811"/>
                  </a:lnTo>
                  <a:lnTo>
                    <a:pt x="361" y="838"/>
                  </a:lnTo>
                  <a:lnTo>
                    <a:pt x="377" y="863"/>
                  </a:lnTo>
                  <a:lnTo>
                    <a:pt x="396" y="850"/>
                  </a:lnTo>
                  <a:lnTo>
                    <a:pt x="380" y="826"/>
                  </a:lnTo>
                  <a:lnTo>
                    <a:pt x="364" y="800"/>
                  </a:lnTo>
                  <a:lnTo>
                    <a:pt x="349" y="773"/>
                  </a:lnTo>
                  <a:lnTo>
                    <a:pt x="336" y="747"/>
                  </a:lnTo>
                  <a:lnTo>
                    <a:pt x="324" y="719"/>
                  </a:lnTo>
                  <a:lnTo>
                    <a:pt x="312" y="691"/>
                  </a:lnTo>
                  <a:lnTo>
                    <a:pt x="301" y="662"/>
                  </a:lnTo>
                  <a:lnTo>
                    <a:pt x="292" y="633"/>
                  </a:lnTo>
                  <a:lnTo>
                    <a:pt x="273" y="574"/>
                  </a:lnTo>
                  <a:lnTo>
                    <a:pt x="255" y="514"/>
                  </a:lnTo>
                  <a:lnTo>
                    <a:pt x="239" y="455"/>
                  </a:lnTo>
                  <a:lnTo>
                    <a:pt x="223" y="395"/>
                  </a:lnTo>
                  <a:lnTo>
                    <a:pt x="207" y="336"/>
                  </a:lnTo>
                  <a:lnTo>
                    <a:pt x="190" y="280"/>
                  </a:lnTo>
                  <a:lnTo>
                    <a:pt x="181" y="252"/>
                  </a:lnTo>
                  <a:lnTo>
                    <a:pt x="170" y="224"/>
                  </a:lnTo>
                  <a:lnTo>
                    <a:pt x="159" y="199"/>
                  </a:lnTo>
                  <a:lnTo>
                    <a:pt x="148" y="172"/>
                  </a:lnTo>
                  <a:lnTo>
                    <a:pt x="136" y="148"/>
                  </a:lnTo>
                  <a:lnTo>
                    <a:pt x="123" y="124"/>
                  </a:lnTo>
                  <a:lnTo>
                    <a:pt x="108" y="100"/>
                  </a:lnTo>
                  <a:lnTo>
                    <a:pt x="92" y="78"/>
                  </a:lnTo>
                  <a:lnTo>
                    <a:pt x="76" y="57"/>
                  </a:lnTo>
                  <a:lnTo>
                    <a:pt x="58" y="37"/>
                  </a:lnTo>
                  <a:lnTo>
                    <a:pt x="39" y="18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8" y="2"/>
                  </a:lnTo>
                  <a:lnTo>
                    <a:pt x="14" y="0"/>
                  </a:lnTo>
                  <a:lnTo>
                    <a:pt x="8" y="0"/>
                  </a:lnTo>
                  <a:lnTo>
                    <a:pt x="5" y="1"/>
                  </a:lnTo>
                  <a:lnTo>
                    <a:pt x="1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4" y="2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4989600" y="2338920"/>
              <a:ext cx="267120" cy="113400"/>
            </a:xfrm>
            <a:custGeom>
              <a:avLst/>
              <a:gdLst/>
              <a:ahLst/>
              <a:rect l="l" t="t" r="r" b="b"/>
              <a:pathLst>
                <a:path w="619" h="284">
                  <a:moveTo>
                    <a:pt x="4" y="20"/>
                  </a:moveTo>
                  <a:lnTo>
                    <a:pt x="4" y="20"/>
                  </a:lnTo>
                  <a:lnTo>
                    <a:pt x="20" y="32"/>
                  </a:lnTo>
                  <a:lnTo>
                    <a:pt x="37" y="44"/>
                  </a:lnTo>
                  <a:lnTo>
                    <a:pt x="55" y="55"/>
                  </a:lnTo>
                  <a:lnTo>
                    <a:pt x="72" y="64"/>
                  </a:lnTo>
                  <a:lnTo>
                    <a:pt x="108" y="82"/>
                  </a:lnTo>
                  <a:lnTo>
                    <a:pt x="145" y="98"/>
                  </a:lnTo>
                  <a:lnTo>
                    <a:pt x="184" y="111"/>
                  </a:lnTo>
                  <a:lnTo>
                    <a:pt x="223" y="123"/>
                  </a:lnTo>
                  <a:lnTo>
                    <a:pt x="262" y="135"/>
                  </a:lnTo>
                  <a:lnTo>
                    <a:pt x="300" y="147"/>
                  </a:lnTo>
                  <a:lnTo>
                    <a:pt x="341" y="158"/>
                  </a:lnTo>
                  <a:lnTo>
                    <a:pt x="381" y="170"/>
                  </a:lnTo>
                  <a:lnTo>
                    <a:pt x="419" y="183"/>
                  </a:lnTo>
                  <a:lnTo>
                    <a:pt x="458" y="199"/>
                  </a:lnTo>
                  <a:lnTo>
                    <a:pt x="497" y="215"/>
                  </a:lnTo>
                  <a:lnTo>
                    <a:pt x="534" y="236"/>
                  </a:lnTo>
                  <a:lnTo>
                    <a:pt x="552" y="246"/>
                  </a:lnTo>
                  <a:lnTo>
                    <a:pt x="570" y="258"/>
                  </a:lnTo>
                  <a:lnTo>
                    <a:pt x="588" y="270"/>
                  </a:lnTo>
                  <a:lnTo>
                    <a:pt x="605" y="284"/>
                  </a:lnTo>
                  <a:lnTo>
                    <a:pt x="619" y="266"/>
                  </a:lnTo>
                  <a:lnTo>
                    <a:pt x="601" y="252"/>
                  </a:lnTo>
                  <a:lnTo>
                    <a:pt x="582" y="240"/>
                  </a:lnTo>
                  <a:lnTo>
                    <a:pt x="564" y="227"/>
                  </a:lnTo>
                  <a:lnTo>
                    <a:pt x="544" y="215"/>
                  </a:lnTo>
                  <a:lnTo>
                    <a:pt x="506" y="195"/>
                  </a:lnTo>
                  <a:lnTo>
                    <a:pt x="466" y="178"/>
                  </a:lnTo>
                  <a:lnTo>
                    <a:pt x="427" y="163"/>
                  </a:lnTo>
                  <a:lnTo>
                    <a:pt x="387" y="150"/>
                  </a:lnTo>
                  <a:lnTo>
                    <a:pt x="347" y="137"/>
                  </a:lnTo>
                  <a:lnTo>
                    <a:pt x="307" y="126"/>
                  </a:lnTo>
                  <a:lnTo>
                    <a:pt x="268" y="114"/>
                  </a:lnTo>
                  <a:lnTo>
                    <a:pt x="228" y="102"/>
                  </a:lnTo>
                  <a:lnTo>
                    <a:pt x="191" y="90"/>
                  </a:lnTo>
                  <a:lnTo>
                    <a:pt x="153" y="76"/>
                  </a:lnTo>
                  <a:lnTo>
                    <a:pt x="117" y="62"/>
                  </a:lnTo>
                  <a:lnTo>
                    <a:pt x="83" y="44"/>
                  </a:lnTo>
                  <a:lnTo>
                    <a:pt x="65" y="35"/>
                  </a:lnTo>
                  <a:lnTo>
                    <a:pt x="49" y="26"/>
                  </a:lnTo>
                  <a:lnTo>
                    <a:pt x="33" y="15"/>
                  </a:lnTo>
                  <a:lnTo>
                    <a:pt x="17" y="3"/>
                  </a:lnTo>
                  <a:lnTo>
                    <a:pt x="17" y="2"/>
                  </a:lnTo>
                  <a:lnTo>
                    <a:pt x="17" y="3"/>
                  </a:lnTo>
                  <a:lnTo>
                    <a:pt x="13" y="0"/>
                  </a:lnTo>
                  <a:lnTo>
                    <a:pt x="9" y="0"/>
                  </a:lnTo>
                  <a:lnTo>
                    <a:pt x="5" y="2"/>
                  </a:lnTo>
                  <a:lnTo>
                    <a:pt x="2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1" y="16"/>
                  </a:lnTo>
                  <a:lnTo>
                    <a:pt x="4" y="2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4931280" y="2124000"/>
              <a:ext cx="65880" cy="223560"/>
            </a:xfrm>
            <a:custGeom>
              <a:avLst/>
              <a:gdLst/>
              <a:ahLst/>
              <a:rect l="l" t="t" r="r" b="b"/>
              <a:pathLst>
                <a:path w="150" h="565">
                  <a:moveTo>
                    <a:pt x="0" y="12"/>
                  </a:moveTo>
                  <a:lnTo>
                    <a:pt x="0" y="12"/>
                  </a:lnTo>
                  <a:lnTo>
                    <a:pt x="2" y="40"/>
                  </a:lnTo>
                  <a:lnTo>
                    <a:pt x="4" y="72"/>
                  </a:lnTo>
                  <a:lnTo>
                    <a:pt x="8" y="108"/>
                  </a:lnTo>
                  <a:lnTo>
                    <a:pt x="14" y="148"/>
                  </a:lnTo>
                  <a:lnTo>
                    <a:pt x="20" y="191"/>
                  </a:lnTo>
                  <a:lnTo>
                    <a:pt x="28" y="234"/>
                  </a:lnTo>
                  <a:lnTo>
                    <a:pt x="36" y="278"/>
                  </a:lnTo>
                  <a:lnTo>
                    <a:pt x="46" y="322"/>
                  </a:lnTo>
                  <a:lnTo>
                    <a:pt x="55" y="365"/>
                  </a:lnTo>
                  <a:lnTo>
                    <a:pt x="66" y="405"/>
                  </a:lnTo>
                  <a:lnTo>
                    <a:pt x="78" y="444"/>
                  </a:lnTo>
                  <a:lnTo>
                    <a:pt x="89" y="477"/>
                  </a:lnTo>
                  <a:lnTo>
                    <a:pt x="101" y="508"/>
                  </a:lnTo>
                  <a:lnTo>
                    <a:pt x="111" y="533"/>
                  </a:lnTo>
                  <a:lnTo>
                    <a:pt x="118" y="544"/>
                  </a:lnTo>
                  <a:lnTo>
                    <a:pt x="123" y="552"/>
                  </a:lnTo>
                  <a:lnTo>
                    <a:pt x="130" y="560"/>
                  </a:lnTo>
                  <a:lnTo>
                    <a:pt x="137" y="565"/>
                  </a:lnTo>
                  <a:lnTo>
                    <a:pt x="150" y="547"/>
                  </a:lnTo>
                  <a:lnTo>
                    <a:pt x="146" y="544"/>
                  </a:lnTo>
                  <a:lnTo>
                    <a:pt x="142" y="539"/>
                  </a:lnTo>
                  <a:lnTo>
                    <a:pt x="137" y="532"/>
                  </a:lnTo>
                  <a:lnTo>
                    <a:pt x="131" y="523"/>
                  </a:lnTo>
                  <a:lnTo>
                    <a:pt x="121" y="500"/>
                  </a:lnTo>
                  <a:lnTo>
                    <a:pt x="110" y="470"/>
                  </a:lnTo>
                  <a:lnTo>
                    <a:pt x="99" y="437"/>
                  </a:lnTo>
                  <a:lnTo>
                    <a:pt x="87" y="400"/>
                  </a:lnTo>
                  <a:lnTo>
                    <a:pt x="78" y="360"/>
                  </a:lnTo>
                  <a:lnTo>
                    <a:pt x="67" y="317"/>
                  </a:lnTo>
                  <a:lnTo>
                    <a:pt x="58" y="274"/>
                  </a:lnTo>
                  <a:lnTo>
                    <a:pt x="50" y="230"/>
                  </a:lnTo>
                  <a:lnTo>
                    <a:pt x="42" y="187"/>
                  </a:lnTo>
                  <a:lnTo>
                    <a:pt x="35" y="146"/>
                  </a:lnTo>
                  <a:lnTo>
                    <a:pt x="30" y="106"/>
                  </a:lnTo>
                  <a:lnTo>
                    <a:pt x="26" y="71"/>
                  </a:lnTo>
                  <a:lnTo>
                    <a:pt x="24" y="39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3" y="12"/>
                  </a:lnTo>
                  <a:lnTo>
                    <a:pt x="22" y="7"/>
                  </a:lnTo>
                  <a:lnTo>
                    <a:pt x="19" y="3"/>
                  </a:lnTo>
                  <a:lnTo>
                    <a:pt x="16" y="1"/>
                  </a:lnTo>
                  <a:lnTo>
                    <a:pt x="12" y="0"/>
                  </a:lnTo>
                  <a:lnTo>
                    <a:pt x="8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931280" y="1967040"/>
              <a:ext cx="57960" cy="160920"/>
            </a:xfrm>
            <a:custGeom>
              <a:avLst/>
              <a:gdLst/>
              <a:ahLst/>
              <a:rect l="l" t="t" r="r" b="b"/>
              <a:pathLst>
                <a:path w="135" h="406">
                  <a:moveTo>
                    <a:pt x="114" y="10"/>
                  </a:moveTo>
                  <a:lnTo>
                    <a:pt x="114" y="10"/>
                  </a:lnTo>
                  <a:lnTo>
                    <a:pt x="113" y="22"/>
                  </a:lnTo>
                  <a:lnTo>
                    <a:pt x="110" y="33"/>
                  </a:lnTo>
                  <a:lnTo>
                    <a:pt x="105" y="45"/>
                  </a:lnTo>
                  <a:lnTo>
                    <a:pt x="98" y="56"/>
                  </a:lnTo>
                  <a:lnTo>
                    <a:pt x="79" y="84"/>
                  </a:lnTo>
                  <a:lnTo>
                    <a:pt x="59" y="119"/>
                  </a:lnTo>
                  <a:lnTo>
                    <a:pt x="47" y="140"/>
                  </a:lnTo>
                  <a:lnTo>
                    <a:pt x="38" y="164"/>
                  </a:lnTo>
                  <a:lnTo>
                    <a:pt x="27" y="192"/>
                  </a:lnTo>
                  <a:lnTo>
                    <a:pt x="19" y="226"/>
                  </a:lnTo>
                  <a:lnTo>
                    <a:pt x="11" y="262"/>
                  </a:lnTo>
                  <a:lnTo>
                    <a:pt x="6" y="304"/>
                  </a:lnTo>
                  <a:lnTo>
                    <a:pt x="2" y="353"/>
                  </a:lnTo>
                  <a:lnTo>
                    <a:pt x="0" y="406"/>
                  </a:lnTo>
                  <a:lnTo>
                    <a:pt x="23" y="406"/>
                  </a:lnTo>
                  <a:lnTo>
                    <a:pt x="24" y="353"/>
                  </a:lnTo>
                  <a:lnTo>
                    <a:pt x="28" y="307"/>
                  </a:lnTo>
                  <a:lnTo>
                    <a:pt x="34" y="266"/>
                  </a:lnTo>
                  <a:lnTo>
                    <a:pt x="41" y="230"/>
                  </a:lnTo>
                  <a:lnTo>
                    <a:pt x="49" y="199"/>
                  </a:lnTo>
                  <a:lnTo>
                    <a:pt x="58" y="172"/>
                  </a:lnTo>
                  <a:lnTo>
                    <a:pt x="69" y="149"/>
                  </a:lnTo>
                  <a:lnTo>
                    <a:pt x="78" y="129"/>
                  </a:lnTo>
                  <a:lnTo>
                    <a:pt x="98" y="96"/>
                  </a:lnTo>
                  <a:lnTo>
                    <a:pt x="117" y="68"/>
                  </a:lnTo>
                  <a:lnTo>
                    <a:pt x="125" y="55"/>
                  </a:lnTo>
                  <a:lnTo>
                    <a:pt x="130" y="41"/>
                  </a:lnTo>
                  <a:lnTo>
                    <a:pt x="134" y="26"/>
                  </a:lnTo>
                  <a:lnTo>
                    <a:pt x="135" y="10"/>
                  </a:lnTo>
                  <a:lnTo>
                    <a:pt x="135" y="10"/>
                  </a:lnTo>
                  <a:lnTo>
                    <a:pt x="135" y="10"/>
                  </a:lnTo>
                  <a:lnTo>
                    <a:pt x="135" y="6"/>
                  </a:lnTo>
                  <a:lnTo>
                    <a:pt x="133" y="2"/>
                  </a:lnTo>
                  <a:lnTo>
                    <a:pt x="129" y="1"/>
                  </a:lnTo>
                  <a:lnTo>
                    <a:pt x="125" y="0"/>
                  </a:lnTo>
                  <a:lnTo>
                    <a:pt x="121" y="1"/>
                  </a:lnTo>
                  <a:lnTo>
                    <a:pt x="117" y="2"/>
                  </a:lnTo>
                  <a:lnTo>
                    <a:pt x="114" y="6"/>
                  </a:lnTo>
                  <a:lnTo>
                    <a:pt x="114" y="1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981680" y="1876680"/>
              <a:ext cx="18720" cy="94320"/>
            </a:xfrm>
            <a:custGeom>
              <a:avLst/>
              <a:gdLst/>
              <a:ahLst/>
              <a:rect l="l" t="t" r="r" b="b"/>
              <a:pathLst>
                <a:path w="45" h="240">
                  <a:moveTo>
                    <a:pt x="11" y="27"/>
                  </a:moveTo>
                  <a:lnTo>
                    <a:pt x="11" y="27"/>
                  </a:lnTo>
                  <a:lnTo>
                    <a:pt x="21" y="25"/>
                  </a:lnTo>
                  <a:lnTo>
                    <a:pt x="31" y="24"/>
                  </a:lnTo>
                  <a:lnTo>
                    <a:pt x="37" y="20"/>
                  </a:lnTo>
                  <a:lnTo>
                    <a:pt x="41" y="17"/>
                  </a:lnTo>
                  <a:lnTo>
                    <a:pt x="25" y="4"/>
                  </a:lnTo>
                  <a:lnTo>
                    <a:pt x="21" y="12"/>
                  </a:lnTo>
                  <a:lnTo>
                    <a:pt x="19" y="21"/>
                  </a:lnTo>
                  <a:lnTo>
                    <a:pt x="15" y="35"/>
                  </a:lnTo>
                  <a:lnTo>
                    <a:pt x="11" y="53"/>
                  </a:lnTo>
                  <a:lnTo>
                    <a:pt x="8" y="77"/>
                  </a:lnTo>
                  <a:lnTo>
                    <a:pt x="4" y="108"/>
                  </a:lnTo>
                  <a:lnTo>
                    <a:pt x="1" y="144"/>
                  </a:lnTo>
                  <a:lnTo>
                    <a:pt x="0" y="188"/>
                  </a:lnTo>
                  <a:lnTo>
                    <a:pt x="0" y="240"/>
                  </a:lnTo>
                  <a:lnTo>
                    <a:pt x="21" y="240"/>
                  </a:lnTo>
                  <a:lnTo>
                    <a:pt x="23" y="190"/>
                  </a:lnTo>
                  <a:lnTo>
                    <a:pt x="24" y="146"/>
                  </a:lnTo>
                  <a:lnTo>
                    <a:pt x="27" y="109"/>
                  </a:lnTo>
                  <a:lnTo>
                    <a:pt x="29" y="80"/>
                  </a:lnTo>
                  <a:lnTo>
                    <a:pt x="33" y="57"/>
                  </a:lnTo>
                  <a:lnTo>
                    <a:pt x="36" y="40"/>
                  </a:lnTo>
                  <a:lnTo>
                    <a:pt x="40" y="28"/>
                  </a:lnTo>
                  <a:lnTo>
                    <a:pt x="43" y="20"/>
                  </a:lnTo>
                  <a:lnTo>
                    <a:pt x="45" y="12"/>
                  </a:lnTo>
                  <a:lnTo>
                    <a:pt x="28" y="0"/>
                  </a:lnTo>
                  <a:lnTo>
                    <a:pt x="27" y="1"/>
                  </a:lnTo>
                  <a:lnTo>
                    <a:pt x="23" y="3"/>
                  </a:lnTo>
                  <a:lnTo>
                    <a:pt x="19" y="4"/>
                  </a:lnTo>
                  <a:lnTo>
                    <a:pt x="11" y="4"/>
                  </a:lnTo>
                  <a:lnTo>
                    <a:pt x="11" y="4"/>
                  </a:lnTo>
                  <a:lnTo>
                    <a:pt x="11" y="4"/>
                  </a:lnTo>
                  <a:lnTo>
                    <a:pt x="5" y="5"/>
                  </a:lnTo>
                  <a:lnTo>
                    <a:pt x="3" y="8"/>
                  </a:lnTo>
                  <a:lnTo>
                    <a:pt x="0" y="12"/>
                  </a:lnTo>
                  <a:lnTo>
                    <a:pt x="0" y="16"/>
                  </a:lnTo>
                  <a:lnTo>
                    <a:pt x="0" y="20"/>
                  </a:lnTo>
                  <a:lnTo>
                    <a:pt x="3" y="23"/>
                  </a:lnTo>
                  <a:lnTo>
                    <a:pt x="5" y="25"/>
                  </a:lnTo>
                  <a:lnTo>
                    <a:pt x="11" y="27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4034520" y="1871280"/>
              <a:ext cx="950040" cy="23040"/>
            </a:xfrm>
            <a:custGeom>
              <a:avLst/>
              <a:gdLst/>
              <a:ahLst/>
              <a:rect l="l" t="t" r="r" b="b"/>
              <a:pathLst>
                <a:path w="2191" h="62">
                  <a:moveTo>
                    <a:pt x="0" y="12"/>
                  </a:moveTo>
                  <a:lnTo>
                    <a:pt x="0" y="12"/>
                  </a:lnTo>
                  <a:lnTo>
                    <a:pt x="4" y="23"/>
                  </a:lnTo>
                  <a:lnTo>
                    <a:pt x="12" y="28"/>
                  </a:lnTo>
                  <a:lnTo>
                    <a:pt x="22" y="32"/>
                  </a:lnTo>
                  <a:lnTo>
                    <a:pt x="34" y="35"/>
                  </a:lnTo>
                  <a:lnTo>
                    <a:pt x="63" y="40"/>
                  </a:lnTo>
                  <a:lnTo>
                    <a:pt x="103" y="46"/>
                  </a:lnTo>
                  <a:lnTo>
                    <a:pt x="154" y="50"/>
                  </a:lnTo>
                  <a:lnTo>
                    <a:pt x="211" y="52"/>
                  </a:lnTo>
                  <a:lnTo>
                    <a:pt x="278" y="55"/>
                  </a:lnTo>
                  <a:lnTo>
                    <a:pt x="352" y="58"/>
                  </a:lnTo>
                  <a:lnTo>
                    <a:pt x="516" y="60"/>
                  </a:lnTo>
                  <a:lnTo>
                    <a:pt x="701" y="62"/>
                  </a:lnTo>
                  <a:lnTo>
                    <a:pt x="897" y="62"/>
                  </a:lnTo>
                  <a:lnTo>
                    <a:pt x="1101" y="60"/>
                  </a:lnTo>
                  <a:lnTo>
                    <a:pt x="1501" y="55"/>
                  </a:lnTo>
                  <a:lnTo>
                    <a:pt x="1850" y="50"/>
                  </a:lnTo>
                  <a:lnTo>
                    <a:pt x="2097" y="44"/>
                  </a:lnTo>
                  <a:lnTo>
                    <a:pt x="2191" y="42"/>
                  </a:lnTo>
                  <a:lnTo>
                    <a:pt x="2191" y="19"/>
                  </a:lnTo>
                  <a:lnTo>
                    <a:pt x="2097" y="22"/>
                  </a:lnTo>
                  <a:lnTo>
                    <a:pt x="1850" y="27"/>
                  </a:lnTo>
                  <a:lnTo>
                    <a:pt x="1501" y="34"/>
                  </a:lnTo>
                  <a:lnTo>
                    <a:pt x="1101" y="39"/>
                  </a:lnTo>
                  <a:lnTo>
                    <a:pt x="897" y="39"/>
                  </a:lnTo>
                  <a:lnTo>
                    <a:pt x="701" y="40"/>
                  </a:lnTo>
                  <a:lnTo>
                    <a:pt x="516" y="39"/>
                  </a:lnTo>
                  <a:lnTo>
                    <a:pt x="352" y="35"/>
                  </a:lnTo>
                  <a:lnTo>
                    <a:pt x="278" y="34"/>
                  </a:lnTo>
                  <a:lnTo>
                    <a:pt x="213" y="31"/>
                  </a:lnTo>
                  <a:lnTo>
                    <a:pt x="155" y="27"/>
                  </a:lnTo>
                  <a:lnTo>
                    <a:pt x="106" y="23"/>
                  </a:lnTo>
                  <a:lnTo>
                    <a:pt x="67" y="19"/>
                  </a:lnTo>
                  <a:lnTo>
                    <a:pt x="38" y="13"/>
                  </a:lnTo>
                  <a:lnTo>
                    <a:pt x="28" y="11"/>
                  </a:lnTo>
                  <a:lnTo>
                    <a:pt x="23" y="8"/>
                  </a:lnTo>
                  <a:lnTo>
                    <a:pt x="20" y="8"/>
                  </a:lnTo>
                  <a:lnTo>
                    <a:pt x="22" y="12"/>
                  </a:lnTo>
                  <a:lnTo>
                    <a:pt x="22" y="12"/>
                  </a:lnTo>
                  <a:lnTo>
                    <a:pt x="22" y="12"/>
                  </a:lnTo>
                  <a:lnTo>
                    <a:pt x="22" y="7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3" y="3"/>
                  </a:lnTo>
                  <a:lnTo>
                    <a:pt x="2" y="7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4003200" y="1490040"/>
              <a:ext cx="40680" cy="385200"/>
            </a:xfrm>
            <a:custGeom>
              <a:avLst/>
              <a:gdLst/>
              <a:ahLst/>
              <a:rect l="l" t="t" r="r" b="b"/>
              <a:pathLst>
                <a:path w="97" h="970">
                  <a:moveTo>
                    <a:pt x="0" y="13"/>
                  </a:moveTo>
                  <a:lnTo>
                    <a:pt x="0" y="12"/>
                  </a:lnTo>
                  <a:lnTo>
                    <a:pt x="8" y="104"/>
                  </a:lnTo>
                  <a:lnTo>
                    <a:pt x="19" y="228"/>
                  </a:lnTo>
                  <a:lnTo>
                    <a:pt x="32" y="373"/>
                  </a:lnTo>
                  <a:lnTo>
                    <a:pt x="44" y="526"/>
                  </a:lnTo>
                  <a:lnTo>
                    <a:pt x="56" y="676"/>
                  </a:lnTo>
                  <a:lnTo>
                    <a:pt x="66" y="807"/>
                  </a:lnTo>
                  <a:lnTo>
                    <a:pt x="73" y="910"/>
                  </a:lnTo>
                  <a:lnTo>
                    <a:pt x="75" y="970"/>
                  </a:lnTo>
                  <a:lnTo>
                    <a:pt x="97" y="970"/>
                  </a:lnTo>
                  <a:lnTo>
                    <a:pt x="95" y="909"/>
                  </a:lnTo>
                  <a:lnTo>
                    <a:pt x="89" y="806"/>
                  </a:lnTo>
                  <a:lnTo>
                    <a:pt x="78" y="673"/>
                  </a:lnTo>
                  <a:lnTo>
                    <a:pt x="67" y="525"/>
                  </a:lnTo>
                  <a:lnTo>
                    <a:pt x="54" y="371"/>
                  </a:lnTo>
                  <a:lnTo>
                    <a:pt x="42" y="226"/>
                  </a:lnTo>
                  <a:lnTo>
                    <a:pt x="31" y="101"/>
                  </a:lnTo>
                  <a:lnTo>
                    <a:pt x="22" y="11"/>
                  </a:lnTo>
                  <a:lnTo>
                    <a:pt x="22" y="9"/>
                  </a:lnTo>
                  <a:lnTo>
                    <a:pt x="22" y="11"/>
                  </a:lnTo>
                  <a:lnTo>
                    <a:pt x="20" y="5"/>
                  </a:lnTo>
                  <a:lnTo>
                    <a:pt x="18" y="3"/>
                  </a:lnTo>
                  <a:lnTo>
                    <a:pt x="14" y="1"/>
                  </a:lnTo>
                  <a:lnTo>
                    <a:pt x="10" y="0"/>
                  </a:lnTo>
                  <a:lnTo>
                    <a:pt x="6" y="1"/>
                  </a:lnTo>
                  <a:lnTo>
                    <a:pt x="3" y="4"/>
                  </a:lnTo>
                  <a:lnTo>
                    <a:pt x="0" y="8"/>
                  </a:lnTo>
                  <a:lnTo>
                    <a:pt x="0" y="12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833640" y="1305360"/>
              <a:ext cx="177120" cy="190440"/>
            </a:xfrm>
            <a:custGeom>
              <a:avLst/>
              <a:gdLst/>
              <a:ahLst/>
              <a:rect l="l" t="t" r="r" b="b"/>
              <a:pathLst>
                <a:path w="412" h="482">
                  <a:moveTo>
                    <a:pt x="25" y="0"/>
                  </a:moveTo>
                  <a:lnTo>
                    <a:pt x="15" y="6"/>
                  </a:lnTo>
                  <a:lnTo>
                    <a:pt x="7" y="26"/>
                  </a:lnTo>
                  <a:lnTo>
                    <a:pt x="3" y="47"/>
                  </a:lnTo>
                  <a:lnTo>
                    <a:pt x="0" y="65"/>
                  </a:lnTo>
                  <a:lnTo>
                    <a:pt x="1" y="84"/>
                  </a:lnTo>
                  <a:lnTo>
                    <a:pt x="5" y="101"/>
                  </a:lnTo>
                  <a:lnTo>
                    <a:pt x="11" y="119"/>
                  </a:lnTo>
                  <a:lnTo>
                    <a:pt x="20" y="136"/>
                  </a:lnTo>
                  <a:lnTo>
                    <a:pt x="29" y="151"/>
                  </a:lnTo>
                  <a:lnTo>
                    <a:pt x="42" y="167"/>
                  </a:lnTo>
                  <a:lnTo>
                    <a:pt x="55" y="182"/>
                  </a:lnTo>
                  <a:lnTo>
                    <a:pt x="70" y="195"/>
                  </a:lnTo>
                  <a:lnTo>
                    <a:pt x="86" y="210"/>
                  </a:lnTo>
                  <a:lnTo>
                    <a:pt x="120" y="236"/>
                  </a:lnTo>
                  <a:lnTo>
                    <a:pt x="158" y="262"/>
                  </a:lnTo>
                  <a:lnTo>
                    <a:pt x="197" y="287"/>
                  </a:lnTo>
                  <a:lnTo>
                    <a:pt x="234" y="312"/>
                  </a:lnTo>
                  <a:lnTo>
                    <a:pt x="271" y="339"/>
                  </a:lnTo>
                  <a:lnTo>
                    <a:pt x="306" y="366"/>
                  </a:lnTo>
                  <a:lnTo>
                    <a:pt x="322" y="379"/>
                  </a:lnTo>
                  <a:lnTo>
                    <a:pt x="337" y="393"/>
                  </a:lnTo>
                  <a:lnTo>
                    <a:pt x="349" y="407"/>
                  </a:lnTo>
                  <a:lnTo>
                    <a:pt x="361" y="421"/>
                  </a:lnTo>
                  <a:lnTo>
                    <a:pt x="372" y="437"/>
                  </a:lnTo>
                  <a:lnTo>
                    <a:pt x="380" y="451"/>
                  </a:lnTo>
                  <a:lnTo>
                    <a:pt x="386" y="466"/>
                  </a:lnTo>
                  <a:lnTo>
                    <a:pt x="390" y="482"/>
                  </a:lnTo>
                  <a:lnTo>
                    <a:pt x="412" y="478"/>
                  </a:lnTo>
                  <a:lnTo>
                    <a:pt x="406" y="459"/>
                  </a:lnTo>
                  <a:lnTo>
                    <a:pt x="400" y="442"/>
                  </a:lnTo>
                  <a:lnTo>
                    <a:pt x="390" y="425"/>
                  </a:lnTo>
                  <a:lnTo>
                    <a:pt x="380" y="409"/>
                  </a:lnTo>
                  <a:lnTo>
                    <a:pt x="366" y="393"/>
                  </a:lnTo>
                  <a:lnTo>
                    <a:pt x="352" y="377"/>
                  </a:lnTo>
                  <a:lnTo>
                    <a:pt x="337" y="362"/>
                  </a:lnTo>
                  <a:lnTo>
                    <a:pt x="320" y="349"/>
                  </a:lnTo>
                  <a:lnTo>
                    <a:pt x="285" y="320"/>
                  </a:lnTo>
                  <a:lnTo>
                    <a:pt x="247" y="295"/>
                  </a:lnTo>
                  <a:lnTo>
                    <a:pt x="209" y="268"/>
                  </a:lnTo>
                  <a:lnTo>
                    <a:pt x="170" y="243"/>
                  </a:lnTo>
                  <a:lnTo>
                    <a:pt x="134" y="218"/>
                  </a:lnTo>
                  <a:lnTo>
                    <a:pt x="100" y="192"/>
                  </a:lnTo>
                  <a:lnTo>
                    <a:pt x="84" y="179"/>
                  </a:lnTo>
                  <a:lnTo>
                    <a:pt x="71" y="165"/>
                  </a:lnTo>
                  <a:lnTo>
                    <a:pt x="59" y="152"/>
                  </a:lnTo>
                  <a:lnTo>
                    <a:pt x="48" y="139"/>
                  </a:lnTo>
                  <a:lnTo>
                    <a:pt x="39" y="124"/>
                  </a:lnTo>
                  <a:lnTo>
                    <a:pt x="32" y="111"/>
                  </a:lnTo>
                  <a:lnTo>
                    <a:pt x="27" y="96"/>
                  </a:lnTo>
                  <a:lnTo>
                    <a:pt x="24" y="81"/>
                  </a:lnTo>
                  <a:lnTo>
                    <a:pt x="23" y="65"/>
                  </a:lnTo>
                  <a:lnTo>
                    <a:pt x="24" y="49"/>
                  </a:lnTo>
                  <a:lnTo>
                    <a:pt x="28" y="33"/>
                  </a:lnTo>
                  <a:lnTo>
                    <a:pt x="35" y="16"/>
                  </a:lnTo>
                  <a:lnTo>
                    <a:pt x="25" y="22"/>
                  </a:lnTo>
                  <a:lnTo>
                    <a:pt x="35" y="16"/>
                  </a:lnTo>
                  <a:lnTo>
                    <a:pt x="36" y="10"/>
                  </a:lnTo>
                  <a:lnTo>
                    <a:pt x="35" y="6"/>
                  </a:lnTo>
                  <a:lnTo>
                    <a:pt x="33" y="2"/>
                  </a:lnTo>
                  <a:lnTo>
                    <a:pt x="29" y="1"/>
                  </a:lnTo>
                  <a:lnTo>
                    <a:pt x="25" y="0"/>
                  </a:lnTo>
                  <a:lnTo>
                    <a:pt x="21" y="0"/>
                  </a:lnTo>
                  <a:lnTo>
                    <a:pt x="17" y="2"/>
                  </a:lnTo>
                  <a:lnTo>
                    <a:pt x="15" y="6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843000" y="1295280"/>
              <a:ext cx="43920" cy="17280"/>
            </a:xfrm>
            <a:custGeom>
              <a:avLst/>
              <a:gdLst/>
              <a:ahLst/>
              <a:rect l="l" t="t" r="r" b="b"/>
              <a:pathLst>
                <a:path w="99" h="46">
                  <a:moveTo>
                    <a:pt x="89" y="1"/>
                  </a:moveTo>
                  <a:lnTo>
                    <a:pt x="83" y="1"/>
                  </a:lnTo>
                  <a:lnTo>
                    <a:pt x="71" y="6"/>
                  </a:lnTo>
                  <a:lnTo>
                    <a:pt x="58" y="12"/>
                  </a:lnTo>
                  <a:lnTo>
                    <a:pt x="46" y="14"/>
                  </a:lnTo>
                  <a:lnTo>
                    <a:pt x="35" y="18"/>
                  </a:lnTo>
                  <a:lnTo>
                    <a:pt x="25" y="21"/>
                  </a:lnTo>
                  <a:lnTo>
                    <a:pt x="14" y="22"/>
                  </a:lnTo>
                  <a:lnTo>
                    <a:pt x="6" y="24"/>
                  </a:lnTo>
                  <a:lnTo>
                    <a:pt x="0" y="24"/>
                  </a:lnTo>
                  <a:lnTo>
                    <a:pt x="0" y="46"/>
                  </a:lnTo>
                  <a:lnTo>
                    <a:pt x="8" y="45"/>
                  </a:lnTo>
                  <a:lnTo>
                    <a:pt x="18" y="44"/>
                  </a:lnTo>
                  <a:lnTo>
                    <a:pt x="29" y="42"/>
                  </a:lnTo>
                  <a:lnTo>
                    <a:pt x="41" y="40"/>
                  </a:lnTo>
                  <a:lnTo>
                    <a:pt x="53" y="36"/>
                  </a:lnTo>
                  <a:lnTo>
                    <a:pt x="66" y="32"/>
                  </a:lnTo>
                  <a:lnTo>
                    <a:pt x="79" y="28"/>
                  </a:lnTo>
                  <a:lnTo>
                    <a:pt x="93" y="21"/>
                  </a:lnTo>
                  <a:lnTo>
                    <a:pt x="89" y="22"/>
                  </a:lnTo>
                  <a:lnTo>
                    <a:pt x="93" y="21"/>
                  </a:lnTo>
                  <a:lnTo>
                    <a:pt x="97" y="18"/>
                  </a:lnTo>
                  <a:lnTo>
                    <a:pt x="99" y="16"/>
                  </a:lnTo>
                  <a:lnTo>
                    <a:pt x="99" y="10"/>
                  </a:lnTo>
                  <a:lnTo>
                    <a:pt x="98" y="6"/>
                  </a:lnTo>
                  <a:lnTo>
                    <a:pt x="95" y="4"/>
                  </a:lnTo>
                  <a:lnTo>
                    <a:pt x="93" y="1"/>
                  </a:lnTo>
                  <a:lnTo>
                    <a:pt x="89" y="0"/>
                  </a:lnTo>
                  <a:lnTo>
                    <a:pt x="83" y="1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3882240" y="1295280"/>
              <a:ext cx="3493080" cy="8640"/>
            </a:xfrm>
            <a:custGeom>
              <a:avLst/>
              <a:gdLst/>
              <a:ahLst/>
              <a:rect l="l" t="t" r="r" b="b"/>
              <a:pathLst>
                <a:path w="8052" h="21">
                  <a:moveTo>
                    <a:pt x="8052" y="11"/>
                  </a:moveTo>
                  <a:lnTo>
                    <a:pt x="8040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8040" y="21"/>
                  </a:lnTo>
                  <a:lnTo>
                    <a:pt x="8029" y="11"/>
                  </a:lnTo>
                  <a:lnTo>
                    <a:pt x="8040" y="21"/>
                  </a:lnTo>
                  <a:lnTo>
                    <a:pt x="8045" y="20"/>
                  </a:lnTo>
                  <a:lnTo>
                    <a:pt x="8049" y="19"/>
                  </a:lnTo>
                  <a:lnTo>
                    <a:pt x="8051" y="15"/>
                  </a:lnTo>
                  <a:lnTo>
                    <a:pt x="8052" y="11"/>
                  </a:lnTo>
                  <a:lnTo>
                    <a:pt x="8051" y="7"/>
                  </a:lnTo>
                  <a:lnTo>
                    <a:pt x="8049" y="3"/>
                  </a:lnTo>
                  <a:lnTo>
                    <a:pt x="8045" y="0"/>
                  </a:lnTo>
                  <a:lnTo>
                    <a:pt x="8040" y="0"/>
                  </a:lnTo>
                  <a:lnTo>
                    <a:pt x="8052" y="11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364520" y="1299240"/>
              <a:ext cx="10800" cy="1011960"/>
            </a:xfrm>
            <a:custGeom>
              <a:avLst/>
              <a:gdLst/>
              <a:ahLst/>
              <a:rect l="l" t="t" r="r" b="b"/>
              <a:pathLst>
                <a:path w="23" h="2554">
                  <a:moveTo>
                    <a:pt x="15" y="2554"/>
                  </a:moveTo>
                  <a:lnTo>
                    <a:pt x="23" y="2543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2543"/>
                  </a:lnTo>
                  <a:lnTo>
                    <a:pt x="8" y="2532"/>
                  </a:lnTo>
                  <a:lnTo>
                    <a:pt x="0" y="2543"/>
                  </a:lnTo>
                  <a:lnTo>
                    <a:pt x="2" y="2547"/>
                  </a:lnTo>
                  <a:lnTo>
                    <a:pt x="4" y="2551"/>
                  </a:lnTo>
                  <a:lnTo>
                    <a:pt x="7" y="2552"/>
                  </a:lnTo>
                  <a:lnTo>
                    <a:pt x="11" y="2554"/>
                  </a:lnTo>
                  <a:lnTo>
                    <a:pt x="15" y="2552"/>
                  </a:lnTo>
                  <a:lnTo>
                    <a:pt x="19" y="2551"/>
                  </a:lnTo>
                  <a:lnTo>
                    <a:pt x="22" y="2547"/>
                  </a:lnTo>
                  <a:lnTo>
                    <a:pt x="23" y="2543"/>
                  </a:lnTo>
                  <a:lnTo>
                    <a:pt x="15" y="255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254360" y="2302920"/>
              <a:ext cx="117720" cy="82800"/>
            </a:xfrm>
            <a:custGeom>
              <a:avLst/>
              <a:gdLst/>
              <a:ahLst/>
              <a:rect l="l" t="t" r="r" b="b"/>
              <a:pathLst>
                <a:path w="271" h="208">
                  <a:moveTo>
                    <a:pt x="18" y="205"/>
                  </a:moveTo>
                  <a:lnTo>
                    <a:pt x="20" y="204"/>
                  </a:lnTo>
                  <a:lnTo>
                    <a:pt x="39" y="179"/>
                  </a:lnTo>
                  <a:lnTo>
                    <a:pt x="57" y="158"/>
                  </a:lnTo>
                  <a:lnTo>
                    <a:pt x="77" y="139"/>
                  </a:lnTo>
                  <a:lnTo>
                    <a:pt x="96" y="122"/>
                  </a:lnTo>
                  <a:lnTo>
                    <a:pt x="115" y="106"/>
                  </a:lnTo>
                  <a:lnTo>
                    <a:pt x="135" y="91"/>
                  </a:lnTo>
                  <a:lnTo>
                    <a:pt x="152" y="79"/>
                  </a:lnTo>
                  <a:lnTo>
                    <a:pt x="171" y="67"/>
                  </a:lnTo>
                  <a:lnTo>
                    <a:pt x="204" y="49"/>
                  </a:lnTo>
                  <a:lnTo>
                    <a:pt x="234" y="35"/>
                  </a:lnTo>
                  <a:lnTo>
                    <a:pt x="256" y="26"/>
                  </a:lnTo>
                  <a:lnTo>
                    <a:pt x="271" y="22"/>
                  </a:lnTo>
                  <a:lnTo>
                    <a:pt x="264" y="0"/>
                  </a:lnTo>
                  <a:lnTo>
                    <a:pt x="248" y="6"/>
                  </a:lnTo>
                  <a:lnTo>
                    <a:pt x="224" y="15"/>
                  </a:lnTo>
                  <a:lnTo>
                    <a:pt x="194" y="28"/>
                  </a:lnTo>
                  <a:lnTo>
                    <a:pt x="159" y="49"/>
                  </a:lnTo>
                  <a:lnTo>
                    <a:pt x="140" y="61"/>
                  </a:lnTo>
                  <a:lnTo>
                    <a:pt x="121" y="74"/>
                  </a:lnTo>
                  <a:lnTo>
                    <a:pt x="101" y="89"/>
                  </a:lnTo>
                  <a:lnTo>
                    <a:pt x="81" y="105"/>
                  </a:lnTo>
                  <a:lnTo>
                    <a:pt x="61" y="123"/>
                  </a:lnTo>
                  <a:lnTo>
                    <a:pt x="41" y="143"/>
                  </a:lnTo>
                  <a:lnTo>
                    <a:pt x="21" y="166"/>
                  </a:lnTo>
                  <a:lnTo>
                    <a:pt x="2" y="190"/>
                  </a:lnTo>
                  <a:lnTo>
                    <a:pt x="4" y="189"/>
                  </a:lnTo>
                  <a:lnTo>
                    <a:pt x="2" y="190"/>
                  </a:lnTo>
                  <a:lnTo>
                    <a:pt x="0" y="194"/>
                  </a:lnTo>
                  <a:lnTo>
                    <a:pt x="0" y="198"/>
                  </a:lnTo>
                  <a:lnTo>
                    <a:pt x="2" y="202"/>
                  </a:lnTo>
                  <a:lnTo>
                    <a:pt x="5" y="205"/>
                  </a:lnTo>
                  <a:lnTo>
                    <a:pt x="8" y="208"/>
                  </a:lnTo>
                  <a:lnTo>
                    <a:pt x="13" y="208"/>
                  </a:lnTo>
                  <a:lnTo>
                    <a:pt x="17" y="206"/>
                  </a:lnTo>
                  <a:lnTo>
                    <a:pt x="20" y="204"/>
                  </a:lnTo>
                  <a:lnTo>
                    <a:pt x="18" y="20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929280" y="2366640"/>
              <a:ext cx="333000" cy="42120"/>
            </a:xfrm>
            <a:custGeom>
              <a:avLst/>
              <a:gdLst/>
              <a:ahLst/>
              <a:rect l="l" t="t" r="r" b="b"/>
              <a:pathLst>
                <a:path w="769" h="110">
                  <a:moveTo>
                    <a:pt x="17" y="30"/>
                  </a:moveTo>
                  <a:lnTo>
                    <a:pt x="17" y="28"/>
                  </a:lnTo>
                  <a:lnTo>
                    <a:pt x="22" y="26"/>
                  </a:lnTo>
                  <a:lnTo>
                    <a:pt x="32" y="23"/>
                  </a:lnTo>
                  <a:lnTo>
                    <a:pt x="42" y="23"/>
                  </a:lnTo>
                  <a:lnTo>
                    <a:pt x="56" y="23"/>
                  </a:lnTo>
                  <a:lnTo>
                    <a:pt x="72" y="24"/>
                  </a:lnTo>
                  <a:lnTo>
                    <a:pt x="91" y="26"/>
                  </a:lnTo>
                  <a:lnTo>
                    <a:pt x="111" y="30"/>
                  </a:lnTo>
                  <a:lnTo>
                    <a:pt x="131" y="34"/>
                  </a:lnTo>
                  <a:lnTo>
                    <a:pt x="230" y="56"/>
                  </a:lnTo>
                  <a:lnTo>
                    <a:pt x="342" y="82"/>
                  </a:lnTo>
                  <a:lnTo>
                    <a:pt x="401" y="94"/>
                  </a:lnTo>
                  <a:lnTo>
                    <a:pt x="461" y="103"/>
                  </a:lnTo>
                  <a:lnTo>
                    <a:pt x="490" y="107"/>
                  </a:lnTo>
                  <a:lnTo>
                    <a:pt x="520" y="108"/>
                  </a:lnTo>
                  <a:lnTo>
                    <a:pt x="548" y="110"/>
                  </a:lnTo>
                  <a:lnTo>
                    <a:pt x="577" y="110"/>
                  </a:lnTo>
                  <a:lnTo>
                    <a:pt x="604" y="108"/>
                  </a:lnTo>
                  <a:lnTo>
                    <a:pt x="632" y="106"/>
                  </a:lnTo>
                  <a:lnTo>
                    <a:pt x="657" y="102"/>
                  </a:lnTo>
                  <a:lnTo>
                    <a:pt x="683" y="95"/>
                  </a:lnTo>
                  <a:lnTo>
                    <a:pt x="707" y="86"/>
                  </a:lnTo>
                  <a:lnTo>
                    <a:pt x="729" y="75"/>
                  </a:lnTo>
                  <a:lnTo>
                    <a:pt x="740" y="70"/>
                  </a:lnTo>
                  <a:lnTo>
                    <a:pt x="751" y="63"/>
                  </a:lnTo>
                  <a:lnTo>
                    <a:pt x="760" y="55"/>
                  </a:lnTo>
                  <a:lnTo>
                    <a:pt x="769" y="47"/>
                  </a:lnTo>
                  <a:lnTo>
                    <a:pt x="755" y="31"/>
                  </a:lnTo>
                  <a:lnTo>
                    <a:pt x="747" y="38"/>
                  </a:lnTo>
                  <a:lnTo>
                    <a:pt x="737" y="44"/>
                  </a:lnTo>
                  <a:lnTo>
                    <a:pt x="728" y="50"/>
                  </a:lnTo>
                  <a:lnTo>
                    <a:pt x="719" y="56"/>
                  </a:lnTo>
                  <a:lnTo>
                    <a:pt x="697" y="66"/>
                  </a:lnTo>
                  <a:lnTo>
                    <a:pt x="676" y="74"/>
                  </a:lnTo>
                  <a:lnTo>
                    <a:pt x="653" y="79"/>
                  </a:lnTo>
                  <a:lnTo>
                    <a:pt x="628" y="84"/>
                  </a:lnTo>
                  <a:lnTo>
                    <a:pt x="602" y="87"/>
                  </a:lnTo>
                  <a:lnTo>
                    <a:pt x="576" y="88"/>
                  </a:lnTo>
                  <a:lnTo>
                    <a:pt x="549" y="88"/>
                  </a:lnTo>
                  <a:lnTo>
                    <a:pt x="521" y="87"/>
                  </a:lnTo>
                  <a:lnTo>
                    <a:pt x="491" y="84"/>
                  </a:lnTo>
                  <a:lnTo>
                    <a:pt x="463" y="82"/>
                  </a:lnTo>
                  <a:lnTo>
                    <a:pt x="405" y="72"/>
                  </a:lnTo>
                  <a:lnTo>
                    <a:pt x="347" y="60"/>
                  </a:lnTo>
                  <a:lnTo>
                    <a:pt x="235" y="35"/>
                  </a:lnTo>
                  <a:lnTo>
                    <a:pt x="136" y="12"/>
                  </a:lnTo>
                  <a:lnTo>
                    <a:pt x="115" y="8"/>
                  </a:lnTo>
                  <a:lnTo>
                    <a:pt x="93" y="4"/>
                  </a:lnTo>
                  <a:lnTo>
                    <a:pt x="74" y="1"/>
                  </a:lnTo>
                  <a:lnTo>
                    <a:pt x="57" y="0"/>
                  </a:lnTo>
                  <a:lnTo>
                    <a:pt x="41" y="0"/>
                  </a:lnTo>
                  <a:lnTo>
                    <a:pt x="28" y="1"/>
                  </a:lnTo>
                  <a:lnTo>
                    <a:pt x="16" y="5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4" y="11"/>
                  </a:lnTo>
                  <a:lnTo>
                    <a:pt x="1" y="15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2" y="27"/>
                  </a:lnTo>
                  <a:lnTo>
                    <a:pt x="5" y="30"/>
                  </a:lnTo>
                  <a:lnTo>
                    <a:pt x="9" y="31"/>
                  </a:lnTo>
                  <a:lnTo>
                    <a:pt x="13" y="31"/>
                  </a:lnTo>
                  <a:lnTo>
                    <a:pt x="17" y="28"/>
                  </a:lnTo>
                  <a:lnTo>
                    <a:pt x="17" y="3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64400" y="2369880"/>
              <a:ext cx="171000" cy="82440"/>
            </a:xfrm>
            <a:custGeom>
              <a:avLst/>
              <a:gdLst/>
              <a:ahLst/>
              <a:rect l="l" t="t" r="r" b="b"/>
              <a:pathLst>
                <a:path w="393" h="208">
                  <a:moveTo>
                    <a:pt x="15" y="207"/>
                  </a:moveTo>
                  <a:lnTo>
                    <a:pt x="16" y="207"/>
                  </a:lnTo>
                  <a:lnTo>
                    <a:pt x="40" y="195"/>
                  </a:lnTo>
                  <a:lnTo>
                    <a:pt x="83" y="175"/>
                  </a:lnTo>
                  <a:lnTo>
                    <a:pt x="136" y="149"/>
                  </a:lnTo>
                  <a:lnTo>
                    <a:pt x="197" y="120"/>
                  </a:lnTo>
                  <a:lnTo>
                    <a:pt x="258" y="89"/>
                  </a:lnTo>
                  <a:lnTo>
                    <a:pt x="314" y="61"/>
                  </a:lnTo>
                  <a:lnTo>
                    <a:pt x="361" y="37"/>
                  </a:lnTo>
                  <a:lnTo>
                    <a:pt x="393" y="19"/>
                  </a:lnTo>
                  <a:lnTo>
                    <a:pt x="381" y="0"/>
                  </a:lnTo>
                  <a:lnTo>
                    <a:pt x="350" y="17"/>
                  </a:lnTo>
                  <a:lnTo>
                    <a:pt x="305" y="41"/>
                  </a:lnTo>
                  <a:lnTo>
                    <a:pt x="249" y="69"/>
                  </a:lnTo>
                  <a:lnTo>
                    <a:pt x="187" y="100"/>
                  </a:lnTo>
                  <a:lnTo>
                    <a:pt x="127" y="129"/>
                  </a:lnTo>
                  <a:lnTo>
                    <a:pt x="72" y="155"/>
                  </a:lnTo>
                  <a:lnTo>
                    <a:pt x="31" y="175"/>
                  </a:lnTo>
                  <a:lnTo>
                    <a:pt x="5" y="187"/>
                  </a:lnTo>
                  <a:lnTo>
                    <a:pt x="7" y="187"/>
                  </a:lnTo>
                  <a:lnTo>
                    <a:pt x="5" y="187"/>
                  </a:lnTo>
                  <a:lnTo>
                    <a:pt x="1" y="190"/>
                  </a:lnTo>
                  <a:lnTo>
                    <a:pt x="0" y="194"/>
                  </a:lnTo>
                  <a:lnTo>
                    <a:pt x="0" y="198"/>
                  </a:lnTo>
                  <a:lnTo>
                    <a:pt x="1" y="202"/>
                  </a:lnTo>
                  <a:lnTo>
                    <a:pt x="4" y="204"/>
                  </a:lnTo>
                  <a:lnTo>
                    <a:pt x="7" y="207"/>
                  </a:lnTo>
                  <a:lnTo>
                    <a:pt x="11" y="208"/>
                  </a:lnTo>
                  <a:lnTo>
                    <a:pt x="16" y="207"/>
                  </a:lnTo>
                  <a:lnTo>
                    <a:pt x="15" y="207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569640" y="2398680"/>
              <a:ext cx="201960" cy="60840"/>
            </a:xfrm>
            <a:custGeom>
              <a:avLst/>
              <a:gdLst/>
              <a:ahLst/>
              <a:rect l="l" t="t" r="r" b="b"/>
              <a:pathLst>
                <a:path w="467" h="152">
                  <a:moveTo>
                    <a:pt x="14" y="23"/>
                  </a:moveTo>
                  <a:lnTo>
                    <a:pt x="14" y="23"/>
                  </a:lnTo>
                  <a:lnTo>
                    <a:pt x="26" y="21"/>
                  </a:lnTo>
                  <a:lnTo>
                    <a:pt x="39" y="21"/>
                  </a:lnTo>
                  <a:lnTo>
                    <a:pt x="52" y="23"/>
                  </a:lnTo>
                  <a:lnTo>
                    <a:pt x="65" y="25"/>
                  </a:lnTo>
                  <a:lnTo>
                    <a:pt x="77" y="28"/>
                  </a:lnTo>
                  <a:lnTo>
                    <a:pt x="90" y="32"/>
                  </a:lnTo>
                  <a:lnTo>
                    <a:pt x="102" y="37"/>
                  </a:lnTo>
                  <a:lnTo>
                    <a:pt x="114" y="41"/>
                  </a:lnTo>
                  <a:lnTo>
                    <a:pt x="166" y="69"/>
                  </a:lnTo>
                  <a:lnTo>
                    <a:pt x="218" y="99"/>
                  </a:lnTo>
                  <a:lnTo>
                    <a:pt x="245" y="114"/>
                  </a:lnTo>
                  <a:lnTo>
                    <a:pt x="273" y="127"/>
                  </a:lnTo>
                  <a:lnTo>
                    <a:pt x="288" y="134"/>
                  </a:lnTo>
                  <a:lnTo>
                    <a:pt x="302" y="139"/>
                  </a:lnTo>
                  <a:lnTo>
                    <a:pt x="317" y="143"/>
                  </a:lnTo>
                  <a:lnTo>
                    <a:pt x="332" y="147"/>
                  </a:lnTo>
                  <a:lnTo>
                    <a:pt x="348" y="150"/>
                  </a:lnTo>
                  <a:lnTo>
                    <a:pt x="364" y="151"/>
                  </a:lnTo>
                  <a:lnTo>
                    <a:pt x="380" y="152"/>
                  </a:lnTo>
                  <a:lnTo>
                    <a:pt x="396" y="152"/>
                  </a:lnTo>
                  <a:lnTo>
                    <a:pt x="413" y="150"/>
                  </a:lnTo>
                  <a:lnTo>
                    <a:pt x="431" y="147"/>
                  </a:lnTo>
                  <a:lnTo>
                    <a:pt x="449" y="142"/>
                  </a:lnTo>
                  <a:lnTo>
                    <a:pt x="467" y="135"/>
                  </a:lnTo>
                  <a:lnTo>
                    <a:pt x="459" y="115"/>
                  </a:lnTo>
                  <a:lnTo>
                    <a:pt x="443" y="120"/>
                  </a:lnTo>
                  <a:lnTo>
                    <a:pt x="425" y="124"/>
                  </a:lnTo>
                  <a:lnTo>
                    <a:pt x="411" y="128"/>
                  </a:lnTo>
                  <a:lnTo>
                    <a:pt x="395" y="130"/>
                  </a:lnTo>
                  <a:lnTo>
                    <a:pt x="380" y="130"/>
                  </a:lnTo>
                  <a:lnTo>
                    <a:pt x="365" y="130"/>
                  </a:lnTo>
                  <a:lnTo>
                    <a:pt x="351" y="128"/>
                  </a:lnTo>
                  <a:lnTo>
                    <a:pt x="337" y="126"/>
                  </a:lnTo>
                  <a:lnTo>
                    <a:pt x="322" y="122"/>
                  </a:lnTo>
                  <a:lnTo>
                    <a:pt x="309" y="118"/>
                  </a:lnTo>
                  <a:lnTo>
                    <a:pt x="296" y="112"/>
                  </a:lnTo>
                  <a:lnTo>
                    <a:pt x="282" y="107"/>
                  </a:lnTo>
                  <a:lnTo>
                    <a:pt x="256" y="94"/>
                  </a:lnTo>
                  <a:lnTo>
                    <a:pt x="229" y="80"/>
                  </a:lnTo>
                  <a:lnTo>
                    <a:pt x="177" y="49"/>
                  </a:lnTo>
                  <a:lnTo>
                    <a:pt x="125" y="23"/>
                  </a:lnTo>
                  <a:lnTo>
                    <a:pt x="110" y="16"/>
                  </a:lnTo>
                  <a:lnTo>
                    <a:pt x="97" y="11"/>
                  </a:lnTo>
                  <a:lnTo>
                    <a:pt x="83" y="7"/>
                  </a:lnTo>
                  <a:lnTo>
                    <a:pt x="69" y="4"/>
                  </a:lnTo>
                  <a:lnTo>
                    <a:pt x="55" y="1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11" y="1"/>
                  </a:lnTo>
                  <a:lnTo>
                    <a:pt x="11" y="1"/>
                  </a:lnTo>
                  <a:lnTo>
                    <a:pt x="11" y="1"/>
                  </a:lnTo>
                  <a:lnTo>
                    <a:pt x="6" y="3"/>
                  </a:lnTo>
                  <a:lnTo>
                    <a:pt x="3" y="5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4" y="20"/>
                  </a:lnTo>
                  <a:lnTo>
                    <a:pt x="8" y="23"/>
                  </a:lnTo>
                  <a:lnTo>
                    <a:pt x="14" y="23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6065280" y="2244600"/>
              <a:ext cx="508680" cy="164160"/>
            </a:xfrm>
            <a:custGeom>
              <a:avLst/>
              <a:gdLst/>
              <a:ahLst/>
              <a:rect l="l" t="t" r="r" b="b"/>
              <a:pathLst>
                <a:path w="1178" h="413">
                  <a:moveTo>
                    <a:pt x="16" y="71"/>
                  </a:moveTo>
                  <a:lnTo>
                    <a:pt x="15" y="71"/>
                  </a:lnTo>
                  <a:lnTo>
                    <a:pt x="39" y="62"/>
                  </a:lnTo>
                  <a:lnTo>
                    <a:pt x="62" y="54"/>
                  </a:lnTo>
                  <a:lnTo>
                    <a:pt x="84" y="46"/>
                  </a:lnTo>
                  <a:lnTo>
                    <a:pt x="107" y="39"/>
                  </a:lnTo>
                  <a:lnTo>
                    <a:pt x="130" y="34"/>
                  </a:lnTo>
                  <a:lnTo>
                    <a:pt x="151" y="30"/>
                  </a:lnTo>
                  <a:lnTo>
                    <a:pt x="174" y="26"/>
                  </a:lnTo>
                  <a:lnTo>
                    <a:pt x="195" y="24"/>
                  </a:lnTo>
                  <a:lnTo>
                    <a:pt x="217" y="23"/>
                  </a:lnTo>
                  <a:lnTo>
                    <a:pt x="238" y="22"/>
                  </a:lnTo>
                  <a:lnTo>
                    <a:pt x="260" y="22"/>
                  </a:lnTo>
                  <a:lnTo>
                    <a:pt x="281" y="23"/>
                  </a:lnTo>
                  <a:lnTo>
                    <a:pt x="301" y="26"/>
                  </a:lnTo>
                  <a:lnTo>
                    <a:pt x="321" y="28"/>
                  </a:lnTo>
                  <a:lnTo>
                    <a:pt x="342" y="31"/>
                  </a:lnTo>
                  <a:lnTo>
                    <a:pt x="362" y="35"/>
                  </a:lnTo>
                  <a:lnTo>
                    <a:pt x="403" y="46"/>
                  </a:lnTo>
                  <a:lnTo>
                    <a:pt x="441" y="58"/>
                  </a:lnTo>
                  <a:lnTo>
                    <a:pt x="480" y="73"/>
                  </a:lnTo>
                  <a:lnTo>
                    <a:pt x="519" y="90"/>
                  </a:lnTo>
                  <a:lnTo>
                    <a:pt x="556" y="107"/>
                  </a:lnTo>
                  <a:lnTo>
                    <a:pt x="594" y="127"/>
                  </a:lnTo>
                  <a:lnTo>
                    <a:pt x="630" y="149"/>
                  </a:lnTo>
                  <a:lnTo>
                    <a:pt x="665" y="170"/>
                  </a:lnTo>
                  <a:lnTo>
                    <a:pt x="804" y="260"/>
                  </a:lnTo>
                  <a:lnTo>
                    <a:pt x="933" y="341"/>
                  </a:lnTo>
                  <a:lnTo>
                    <a:pt x="964" y="359"/>
                  </a:lnTo>
                  <a:lnTo>
                    <a:pt x="996" y="373"/>
                  </a:lnTo>
                  <a:lnTo>
                    <a:pt x="1027" y="387"/>
                  </a:lnTo>
                  <a:lnTo>
                    <a:pt x="1057" y="397"/>
                  </a:lnTo>
                  <a:lnTo>
                    <a:pt x="1072" y="401"/>
                  </a:lnTo>
                  <a:lnTo>
                    <a:pt x="1087" y="405"/>
                  </a:lnTo>
                  <a:lnTo>
                    <a:pt x="1103" y="408"/>
                  </a:lnTo>
                  <a:lnTo>
                    <a:pt x="1118" y="411"/>
                  </a:lnTo>
                  <a:lnTo>
                    <a:pt x="1132" y="412"/>
                  </a:lnTo>
                  <a:lnTo>
                    <a:pt x="1147" y="413"/>
                  </a:lnTo>
                  <a:lnTo>
                    <a:pt x="1163" y="412"/>
                  </a:lnTo>
                  <a:lnTo>
                    <a:pt x="1178" y="411"/>
                  </a:lnTo>
                  <a:lnTo>
                    <a:pt x="1175" y="389"/>
                  </a:lnTo>
                  <a:lnTo>
                    <a:pt x="1162" y="391"/>
                  </a:lnTo>
                  <a:lnTo>
                    <a:pt x="1147" y="391"/>
                  </a:lnTo>
                  <a:lnTo>
                    <a:pt x="1134" y="391"/>
                  </a:lnTo>
                  <a:lnTo>
                    <a:pt x="1120" y="389"/>
                  </a:lnTo>
                  <a:lnTo>
                    <a:pt x="1107" y="387"/>
                  </a:lnTo>
                  <a:lnTo>
                    <a:pt x="1092" y="384"/>
                  </a:lnTo>
                  <a:lnTo>
                    <a:pt x="1077" y="380"/>
                  </a:lnTo>
                  <a:lnTo>
                    <a:pt x="1064" y="376"/>
                  </a:lnTo>
                  <a:lnTo>
                    <a:pt x="1035" y="367"/>
                  </a:lnTo>
                  <a:lnTo>
                    <a:pt x="1005" y="353"/>
                  </a:lnTo>
                  <a:lnTo>
                    <a:pt x="975" y="339"/>
                  </a:lnTo>
                  <a:lnTo>
                    <a:pt x="944" y="321"/>
                  </a:lnTo>
                  <a:lnTo>
                    <a:pt x="816" y="241"/>
                  </a:lnTo>
                  <a:lnTo>
                    <a:pt x="677" y="151"/>
                  </a:lnTo>
                  <a:lnTo>
                    <a:pt x="640" y="129"/>
                  </a:lnTo>
                  <a:lnTo>
                    <a:pt x="604" y="107"/>
                  </a:lnTo>
                  <a:lnTo>
                    <a:pt x="566" y="89"/>
                  </a:lnTo>
                  <a:lnTo>
                    <a:pt x="528" y="70"/>
                  </a:lnTo>
                  <a:lnTo>
                    <a:pt x="489" y="53"/>
                  </a:lnTo>
                  <a:lnTo>
                    <a:pt x="449" y="38"/>
                  </a:lnTo>
                  <a:lnTo>
                    <a:pt x="408" y="24"/>
                  </a:lnTo>
                  <a:lnTo>
                    <a:pt x="368" y="14"/>
                  </a:lnTo>
                  <a:lnTo>
                    <a:pt x="346" y="10"/>
                  </a:lnTo>
                  <a:lnTo>
                    <a:pt x="325" y="6"/>
                  </a:lnTo>
                  <a:lnTo>
                    <a:pt x="304" y="3"/>
                  </a:lnTo>
                  <a:lnTo>
                    <a:pt x="282" y="2"/>
                  </a:lnTo>
                  <a:lnTo>
                    <a:pt x="260" y="0"/>
                  </a:lnTo>
                  <a:lnTo>
                    <a:pt x="238" y="0"/>
                  </a:lnTo>
                  <a:lnTo>
                    <a:pt x="215" y="0"/>
                  </a:lnTo>
                  <a:lnTo>
                    <a:pt x="193" y="2"/>
                  </a:lnTo>
                  <a:lnTo>
                    <a:pt x="171" y="4"/>
                  </a:lnTo>
                  <a:lnTo>
                    <a:pt x="147" y="8"/>
                  </a:lnTo>
                  <a:lnTo>
                    <a:pt x="125" y="12"/>
                  </a:lnTo>
                  <a:lnTo>
                    <a:pt x="102" y="18"/>
                  </a:lnTo>
                  <a:lnTo>
                    <a:pt x="78" y="24"/>
                  </a:lnTo>
                  <a:lnTo>
                    <a:pt x="54" y="32"/>
                  </a:lnTo>
                  <a:lnTo>
                    <a:pt x="31" y="42"/>
                  </a:lnTo>
                  <a:lnTo>
                    <a:pt x="7" y="51"/>
                  </a:lnTo>
                  <a:lnTo>
                    <a:pt x="6" y="51"/>
                  </a:lnTo>
                  <a:lnTo>
                    <a:pt x="7" y="51"/>
                  </a:lnTo>
                  <a:lnTo>
                    <a:pt x="3" y="54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3" y="70"/>
                  </a:lnTo>
                  <a:lnTo>
                    <a:pt x="7" y="73"/>
                  </a:lnTo>
                  <a:lnTo>
                    <a:pt x="11" y="73"/>
                  </a:lnTo>
                  <a:lnTo>
                    <a:pt x="15" y="71"/>
                  </a:lnTo>
                  <a:lnTo>
                    <a:pt x="16" y="71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892840" y="2265120"/>
              <a:ext cx="178920" cy="54720"/>
            </a:xfrm>
            <a:custGeom>
              <a:avLst/>
              <a:gdLst/>
              <a:ahLst/>
              <a:rect l="l" t="t" r="r" b="b"/>
              <a:pathLst>
                <a:path w="411" h="138">
                  <a:moveTo>
                    <a:pt x="8" y="134"/>
                  </a:moveTo>
                  <a:lnTo>
                    <a:pt x="9" y="134"/>
                  </a:lnTo>
                  <a:lnTo>
                    <a:pt x="26" y="136"/>
                  </a:lnTo>
                  <a:lnTo>
                    <a:pt x="45" y="138"/>
                  </a:lnTo>
                  <a:lnTo>
                    <a:pt x="66" y="136"/>
                  </a:lnTo>
                  <a:lnTo>
                    <a:pt x="91" y="132"/>
                  </a:lnTo>
                  <a:lnTo>
                    <a:pt x="116" y="128"/>
                  </a:lnTo>
                  <a:lnTo>
                    <a:pt x="143" y="122"/>
                  </a:lnTo>
                  <a:lnTo>
                    <a:pt x="169" y="114"/>
                  </a:lnTo>
                  <a:lnTo>
                    <a:pt x="197" y="106"/>
                  </a:lnTo>
                  <a:lnTo>
                    <a:pt x="255" y="87"/>
                  </a:lnTo>
                  <a:lnTo>
                    <a:pt x="311" y="66"/>
                  </a:lnTo>
                  <a:lnTo>
                    <a:pt x="365" y="43"/>
                  </a:lnTo>
                  <a:lnTo>
                    <a:pt x="411" y="20"/>
                  </a:lnTo>
                  <a:lnTo>
                    <a:pt x="401" y="0"/>
                  </a:lnTo>
                  <a:lnTo>
                    <a:pt x="355" y="23"/>
                  </a:lnTo>
                  <a:lnTo>
                    <a:pt x="303" y="44"/>
                  </a:lnTo>
                  <a:lnTo>
                    <a:pt x="248" y="66"/>
                  </a:lnTo>
                  <a:lnTo>
                    <a:pt x="191" y="84"/>
                  </a:lnTo>
                  <a:lnTo>
                    <a:pt x="164" y="92"/>
                  </a:lnTo>
                  <a:lnTo>
                    <a:pt x="137" y="100"/>
                  </a:lnTo>
                  <a:lnTo>
                    <a:pt x="111" y="106"/>
                  </a:lnTo>
                  <a:lnTo>
                    <a:pt x="87" y="111"/>
                  </a:lnTo>
                  <a:lnTo>
                    <a:pt x="65" y="114"/>
                  </a:lnTo>
                  <a:lnTo>
                    <a:pt x="45" y="115"/>
                  </a:lnTo>
                  <a:lnTo>
                    <a:pt x="28" y="115"/>
                  </a:lnTo>
                  <a:lnTo>
                    <a:pt x="14" y="112"/>
                  </a:lnTo>
                  <a:lnTo>
                    <a:pt x="16" y="112"/>
                  </a:lnTo>
                  <a:lnTo>
                    <a:pt x="14" y="112"/>
                  </a:lnTo>
                  <a:lnTo>
                    <a:pt x="9" y="112"/>
                  </a:lnTo>
                  <a:lnTo>
                    <a:pt x="5" y="114"/>
                  </a:lnTo>
                  <a:lnTo>
                    <a:pt x="2" y="116"/>
                  </a:lnTo>
                  <a:lnTo>
                    <a:pt x="1" y="120"/>
                  </a:lnTo>
                  <a:lnTo>
                    <a:pt x="0" y="124"/>
                  </a:lnTo>
                  <a:lnTo>
                    <a:pt x="1" y="128"/>
                  </a:lnTo>
                  <a:lnTo>
                    <a:pt x="4" y="132"/>
                  </a:lnTo>
                  <a:lnTo>
                    <a:pt x="9" y="134"/>
                  </a:lnTo>
                  <a:lnTo>
                    <a:pt x="8" y="13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631840" y="2307240"/>
              <a:ext cx="267120" cy="243000"/>
            </a:xfrm>
            <a:custGeom>
              <a:avLst/>
              <a:gdLst/>
              <a:ahLst/>
              <a:rect l="l" t="t" r="r" b="b"/>
              <a:pathLst>
                <a:path w="618" h="611">
                  <a:moveTo>
                    <a:pt x="18" y="609"/>
                  </a:moveTo>
                  <a:lnTo>
                    <a:pt x="16" y="611"/>
                  </a:lnTo>
                  <a:lnTo>
                    <a:pt x="40" y="597"/>
                  </a:lnTo>
                  <a:lnTo>
                    <a:pt x="63" y="582"/>
                  </a:lnTo>
                  <a:lnTo>
                    <a:pt x="86" y="566"/>
                  </a:lnTo>
                  <a:lnTo>
                    <a:pt x="107" y="548"/>
                  </a:lnTo>
                  <a:lnTo>
                    <a:pt x="130" y="528"/>
                  </a:lnTo>
                  <a:lnTo>
                    <a:pt x="150" y="505"/>
                  </a:lnTo>
                  <a:lnTo>
                    <a:pt x="171" y="482"/>
                  </a:lnTo>
                  <a:lnTo>
                    <a:pt x="191" y="458"/>
                  </a:lnTo>
                  <a:lnTo>
                    <a:pt x="231" y="406"/>
                  </a:lnTo>
                  <a:lnTo>
                    <a:pt x="269" y="353"/>
                  </a:lnTo>
                  <a:lnTo>
                    <a:pt x="306" y="298"/>
                  </a:lnTo>
                  <a:lnTo>
                    <a:pt x="342" y="244"/>
                  </a:lnTo>
                  <a:lnTo>
                    <a:pt x="378" y="194"/>
                  </a:lnTo>
                  <a:lnTo>
                    <a:pt x="413" y="145"/>
                  </a:lnTo>
                  <a:lnTo>
                    <a:pt x="431" y="124"/>
                  </a:lnTo>
                  <a:lnTo>
                    <a:pt x="448" y="104"/>
                  </a:lnTo>
                  <a:lnTo>
                    <a:pt x="465" y="85"/>
                  </a:lnTo>
                  <a:lnTo>
                    <a:pt x="481" y="69"/>
                  </a:lnTo>
                  <a:lnTo>
                    <a:pt x="499" y="55"/>
                  </a:lnTo>
                  <a:lnTo>
                    <a:pt x="515" y="43"/>
                  </a:lnTo>
                  <a:lnTo>
                    <a:pt x="531" y="33"/>
                  </a:lnTo>
                  <a:lnTo>
                    <a:pt x="547" y="26"/>
                  </a:lnTo>
                  <a:lnTo>
                    <a:pt x="555" y="24"/>
                  </a:lnTo>
                  <a:lnTo>
                    <a:pt x="563" y="22"/>
                  </a:lnTo>
                  <a:lnTo>
                    <a:pt x="571" y="21"/>
                  </a:lnTo>
                  <a:lnTo>
                    <a:pt x="578" y="21"/>
                  </a:lnTo>
                  <a:lnTo>
                    <a:pt x="586" y="22"/>
                  </a:lnTo>
                  <a:lnTo>
                    <a:pt x="594" y="22"/>
                  </a:lnTo>
                  <a:lnTo>
                    <a:pt x="602" y="25"/>
                  </a:lnTo>
                  <a:lnTo>
                    <a:pt x="610" y="28"/>
                  </a:lnTo>
                  <a:lnTo>
                    <a:pt x="618" y="6"/>
                  </a:lnTo>
                  <a:lnTo>
                    <a:pt x="608" y="4"/>
                  </a:lnTo>
                  <a:lnTo>
                    <a:pt x="598" y="1"/>
                  </a:lnTo>
                  <a:lnTo>
                    <a:pt x="588" y="0"/>
                  </a:lnTo>
                  <a:lnTo>
                    <a:pt x="579" y="0"/>
                  </a:lnTo>
                  <a:lnTo>
                    <a:pt x="568" y="0"/>
                  </a:lnTo>
                  <a:lnTo>
                    <a:pt x="559" y="1"/>
                  </a:lnTo>
                  <a:lnTo>
                    <a:pt x="550" y="2"/>
                  </a:lnTo>
                  <a:lnTo>
                    <a:pt x="540" y="6"/>
                  </a:lnTo>
                  <a:lnTo>
                    <a:pt x="521" y="13"/>
                  </a:lnTo>
                  <a:lnTo>
                    <a:pt x="503" y="24"/>
                  </a:lnTo>
                  <a:lnTo>
                    <a:pt x="485" y="37"/>
                  </a:lnTo>
                  <a:lnTo>
                    <a:pt x="467" y="53"/>
                  </a:lnTo>
                  <a:lnTo>
                    <a:pt x="449" y="71"/>
                  </a:lnTo>
                  <a:lnTo>
                    <a:pt x="432" y="89"/>
                  </a:lnTo>
                  <a:lnTo>
                    <a:pt x="413" y="109"/>
                  </a:lnTo>
                  <a:lnTo>
                    <a:pt x="396" y="132"/>
                  </a:lnTo>
                  <a:lnTo>
                    <a:pt x="361" y="180"/>
                  </a:lnTo>
                  <a:lnTo>
                    <a:pt x="325" y="232"/>
                  </a:lnTo>
                  <a:lnTo>
                    <a:pt x="288" y="286"/>
                  </a:lnTo>
                  <a:lnTo>
                    <a:pt x="251" y="339"/>
                  </a:lnTo>
                  <a:lnTo>
                    <a:pt x="213" y="393"/>
                  </a:lnTo>
                  <a:lnTo>
                    <a:pt x="174" y="443"/>
                  </a:lnTo>
                  <a:lnTo>
                    <a:pt x="154" y="468"/>
                  </a:lnTo>
                  <a:lnTo>
                    <a:pt x="134" y="490"/>
                  </a:lnTo>
                  <a:lnTo>
                    <a:pt x="114" y="512"/>
                  </a:lnTo>
                  <a:lnTo>
                    <a:pt x="92" y="532"/>
                  </a:lnTo>
                  <a:lnTo>
                    <a:pt x="72" y="549"/>
                  </a:lnTo>
                  <a:lnTo>
                    <a:pt x="51" y="565"/>
                  </a:lnTo>
                  <a:lnTo>
                    <a:pt x="30" y="578"/>
                  </a:lnTo>
                  <a:lnTo>
                    <a:pt x="7" y="589"/>
                  </a:lnTo>
                  <a:lnTo>
                    <a:pt x="7" y="590"/>
                  </a:lnTo>
                  <a:lnTo>
                    <a:pt x="7" y="589"/>
                  </a:lnTo>
                  <a:lnTo>
                    <a:pt x="3" y="593"/>
                  </a:lnTo>
                  <a:lnTo>
                    <a:pt x="2" y="596"/>
                  </a:lnTo>
                  <a:lnTo>
                    <a:pt x="0" y="601"/>
                  </a:lnTo>
                  <a:lnTo>
                    <a:pt x="2" y="605"/>
                  </a:lnTo>
                  <a:lnTo>
                    <a:pt x="4" y="608"/>
                  </a:lnTo>
                  <a:lnTo>
                    <a:pt x="8" y="611"/>
                  </a:lnTo>
                  <a:lnTo>
                    <a:pt x="12" y="611"/>
                  </a:lnTo>
                  <a:lnTo>
                    <a:pt x="16" y="611"/>
                  </a:lnTo>
                  <a:lnTo>
                    <a:pt x="18" y="609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5502960" y="2541240"/>
              <a:ext cx="136440" cy="54000"/>
            </a:xfrm>
            <a:custGeom>
              <a:avLst/>
              <a:gdLst/>
              <a:ahLst/>
              <a:rect l="l" t="t" r="r" b="b"/>
              <a:pathLst>
                <a:path w="317" h="134">
                  <a:moveTo>
                    <a:pt x="19" y="130"/>
                  </a:moveTo>
                  <a:lnTo>
                    <a:pt x="20" y="129"/>
                  </a:lnTo>
                  <a:lnTo>
                    <a:pt x="28" y="118"/>
                  </a:lnTo>
                  <a:lnTo>
                    <a:pt x="36" y="107"/>
                  </a:lnTo>
                  <a:lnTo>
                    <a:pt x="44" y="99"/>
                  </a:lnTo>
                  <a:lnTo>
                    <a:pt x="52" y="91"/>
                  </a:lnTo>
                  <a:lnTo>
                    <a:pt x="60" y="85"/>
                  </a:lnTo>
                  <a:lnTo>
                    <a:pt x="68" y="79"/>
                  </a:lnTo>
                  <a:lnTo>
                    <a:pt x="76" y="74"/>
                  </a:lnTo>
                  <a:lnTo>
                    <a:pt x="83" y="70"/>
                  </a:lnTo>
                  <a:lnTo>
                    <a:pt x="99" y="63"/>
                  </a:lnTo>
                  <a:lnTo>
                    <a:pt x="115" y="59"/>
                  </a:lnTo>
                  <a:lnTo>
                    <a:pt x="131" y="58"/>
                  </a:lnTo>
                  <a:lnTo>
                    <a:pt x="147" y="57"/>
                  </a:lnTo>
                  <a:lnTo>
                    <a:pt x="183" y="55"/>
                  </a:lnTo>
                  <a:lnTo>
                    <a:pt x="223" y="51"/>
                  </a:lnTo>
                  <a:lnTo>
                    <a:pt x="244" y="47"/>
                  </a:lnTo>
                  <a:lnTo>
                    <a:pt x="267" y="42"/>
                  </a:lnTo>
                  <a:lnTo>
                    <a:pt x="291" y="33"/>
                  </a:lnTo>
                  <a:lnTo>
                    <a:pt x="317" y="19"/>
                  </a:lnTo>
                  <a:lnTo>
                    <a:pt x="306" y="0"/>
                  </a:lnTo>
                  <a:lnTo>
                    <a:pt x="282" y="13"/>
                  </a:lnTo>
                  <a:lnTo>
                    <a:pt x="260" y="21"/>
                  </a:lnTo>
                  <a:lnTo>
                    <a:pt x="240" y="26"/>
                  </a:lnTo>
                  <a:lnTo>
                    <a:pt x="220" y="30"/>
                  </a:lnTo>
                  <a:lnTo>
                    <a:pt x="182" y="33"/>
                  </a:lnTo>
                  <a:lnTo>
                    <a:pt x="146" y="34"/>
                  </a:lnTo>
                  <a:lnTo>
                    <a:pt x="128" y="35"/>
                  </a:lnTo>
                  <a:lnTo>
                    <a:pt x="109" y="38"/>
                  </a:lnTo>
                  <a:lnTo>
                    <a:pt x="92" y="43"/>
                  </a:lnTo>
                  <a:lnTo>
                    <a:pt x="73" y="50"/>
                  </a:lnTo>
                  <a:lnTo>
                    <a:pt x="64" y="55"/>
                  </a:lnTo>
                  <a:lnTo>
                    <a:pt x="56" y="61"/>
                  </a:lnTo>
                  <a:lnTo>
                    <a:pt x="47" y="67"/>
                  </a:lnTo>
                  <a:lnTo>
                    <a:pt x="37" y="75"/>
                  </a:lnTo>
                  <a:lnTo>
                    <a:pt x="28" y="83"/>
                  </a:lnTo>
                  <a:lnTo>
                    <a:pt x="20" y="93"/>
                  </a:lnTo>
                  <a:lnTo>
                    <a:pt x="11" y="105"/>
                  </a:lnTo>
                  <a:lnTo>
                    <a:pt x="1" y="117"/>
                  </a:lnTo>
                  <a:lnTo>
                    <a:pt x="3" y="115"/>
                  </a:lnTo>
                  <a:lnTo>
                    <a:pt x="1" y="117"/>
                  </a:lnTo>
                  <a:lnTo>
                    <a:pt x="0" y="121"/>
                  </a:lnTo>
                  <a:lnTo>
                    <a:pt x="0" y="125"/>
                  </a:lnTo>
                  <a:lnTo>
                    <a:pt x="1" y="129"/>
                  </a:lnTo>
                  <a:lnTo>
                    <a:pt x="4" y="131"/>
                  </a:lnTo>
                  <a:lnTo>
                    <a:pt x="8" y="134"/>
                  </a:lnTo>
                  <a:lnTo>
                    <a:pt x="12" y="134"/>
                  </a:lnTo>
                  <a:lnTo>
                    <a:pt x="16" y="133"/>
                  </a:lnTo>
                  <a:lnTo>
                    <a:pt x="20" y="129"/>
                  </a:lnTo>
                  <a:lnTo>
                    <a:pt x="19" y="13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413680" y="2586240"/>
              <a:ext cx="97200" cy="200520"/>
            </a:xfrm>
            <a:custGeom>
              <a:avLst/>
              <a:gdLst/>
              <a:ahLst/>
              <a:rect l="l" t="t" r="r" b="b"/>
              <a:pathLst>
                <a:path w="226" h="507">
                  <a:moveTo>
                    <a:pt x="1" y="503"/>
                  </a:moveTo>
                  <a:lnTo>
                    <a:pt x="16" y="507"/>
                  </a:lnTo>
                  <a:lnTo>
                    <a:pt x="32" y="498"/>
                  </a:lnTo>
                  <a:lnTo>
                    <a:pt x="46" y="488"/>
                  </a:lnTo>
                  <a:lnTo>
                    <a:pt x="60" y="479"/>
                  </a:lnTo>
                  <a:lnTo>
                    <a:pt x="72" y="467"/>
                  </a:lnTo>
                  <a:lnTo>
                    <a:pt x="83" y="454"/>
                  </a:lnTo>
                  <a:lnTo>
                    <a:pt x="92" y="440"/>
                  </a:lnTo>
                  <a:lnTo>
                    <a:pt x="101" y="427"/>
                  </a:lnTo>
                  <a:lnTo>
                    <a:pt x="108" y="412"/>
                  </a:lnTo>
                  <a:lnTo>
                    <a:pt x="116" y="396"/>
                  </a:lnTo>
                  <a:lnTo>
                    <a:pt x="121" y="380"/>
                  </a:lnTo>
                  <a:lnTo>
                    <a:pt x="127" y="363"/>
                  </a:lnTo>
                  <a:lnTo>
                    <a:pt x="132" y="345"/>
                  </a:lnTo>
                  <a:lnTo>
                    <a:pt x="140" y="311"/>
                  </a:lnTo>
                  <a:lnTo>
                    <a:pt x="147" y="274"/>
                  </a:lnTo>
                  <a:lnTo>
                    <a:pt x="157" y="202"/>
                  </a:lnTo>
                  <a:lnTo>
                    <a:pt x="172" y="131"/>
                  </a:lnTo>
                  <a:lnTo>
                    <a:pt x="176" y="115"/>
                  </a:lnTo>
                  <a:lnTo>
                    <a:pt x="181" y="98"/>
                  </a:lnTo>
                  <a:lnTo>
                    <a:pt x="187" y="83"/>
                  </a:lnTo>
                  <a:lnTo>
                    <a:pt x="193" y="67"/>
                  </a:lnTo>
                  <a:lnTo>
                    <a:pt x="200" y="54"/>
                  </a:lnTo>
                  <a:lnTo>
                    <a:pt x="208" y="39"/>
                  </a:lnTo>
                  <a:lnTo>
                    <a:pt x="216" y="27"/>
                  </a:lnTo>
                  <a:lnTo>
                    <a:pt x="226" y="15"/>
                  </a:lnTo>
                  <a:lnTo>
                    <a:pt x="210" y="0"/>
                  </a:lnTo>
                  <a:lnTo>
                    <a:pt x="199" y="14"/>
                  </a:lnTo>
                  <a:lnTo>
                    <a:pt x="189" y="29"/>
                  </a:lnTo>
                  <a:lnTo>
                    <a:pt x="180" y="43"/>
                  </a:lnTo>
                  <a:lnTo>
                    <a:pt x="173" y="59"/>
                  </a:lnTo>
                  <a:lnTo>
                    <a:pt x="167" y="75"/>
                  </a:lnTo>
                  <a:lnTo>
                    <a:pt x="160" y="91"/>
                  </a:lnTo>
                  <a:lnTo>
                    <a:pt x="155" y="109"/>
                  </a:lnTo>
                  <a:lnTo>
                    <a:pt x="151" y="126"/>
                  </a:lnTo>
                  <a:lnTo>
                    <a:pt x="136" y="198"/>
                  </a:lnTo>
                  <a:lnTo>
                    <a:pt x="124" y="272"/>
                  </a:lnTo>
                  <a:lnTo>
                    <a:pt x="117" y="307"/>
                  </a:lnTo>
                  <a:lnTo>
                    <a:pt x="109" y="341"/>
                  </a:lnTo>
                  <a:lnTo>
                    <a:pt x="105" y="357"/>
                  </a:lnTo>
                  <a:lnTo>
                    <a:pt x="100" y="372"/>
                  </a:lnTo>
                  <a:lnTo>
                    <a:pt x="95" y="388"/>
                  </a:lnTo>
                  <a:lnTo>
                    <a:pt x="88" y="401"/>
                  </a:lnTo>
                  <a:lnTo>
                    <a:pt x="81" y="416"/>
                  </a:lnTo>
                  <a:lnTo>
                    <a:pt x="73" y="428"/>
                  </a:lnTo>
                  <a:lnTo>
                    <a:pt x="65" y="440"/>
                  </a:lnTo>
                  <a:lnTo>
                    <a:pt x="56" y="451"/>
                  </a:lnTo>
                  <a:lnTo>
                    <a:pt x="45" y="462"/>
                  </a:lnTo>
                  <a:lnTo>
                    <a:pt x="33" y="471"/>
                  </a:lnTo>
                  <a:lnTo>
                    <a:pt x="20" y="479"/>
                  </a:lnTo>
                  <a:lnTo>
                    <a:pt x="6" y="486"/>
                  </a:lnTo>
                  <a:lnTo>
                    <a:pt x="20" y="490"/>
                  </a:lnTo>
                  <a:lnTo>
                    <a:pt x="6" y="486"/>
                  </a:lnTo>
                  <a:lnTo>
                    <a:pt x="2" y="488"/>
                  </a:lnTo>
                  <a:lnTo>
                    <a:pt x="0" y="492"/>
                  </a:lnTo>
                  <a:lnTo>
                    <a:pt x="0" y="496"/>
                  </a:lnTo>
                  <a:lnTo>
                    <a:pt x="1" y="500"/>
                  </a:lnTo>
                  <a:lnTo>
                    <a:pt x="2" y="504"/>
                  </a:lnTo>
                  <a:lnTo>
                    <a:pt x="6" y="507"/>
                  </a:lnTo>
                  <a:lnTo>
                    <a:pt x="10" y="507"/>
                  </a:lnTo>
                  <a:lnTo>
                    <a:pt x="16" y="507"/>
                  </a:lnTo>
                  <a:lnTo>
                    <a:pt x="1" y="503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413680" y="2779920"/>
              <a:ext cx="7560" cy="720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1" y="17"/>
                  </a:moveTo>
                  <a:lnTo>
                    <a:pt x="10" y="1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20" y="4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2" y="18"/>
                  </a:lnTo>
                  <a:lnTo>
                    <a:pt x="6" y="21"/>
                  </a:lnTo>
                  <a:lnTo>
                    <a:pt x="10" y="21"/>
                  </a:lnTo>
                  <a:lnTo>
                    <a:pt x="16" y="21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413680" y="2779920"/>
              <a:ext cx="7560" cy="720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1" y="17"/>
                  </a:moveTo>
                  <a:lnTo>
                    <a:pt x="10" y="1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10" y="10"/>
                  </a:lnTo>
                  <a:lnTo>
                    <a:pt x="20" y="4"/>
                  </a:lnTo>
                  <a:lnTo>
                    <a:pt x="6" y="0"/>
                  </a:lnTo>
                  <a:lnTo>
                    <a:pt x="2" y="2"/>
                  </a:lnTo>
                  <a:lnTo>
                    <a:pt x="0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2" y="18"/>
                  </a:lnTo>
                  <a:lnTo>
                    <a:pt x="6" y="21"/>
                  </a:lnTo>
                  <a:lnTo>
                    <a:pt x="10" y="21"/>
                  </a:lnTo>
                  <a:lnTo>
                    <a:pt x="16" y="21"/>
                  </a:lnTo>
                  <a:lnTo>
                    <a:pt x="1" y="17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0" bIns="-39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124600" y="2250360"/>
              <a:ext cx="2246040" cy="2759760"/>
            </a:xfrm>
            <a:custGeom>
              <a:avLst/>
              <a:gdLst/>
              <a:ahLst/>
              <a:rect l="l" t="t" r="r" b="b"/>
              <a:pathLst>
                <a:path w="5179" h="6963">
                  <a:moveTo>
                    <a:pt x="5179" y="147"/>
                  </a:moveTo>
                  <a:lnTo>
                    <a:pt x="5164" y="152"/>
                  </a:lnTo>
                  <a:lnTo>
                    <a:pt x="5140" y="160"/>
                  </a:lnTo>
                  <a:lnTo>
                    <a:pt x="5111" y="175"/>
                  </a:lnTo>
                  <a:lnTo>
                    <a:pt x="5077" y="194"/>
                  </a:lnTo>
                  <a:lnTo>
                    <a:pt x="5059" y="206"/>
                  </a:lnTo>
                  <a:lnTo>
                    <a:pt x="5040" y="218"/>
                  </a:lnTo>
                  <a:lnTo>
                    <a:pt x="5020" y="233"/>
                  </a:lnTo>
                  <a:lnTo>
                    <a:pt x="5001" y="250"/>
                  </a:lnTo>
                  <a:lnTo>
                    <a:pt x="4981" y="267"/>
                  </a:lnTo>
                  <a:lnTo>
                    <a:pt x="4961" y="287"/>
                  </a:lnTo>
                  <a:lnTo>
                    <a:pt x="4943" y="309"/>
                  </a:lnTo>
                  <a:lnTo>
                    <a:pt x="4924" y="333"/>
                  </a:lnTo>
                  <a:lnTo>
                    <a:pt x="4905" y="348"/>
                  </a:lnTo>
                  <a:lnTo>
                    <a:pt x="4885" y="360"/>
                  </a:lnTo>
                  <a:lnTo>
                    <a:pt x="4864" y="370"/>
                  </a:lnTo>
                  <a:lnTo>
                    <a:pt x="4840" y="378"/>
                  </a:lnTo>
                  <a:lnTo>
                    <a:pt x="4816" y="384"/>
                  </a:lnTo>
                  <a:lnTo>
                    <a:pt x="4790" y="389"/>
                  </a:lnTo>
                  <a:lnTo>
                    <a:pt x="4765" y="392"/>
                  </a:lnTo>
                  <a:lnTo>
                    <a:pt x="4737" y="393"/>
                  </a:lnTo>
                  <a:lnTo>
                    <a:pt x="4710" y="393"/>
                  </a:lnTo>
                  <a:lnTo>
                    <a:pt x="4681" y="392"/>
                  </a:lnTo>
                  <a:lnTo>
                    <a:pt x="4652" y="389"/>
                  </a:lnTo>
                  <a:lnTo>
                    <a:pt x="4623" y="386"/>
                  </a:lnTo>
                  <a:lnTo>
                    <a:pt x="4564" y="377"/>
                  </a:lnTo>
                  <a:lnTo>
                    <a:pt x="4505" y="365"/>
                  </a:lnTo>
                  <a:lnTo>
                    <a:pt x="4393" y="340"/>
                  </a:lnTo>
                  <a:lnTo>
                    <a:pt x="4294" y="317"/>
                  </a:lnTo>
                  <a:lnTo>
                    <a:pt x="4273" y="313"/>
                  </a:lnTo>
                  <a:lnTo>
                    <a:pt x="4253" y="309"/>
                  </a:lnTo>
                  <a:lnTo>
                    <a:pt x="4234" y="306"/>
                  </a:lnTo>
                  <a:lnTo>
                    <a:pt x="4218" y="305"/>
                  </a:lnTo>
                  <a:lnTo>
                    <a:pt x="4203" y="305"/>
                  </a:lnTo>
                  <a:lnTo>
                    <a:pt x="4190" y="306"/>
                  </a:lnTo>
                  <a:lnTo>
                    <a:pt x="4179" y="309"/>
                  </a:lnTo>
                  <a:lnTo>
                    <a:pt x="4171" y="314"/>
                  </a:lnTo>
                  <a:lnTo>
                    <a:pt x="4141" y="332"/>
                  </a:lnTo>
                  <a:lnTo>
                    <a:pt x="4095" y="357"/>
                  </a:lnTo>
                  <a:lnTo>
                    <a:pt x="4038" y="385"/>
                  </a:lnTo>
                  <a:lnTo>
                    <a:pt x="3976" y="414"/>
                  </a:lnTo>
                  <a:lnTo>
                    <a:pt x="3916" y="444"/>
                  </a:lnTo>
                  <a:lnTo>
                    <a:pt x="3863" y="469"/>
                  </a:lnTo>
                  <a:lnTo>
                    <a:pt x="3821" y="489"/>
                  </a:lnTo>
                  <a:lnTo>
                    <a:pt x="3796" y="501"/>
                  </a:lnTo>
                  <a:lnTo>
                    <a:pt x="3778" y="508"/>
                  </a:lnTo>
                  <a:lnTo>
                    <a:pt x="3761" y="512"/>
                  </a:lnTo>
                  <a:lnTo>
                    <a:pt x="3745" y="516"/>
                  </a:lnTo>
                  <a:lnTo>
                    <a:pt x="3729" y="517"/>
                  </a:lnTo>
                  <a:lnTo>
                    <a:pt x="3713" y="519"/>
                  </a:lnTo>
                  <a:lnTo>
                    <a:pt x="3697" y="517"/>
                  </a:lnTo>
                  <a:lnTo>
                    <a:pt x="3682" y="516"/>
                  </a:lnTo>
                  <a:lnTo>
                    <a:pt x="3667" y="513"/>
                  </a:lnTo>
                  <a:lnTo>
                    <a:pt x="3653" y="509"/>
                  </a:lnTo>
                  <a:lnTo>
                    <a:pt x="3638" y="505"/>
                  </a:lnTo>
                  <a:lnTo>
                    <a:pt x="3625" y="500"/>
                  </a:lnTo>
                  <a:lnTo>
                    <a:pt x="3610" y="495"/>
                  </a:lnTo>
                  <a:lnTo>
                    <a:pt x="3583" y="481"/>
                  </a:lnTo>
                  <a:lnTo>
                    <a:pt x="3557" y="467"/>
                  </a:lnTo>
                  <a:lnTo>
                    <a:pt x="3504" y="436"/>
                  </a:lnTo>
                  <a:lnTo>
                    <a:pt x="3452" y="409"/>
                  </a:lnTo>
                  <a:lnTo>
                    <a:pt x="3439" y="404"/>
                  </a:lnTo>
                  <a:lnTo>
                    <a:pt x="3427" y="398"/>
                  </a:lnTo>
                  <a:lnTo>
                    <a:pt x="3414" y="394"/>
                  </a:lnTo>
                  <a:lnTo>
                    <a:pt x="3400" y="392"/>
                  </a:lnTo>
                  <a:lnTo>
                    <a:pt x="3387" y="389"/>
                  </a:lnTo>
                  <a:lnTo>
                    <a:pt x="3372" y="388"/>
                  </a:lnTo>
                  <a:lnTo>
                    <a:pt x="3359" y="388"/>
                  </a:lnTo>
                  <a:lnTo>
                    <a:pt x="3345" y="389"/>
                  </a:lnTo>
                  <a:lnTo>
                    <a:pt x="3316" y="390"/>
                  </a:lnTo>
                  <a:lnTo>
                    <a:pt x="3288" y="389"/>
                  </a:lnTo>
                  <a:lnTo>
                    <a:pt x="3259" y="384"/>
                  </a:lnTo>
                  <a:lnTo>
                    <a:pt x="3229" y="376"/>
                  </a:lnTo>
                  <a:lnTo>
                    <a:pt x="3200" y="365"/>
                  </a:lnTo>
                  <a:lnTo>
                    <a:pt x="3169" y="353"/>
                  </a:lnTo>
                  <a:lnTo>
                    <a:pt x="3138" y="337"/>
                  </a:lnTo>
                  <a:lnTo>
                    <a:pt x="3107" y="321"/>
                  </a:lnTo>
                  <a:lnTo>
                    <a:pt x="2978" y="239"/>
                  </a:lnTo>
                  <a:lnTo>
                    <a:pt x="2840" y="150"/>
                  </a:lnTo>
                  <a:lnTo>
                    <a:pt x="2804" y="127"/>
                  </a:lnTo>
                  <a:lnTo>
                    <a:pt x="2768" y="107"/>
                  </a:lnTo>
                  <a:lnTo>
                    <a:pt x="2731" y="87"/>
                  </a:lnTo>
                  <a:lnTo>
                    <a:pt x="2692" y="68"/>
                  </a:lnTo>
                  <a:lnTo>
                    <a:pt x="2653" y="52"/>
                  </a:lnTo>
                  <a:lnTo>
                    <a:pt x="2614" y="36"/>
                  </a:lnTo>
                  <a:lnTo>
                    <a:pt x="2574" y="24"/>
                  </a:lnTo>
                  <a:lnTo>
                    <a:pt x="2534" y="13"/>
                  </a:lnTo>
                  <a:lnTo>
                    <a:pt x="2493" y="5"/>
                  </a:lnTo>
                  <a:lnTo>
                    <a:pt x="2450" y="1"/>
                  </a:lnTo>
                  <a:lnTo>
                    <a:pt x="2407" y="0"/>
                  </a:lnTo>
                  <a:lnTo>
                    <a:pt x="2363" y="1"/>
                  </a:lnTo>
                  <a:lnTo>
                    <a:pt x="2319" y="8"/>
                  </a:lnTo>
                  <a:lnTo>
                    <a:pt x="2274" y="17"/>
                  </a:lnTo>
                  <a:lnTo>
                    <a:pt x="2227" y="32"/>
                  </a:lnTo>
                  <a:lnTo>
                    <a:pt x="2180" y="51"/>
                  </a:lnTo>
                  <a:lnTo>
                    <a:pt x="2133" y="72"/>
                  </a:lnTo>
                  <a:lnTo>
                    <a:pt x="2081" y="95"/>
                  </a:lnTo>
                  <a:lnTo>
                    <a:pt x="2025" y="116"/>
                  </a:lnTo>
                  <a:lnTo>
                    <a:pt x="1969" y="135"/>
                  </a:lnTo>
                  <a:lnTo>
                    <a:pt x="1941" y="143"/>
                  </a:lnTo>
                  <a:lnTo>
                    <a:pt x="1914" y="151"/>
                  </a:lnTo>
                  <a:lnTo>
                    <a:pt x="1887" y="156"/>
                  </a:lnTo>
                  <a:lnTo>
                    <a:pt x="1863" y="162"/>
                  </a:lnTo>
                  <a:lnTo>
                    <a:pt x="1840" y="164"/>
                  </a:lnTo>
                  <a:lnTo>
                    <a:pt x="1819" y="166"/>
                  </a:lnTo>
                  <a:lnTo>
                    <a:pt x="1800" y="166"/>
                  </a:lnTo>
                  <a:lnTo>
                    <a:pt x="1786" y="163"/>
                  </a:lnTo>
                  <a:lnTo>
                    <a:pt x="1768" y="158"/>
                  </a:lnTo>
                  <a:lnTo>
                    <a:pt x="1751" y="156"/>
                  </a:lnTo>
                  <a:lnTo>
                    <a:pt x="1734" y="158"/>
                  </a:lnTo>
                  <a:lnTo>
                    <a:pt x="1716" y="162"/>
                  </a:lnTo>
                  <a:lnTo>
                    <a:pt x="1699" y="170"/>
                  </a:lnTo>
                  <a:lnTo>
                    <a:pt x="1681" y="179"/>
                  </a:lnTo>
                  <a:lnTo>
                    <a:pt x="1664" y="193"/>
                  </a:lnTo>
                  <a:lnTo>
                    <a:pt x="1647" y="207"/>
                  </a:lnTo>
                  <a:lnTo>
                    <a:pt x="1629" y="223"/>
                  </a:lnTo>
                  <a:lnTo>
                    <a:pt x="1612" y="242"/>
                  </a:lnTo>
                  <a:lnTo>
                    <a:pt x="1595" y="263"/>
                  </a:lnTo>
                  <a:lnTo>
                    <a:pt x="1577" y="285"/>
                  </a:lnTo>
                  <a:lnTo>
                    <a:pt x="1541" y="333"/>
                  </a:lnTo>
                  <a:lnTo>
                    <a:pt x="1506" y="384"/>
                  </a:lnTo>
                  <a:lnTo>
                    <a:pt x="1469" y="438"/>
                  </a:lnTo>
                  <a:lnTo>
                    <a:pt x="1432" y="492"/>
                  </a:lnTo>
                  <a:lnTo>
                    <a:pt x="1394" y="545"/>
                  </a:lnTo>
                  <a:lnTo>
                    <a:pt x="1354" y="596"/>
                  </a:lnTo>
                  <a:lnTo>
                    <a:pt x="1334" y="622"/>
                  </a:lnTo>
                  <a:lnTo>
                    <a:pt x="1314" y="644"/>
                  </a:lnTo>
                  <a:lnTo>
                    <a:pt x="1294" y="666"/>
                  </a:lnTo>
                  <a:lnTo>
                    <a:pt x="1272" y="686"/>
                  </a:lnTo>
                  <a:lnTo>
                    <a:pt x="1251" y="703"/>
                  </a:lnTo>
                  <a:lnTo>
                    <a:pt x="1228" y="720"/>
                  </a:lnTo>
                  <a:lnTo>
                    <a:pt x="1207" y="734"/>
                  </a:lnTo>
                  <a:lnTo>
                    <a:pt x="1184" y="746"/>
                  </a:lnTo>
                  <a:lnTo>
                    <a:pt x="1160" y="758"/>
                  </a:lnTo>
                  <a:lnTo>
                    <a:pt x="1137" y="767"/>
                  </a:lnTo>
                  <a:lnTo>
                    <a:pt x="1116" y="773"/>
                  </a:lnTo>
                  <a:lnTo>
                    <a:pt x="1095" y="777"/>
                  </a:lnTo>
                  <a:lnTo>
                    <a:pt x="1056" y="779"/>
                  </a:lnTo>
                  <a:lnTo>
                    <a:pt x="1020" y="781"/>
                  </a:lnTo>
                  <a:lnTo>
                    <a:pt x="1003" y="782"/>
                  </a:lnTo>
                  <a:lnTo>
                    <a:pt x="985" y="785"/>
                  </a:lnTo>
                  <a:lnTo>
                    <a:pt x="968" y="790"/>
                  </a:lnTo>
                  <a:lnTo>
                    <a:pt x="952" y="797"/>
                  </a:lnTo>
                  <a:lnTo>
                    <a:pt x="944" y="801"/>
                  </a:lnTo>
                  <a:lnTo>
                    <a:pt x="934" y="806"/>
                  </a:lnTo>
                  <a:lnTo>
                    <a:pt x="926" y="813"/>
                  </a:lnTo>
                  <a:lnTo>
                    <a:pt x="918" y="819"/>
                  </a:lnTo>
                  <a:lnTo>
                    <a:pt x="909" y="827"/>
                  </a:lnTo>
                  <a:lnTo>
                    <a:pt x="901" y="837"/>
                  </a:lnTo>
                  <a:lnTo>
                    <a:pt x="892" y="847"/>
                  </a:lnTo>
                  <a:lnTo>
                    <a:pt x="884" y="858"/>
                  </a:lnTo>
                  <a:lnTo>
                    <a:pt x="873" y="871"/>
                  </a:lnTo>
                  <a:lnTo>
                    <a:pt x="865" y="885"/>
                  </a:lnTo>
                  <a:lnTo>
                    <a:pt x="857" y="900"/>
                  </a:lnTo>
                  <a:lnTo>
                    <a:pt x="849" y="914"/>
                  </a:lnTo>
                  <a:lnTo>
                    <a:pt x="842" y="930"/>
                  </a:lnTo>
                  <a:lnTo>
                    <a:pt x="837" y="946"/>
                  </a:lnTo>
                  <a:lnTo>
                    <a:pt x="831" y="962"/>
                  </a:lnTo>
                  <a:lnTo>
                    <a:pt x="827" y="980"/>
                  </a:lnTo>
                  <a:lnTo>
                    <a:pt x="813" y="1051"/>
                  </a:lnTo>
                  <a:lnTo>
                    <a:pt x="801" y="1124"/>
                  </a:lnTo>
                  <a:lnTo>
                    <a:pt x="794" y="1160"/>
                  </a:lnTo>
                  <a:lnTo>
                    <a:pt x="787" y="1195"/>
                  </a:lnTo>
                  <a:lnTo>
                    <a:pt x="782" y="1211"/>
                  </a:lnTo>
                  <a:lnTo>
                    <a:pt x="777" y="1227"/>
                  </a:lnTo>
                  <a:lnTo>
                    <a:pt x="771" y="1243"/>
                  </a:lnTo>
                  <a:lnTo>
                    <a:pt x="765" y="1258"/>
                  </a:lnTo>
                  <a:lnTo>
                    <a:pt x="757" y="1272"/>
                  </a:lnTo>
                  <a:lnTo>
                    <a:pt x="749" y="1286"/>
                  </a:lnTo>
                  <a:lnTo>
                    <a:pt x="739" y="1298"/>
                  </a:lnTo>
                  <a:lnTo>
                    <a:pt x="730" y="1310"/>
                  </a:lnTo>
                  <a:lnTo>
                    <a:pt x="718" y="1321"/>
                  </a:lnTo>
                  <a:lnTo>
                    <a:pt x="706" y="1331"/>
                  </a:lnTo>
                  <a:lnTo>
                    <a:pt x="692" y="1339"/>
                  </a:lnTo>
                  <a:lnTo>
                    <a:pt x="676" y="1347"/>
                  </a:lnTo>
                  <a:lnTo>
                    <a:pt x="679" y="1370"/>
                  </a:lnTo>
                  <a:lnTo>
                    <a:pt x="680" y="1395"/>
                  </a:lnTo>
                  <a:lnTo>
                    <a:pt x="679" y="1419"/>
                  </a:lnTo>
                  <a:lnTo>
                    <a:pt x="676" y="1446"/>
                  </a:lnTo>
                  <a:lnTo>
                    <a:pt x="674" y="1473"/>
                  </a:lnTo>
                  <a:lnTo>
                    <a:pt x="668" y="1500"/>
                  </a:lnTo>
                  <a:lnTo>
                    <a:pt x="662" y="1528"/>
                  </a:lnTo>
                  <a:lnTo>
                    <a:pt x="655" y="1557"/>
                  </a:lnTo>
                  <a:lnTo>
                    <a:pt x="638" y="1619"/>
                  </a:lnTo>
                  <a:lnTo>
                    <a:pt x="618" y="1681"/>
                  </a:lnTo>
                  <a:lnTo>
                    <a:pt x="596" y="1748"/>
                  </a:lnTo>
                  <a:lnTo>
                    <a:pt x="573" y="1816"/>
                  </a:lnTo>
                  <a:lnTo>
                    <a:pt x="551" y="1889"/>
                  </a:lnTo>
                  <a:lnTo>
                    <a:pt x="529" y="1963"/>
                  </a:lnTo>
                  <a:lnTo>
                    <a:pt x="519" y="2001"/>
                  </a:lnTo>
                  <a:lnTo>
                    <a:pt x="509" y="2040"/>
                  </a:lnTo>
                  <a:lnTo>
                    <a:pt x="500" y="2078"/>
                  </a:lnTo>
                  <a:lnTo>
                    <a:pt x="492" y="2118"/>
                  </a:lnTo>
                  <a:lnTo>
                    <a:pt x="484" y="2159"/>
                  </a:lnTo>
                  <a:lnTo>
                    <a:pt x="479" y="2200"/>
                  </a:lnTo>
                  <a:lnTo>
                    <a:pt x="473" y="2241"/>
                  </a:lnTo>
                  <a:lnTo>
                    <a:pt x="469" y="2283"/>
                  </a:lnTo>
                  <a:lnTo>
                    <a:pt x="468" y="2326"/>
                  </a:lnTo>
                  <a:lnTo>
                    <a:pt x="467" y="2368"/>
                  </a:lnTo>
                  <a:lnTo>
                    <a:pt x="468" y="2412"/>
                  </a:lnTo>
                  <a:lnTo>
                    <a:pt x="471" y="2455"/>
                  </a:lnTo>
                  <a:lnTo>
                    <a:pt x="464" y="2485"/>
                  </a:lnTo>
                  <a:lnTo>
                    <a:pt x="456" y="2513"/>
                  </a:lnTo>
                  <a:lnTo>
                    <a:pt x="447" y="2542"/>
                  </a:lnTo>
                  <a:lnTo>
                    <a:pt x="436" y="2572"/>
                  </a:lnTo>
                  <a:lnTo>
                    <a:pt x="422" y="2601"/>
                  </a:lnTo>
                  <a:lnTo>
                    <a:pt x="409" y="2632"/>
                  </a:lnTo>
                  <a:lnTo>
                    <a:pt x="394" y="2661"/>
                  </a:lnTo>
                  <a:lnTo>
                    <a:pt x="380" y="2692"/>
                  </a:lnTo>
                  <a:lnTo>
                    <a:pt x="346" y="2752"/>
                  </a:lnTo>
                  <a:lnTo>
                    <a:pt x="312" y="2813"/>
                  </a:lnTo>
                  <a:lnTo>
                    <a:pt x="275" y="2874"/>
                  </a:lnTo>
                  <a:lnTo>
                    <a:pt x="239" y="2932"/>
                  </a:lnTo>
                  <a:lnTo>
                    <a:pt x="206" y="2991"/>
                  </a:lnTo>
                  <a:lnTo>
                    <a:pt x="174" y="3049"/>
                  </a:lnTo>
                  <a:lnTo>
                    <a:pt x="159" y="3075"/>
                  </a:lnTo>
                  <a:lnTo>
                    <a:pt x="144" y="3103"/>
                  </a:lnTo>
                  <a:lnTo>
                    <a:pt x="132" y="3130"/>
                  </a:lnTo>
                  <a:lnTo>
                    <a:pt x="122" y="3156"/>
                  </a:lnTo>
                  <a:lnTo>
                    <a:pt x="111" y="3182"/>
                  </a:lnTo>
                  <a:lnTo>
                    <a:pt x="103" y="3206"/>
                  </a:lnTo>
                  <a:lnTo>
                    <a:pt x="96" y="3230"/>
                  </a:lnTo>
                  <a:lnTo>
                    <a:pt x="92" y="3254"/>
                  </a:lnTo>
                  <a:lnTo>
                    <a:pt x="90" y="3277"/>
                  </a:lnTo>
                  <a:lnTo>
                    <a:pt x="88" y="3299"/>
                  </a:lnTo>
                  <a:lnTo>
                    <a:pt x="90" y="3319"/>
                  </a:lnTo>
                  <a:lnTo>
                    <a:pt x="94" y="3339"/>
                  </a:lnTo>
                  <a:lnTo>
                    <a:pt x="96" y="3345"/>
                  </a:lnTo>
                  <a:lnTo>
                    <a:pt x="100" y="3352"/>
                  </a:lnTo>
                  <a:lnTo>
                    <a:pt x="107" y="3359"/>
                  </a:lnTo>
                  <a:lnTo>
                    <a:pt x="114" y="3367"/>
                  </a:lnTo>
                  <a:lnTo>
                    <a:pt x="131" y="3387"/>
                  </a:lnTo>
                  <a:lnTo>
                    <a:pt x="151" y="3407"/>
                  </a:lnTo>
                  <a:lnTo>
                    <a:pt x="202" y="3455"/>
                  </a:lnTo>
                  <a:lnTo>
                    <a:pt x="258" y="3506"/>
                  </a:lnTo>
                  <a:lnTo>
                    <a:pt x="313" y="3555"/>
                  </a:lnTo>
                  <a:lnTo>
                    <a:pt x="358" y="3601"/>
                  </a:lnTo>
                  <a:lnTo>
                    <a:pt x="376" y="3619"/>
                  </a:lnTo>
                  <a:lnTo>
                    <a:pt x="388" y="3637"/>
                  </a:lnTo>
                  <a:lnTo>
                    <a:pt x="392" y="3643"/>
                  </a:lnTo>
                  <a:lnTo>
                    <a:pt x="394" y="3649"/>
                  </a:lnTo>
                  <a:lnTo>
                    <a:pt x="396" y="3654"/>
                  </a:lnTo>
                  <a:lnTo>
                    <a:pt x="394" y="3658"/>
                  </a:lnTo>
                  <a:lnTo>
                    <a:pt x="393" y="3665"/>
                  </a:lnTo>
                  <a:lnTo>
                    <a:pt x="390" y="3671"/>
                  </a:lnTo>
                  <a:lnTo>
                    <a:pt x="386" y="3678"/>
                  </a:lnTo>
                  <a:lnTo>
                    <a:pt x="382" y="3684"/>
                  </a:lnTo>
                  <a:lnTo>
                    <a:pt x="372" y="3694"/>
                  </a:lnTo>
                  <a:lnTo>
                    <a:pt x="360" y="3702"/>
                  </a:lnTo>
                  <a:lnTo>
                    <a:pt x="346" y="3712"/>
                  </a:lnTo>
                  <a:lnTo>
                    <a:pt x="332" y="3718"/>
                  </a:lnTo>
                  <a:lnTo>
                    <a:pt x="317" y="3725"/>
                  </a:lnTo>
                  <a:lnTo>
                    <a:pt x="301" y="3732"/>
                  </a:lnTo>
                  <a:lnTo>
                    <a:pt x="270" y="3744"/>
                  </a:lnTo>
                  <a:lnTo>
                    <a:pt x="242" y="3756"/>
                  </a:lnTo>
                  <a:lnTo>
                    <a:pt x="230" y="3764"/>
                  </a:lnTo>
                  <a:lnTo>
                    <a:pt x="219" y="3772"/>
                  </a:lnTo>
                  <a:lnTo>
                    <a:pt x="215" y="3776"/>
                  </a:lnTo>
                  <a:lnTo>
                    <a:pt x="211" y="3780"/>
                  </a:lnTo>
                  <a:lnTo>
                    <a:pt x="209" y="3785"/>
                  </a:lnTo>
                  <a:lnTo>
                    <a:pt x="207" y="3790"/>
                  </a:lnTo>
                  <a:lnTo>
                    <a:pt x="205" y="3796"/>
                  </a:lnTo>
                  <a:lnTo>
                    <a:pt x="202" y="3798"/>
                  </a:lnTo>
                  <a:lnTo>
                    <a:pt x="198" y="3798"/>
                  </a:lnTo>
                  <a:lnTo>
                    <a:pt x="194" y="3796"/>
                  </a:lnTo>
                  <a:lnTo>
                    <a:pt x="189" y="3792"/>
                  </a:lnTo>
                  <a:lnTo>
                    <a:pt x="183" y="3785"/>
                  </a:lnTo>
                  <a:lnTo>
                    <a:pt x="177" y="3777"/>
                  </a:lnTo>
                  <a:lnTo>
                    <a:pt x="170" y="3768"/>
                  </a:lnTo>
                  <a:lnTo>
                    <a:pt x="155" y="3742"/>
                  </a:lnTo>
                  <a:lnTo>
                    <a:pt x="139" y="3714"/>
                  </a:lnTo>
                  <a:lnTo>
                    <a:pt x="123" y="3682"/>
                  </a:lnTo>
                  <a:lnTo>
                    <a:pt x="106" y="3649"/>
                  </a:lnTo>
                  <a:lnTo>
                    <a:pt x="74" y="3585"/>
                  </a:lnTo>
                  <a:lnTo>
                    <a:pt x="46" y="3531"/>
                  </a:lnTo>
                  <a:lnTo>
                    <a:pt x="35" y="3512"/>
                  </a:lnTo>
                  <a:lnTo>
                    <a:pt x="27" y="3502"/>
                  </a:lnTo>
                  <a:lnTo>
                    <a:pt x="23" y="3499"/>
                  </a:lnTo>
                  <a:lnTo>
                    <a:pt x="22" y="3500"/>
                  </a:lnTo>
                  <a:lnTo>
                    <a:pt x="19" y="3503"/>
                  </a:lnTo>
                  <a:lnTo>
                    <a:pt x="19" y="3508"/>
                  </a:lnTo>
                  <a:lnTo>
                    <a:pt x="12" y="3530"/>
                  </a:lnTo>
                  <a:lnTo>
                    <a:pt x="8" y="3551"/>
                  </a:lnTo>
                  <a:lnTo>
                    <a:pt x="4" y="3573"/>
                  </a:lnTo>
                  <a:lnTo>
                    <a:pt x="3" y="3595"/>
                  </a:lnTo>
                  <a:lnTo>
                    <a:pt x="1" y="3618"/>
                  </a:lnTo>
                  <a:lnTo>
                    <a:pt x="0" y="3643"/>
                  </a:lnTo>
                  <a:lnTo>
                    <a:pt x="0" y="3669"/>
                  </a:lnTo>
                  <a:lnTo>
                    <a:pt x="0" y="3696"/>
                  </a:lnTo>
                  <a:lnTo>
                    <a:pt x="1" y="3757"/>
                  </a:lnTo>
                  <a:lnTo>
                    <a:pt x="5" y="3814"/>
                  </a:lnTo>
                  <a:lnTo>
                    <a:pt x="11" y="3868"/>
                  </a:lnTo>
                  <a:lnTo>
                    <a:pt x="18" y="3919"/>
                  </a:lnTo>
                  <a:lnTo>
                    <a:pt x="27" y="3966"/>
                  </a:lnTo>
                  <a:lnTo>
                    <a:pt x="39" y="4008"/>
                  </a:lnTo>
                  <a:lnTo>
                    <a:pt x="51" y="4050"/>
                  </a:lnTo>
                  <a:lnTo>
                    <a:pt x="64" y="4088"/>
                  </a:lnTo>
                  <a:lnTo>
                    <a:pt x="80" y="4125"/>
                  </a:lnTo>
                  <a:lnTo>
                    <a:pt x="96" y="4159"/>
                  </a:lnTo>
                  <a:lnTo>
                    <a:pt x="114" y="4191"/>
                  </a:lnTo>
                  <a:lnTo>
                    <a:pt x="131" y="4223"/>
                  </a:lnTo>
                  <a:lnTo>
                    <a:pt x="169" y="4282"/>
                  </a:lnTo>
                  <a:lnTo>
                    <a:pt x="207" y="4340"/>
                  </a:lnTo>
                  <a:lnTo>
                    <a:pt x="246" y="4396"/>
                  </a:lnTo>
                  <a:lnTo>
                    <a:pt x="283" y="4455"/>
                  </a:lnTo>
                  <a:lnTo>
                    <a:pt x="301" y="4484"/>
                  </a:lnTo>
                  <a:lnTo>
                    <a:pt x="318" y="4516"/>
                  </a:lnTo>
                  <a:lnTo>
                    <a:pt x="334" y="4550"/>
                  </a:lnTo>
                  <a:lnTo>
                    <a:pt x="349" y="4584"/>
                  </a:lnTo>
                  <a:lnTo>
                    <a:pt x="362" y="4620"/>
                  </a:lnTo>
                  <a:lnTo>
                    <a:pt x="376" y="4659"/>
                  </a:lnTo>
                  <a:lnTo>
                    <a:pt x="386" y="4701"/>
                  </a:lnTo>
                  <a:lnTo>
                    <a:pt x="396" y="4745"/>
                  </a:lnTo>
                  <a:lnTo>
                    <a:pt x="404" y="4793"/>
                  </a:lnTo>
                  <a:lnTo>
                    <a:pt x="409" y="4844"/>
                  </a:lnTo>
                  <a:lnTo>
                    <a:pt x="412" y="4897"/>
                  </a:lnTo>
                  <a:lnTo>
                    <a:pt x="413" y="4955"/>
                  </a:lnTo>
                  <a:lnTo>
                    <a:pt x="413" y="5004"/>
                  </a:lnTo>
                  <a:lnTo>
                    <a:pt x="410" y="5055"/>
                  </a:lnTo>
                  <a:lnTo>
                    <a:pt x="406" y="5104"/>
                  </a:lnTo>
                  <a:lnTo>
                    <a:pt x="402" y="5155"/>
                  </a:lnTo>
                  <a:lnTo>
                    <a:pt x="390" y="5258"/>
                  </a:lnTo>
                  <a:lnTo>
                    <a:pt x="378" y="5361"/>
                  </a:lnTo>
                  <a:lnTo>
                    <a:pt x="373" y="5413"/>
                  </a:lnTo>
                  <a:lnTo>
                    <a:pt x="366" y="5465"/>
                  </a:lnTo>
                  <a:lnTo>
                    <a:pt x="362" y="5519"/>
                  </a:lnTo>
                  <a:lnTo>
                    <a:pt x="358" y="5571"/>
                  </a:lnTo>
                  <a:lnTo>
                    <a:pt x="356" y="5623"/>
                  </a:lnTo>
                  <a:lnTo>
                    <a:pt x="354" y="5676"/>
                  </a:lnTo>
                  <a:lnTo>
                    <a:pt x="354" y="5728"/>
                  </a:lnTo>
                  <a:lnTo>
                    <a:pt x="357" y="5782"/>
                  </a:lnTo>
                  <a:lnTo>
                    <a:pt x="358" y="5806"/>
                  </a:lnTo>
                  <a:lnTo>
                    <a:pt x="358" y="5831"/>
                  </a:lnTo>
                  <a:lnTo>
                    <a:pt x="357" y="5855"/>
                  </a:lnTo>
                  <a:lnTo>
                    <a:pt x="356" y="5879"/>
                  </a:lnTo>
                  <a:lnTo>
                    <a:pt x="350" y="5926"/>
                  </a:lnTo>
                  <a:lnTo>
                    <a:pt x="342" y="5972"/>
                  </a:lnTo>
                  <a:lnTo>
                    <a:pt x="322" y="6059"/>
                  </a:lnTo>
                  <a:lnTo>
                    <a:pt x="304" y="6135"/>
                  </a:lnTo>
                  <a:lnTo>
                    <a:pt x="297" y="6168"/>
                  </a:lnTo>
                  <a:lnTo>
                    <a:pt x="293" y="6198"/>
                  </a:lnTo>
                  <a:lnTo>
                    <a:pt x="291" y="6212"/>
                  </a:lnTo>
                  <a:lnTo>
                    <a:pt x="293" y="6224"/>
                  </a:lnTo>
                  <a:lnTo>
                    <a:pt x="294" y="6236"/>
                  </a:lnTo>
                  <a:lnTo>
                    <a:pt x="297" y="6247"/>
                  </a:lnTo>
                  <a:lnTo>
                    <a:pt x="301" y="6256"/>
                  </a:lnTo>
                  <a:lnTo>
                    <a:pt x="306" y="6264"/>
                  </a:lnTo>
                  <a:lnTo>
                    <a:pt x="313" y="6272"/>
                  </a:lnTo>
                  <a:lnTo>
                    <a:pt x="322" y="6278"/>
                  </a:lnTo>
                  <a:lnTo>
                    <a:pt x="333" y="6283"/>
                  </a:lnTo>
                  <a:lnTo>
                    <a:pt x="345" y="6286"/>
                  </a:lnTo>
                  <a:lnTo>
                    <a:pt x="360" y="6288"/>
                  </a:lnTo>
                  <a:lnTo>
                    <a:pt x="376" y="6290"/>
                  </a:lnTo>
                  <a:lnTo>
                    <a:pt x="418" y="6290"/>
                  </a:lnTo>
                  <a:lnTo>
                    <a:pt x="448" y="6290"/>
                  </a:lnTo>
                  <a:lnTo>
                    <a:pt x="468" y="6290"/>
                  </a:lnTo>
                  <a:lnTo>
                    <a:pt x="484" y="6290"/>
                  </a:lnTo>
                  <a:lnTo>
                    <a:pt x="497" y="6290"/>
                  </a:lnTo>
                  <a:lnTo>
                    <a:pt x="513" y="6290"/>
                  </a:lnTo>
                  <a:lnTo>
                    <a:pt x="535" y="6290"/>
                  </a:lnTo>
                  <a:lnTo>
                    <a:pt x="564" y="6290"/>
                  </a:lnTo>
                  <a:lnTo>
                    <a:pt x="596" y="6291"/>
                  </a:lnTo>
                  <a:lnTo>
                    <a:pt x="626" y="6294"/>
                  </a:lnTo>
                  <a:lnTo>
                    <a:pt x="650" y="6299"/>
                  </a:lnTo>
                  <a:lnTo>
                    <a:pt x="672" y="6307"/>
                  </a:lnTo>
                  <a:lnTo>
                    <a:pt x="691" y="6315"/>
                  </a:lnTo>
                  <a:lnTo>
                    <a:pt x="708" y="6324"/>
                  </a:lnTo>
                  <a:lnTo>
                    <a:pt x="723" y="6335"/>
                  </a:lnTo>
                  <a:lnTo>
                    <a:pt x="738" y="6346"/>
                  </a:lnTo>
                  <a:lnTo>
                    <a:pt x="751" y="6357"/>
                  </a:lnTo>
                  <a:lnTo>
                    <a:pt x="766" y="6366"/>
                  </a:lnTo>
                  <a:lnTo>
                    <a:pt x="781" y="6375"/>
                  </a:lnTo>
                  <a:lnTo>
                    <a:pt x="797" y="6385"/>
                  </a:lnTo>
                  <a:lnTo>
                    <a:pt x="814" y="6391"/>
                  </a:lnTo>
                  <a:lnTo>
                    <a:pt x="834" y="6397"/>
                  </a:lnTo>
                  <a:lnTo>
                    <a:pt x="857" y="6401"/>
                  </a:lnTo>
                  <a:lnTo>
                    <a:pt x="884" y="6402"/>
                  </a:lnTo>
                  <a:lnTo>
                    <a:pt x="914" y="6401"/>
                  </a:lnTo>
                  <a:lnTo>
                    <a:pt x="949" y="6399"/>
                  </a:lnTo>
                  <a:lnTo>
                    <a:pt x="988" y="6395"/>
                  </a:lnTo>
                  <a:lnTo>
                    <a:pt x="1029" y="6393"/>
                  </a:lnTo>
                  <a:lnTo>
                    <a:pt x="1072" y="6389"/>
                  </a:lnTo>
                  <a:lnTo>
                    <a:pt x="1116" y="6386"/>
                  </a:lnTo>
                  <a:lnTo>
                    <a:pt x="1160" y="6383"/>
                  </a:lnTo>
                  <a:lnTo>
                    <a:pt x="1203" y="6383"/>
                  </a:lnTo>
                  <a:lnTo>
                    <a:pt x="1242" y="6385"/>
                  </a:lnTo>
                  <a:lnTo>
                    <a:pt x="1276" y="6387"/>
                  </a:lnTo>
                  <a:lnTo>
                    <a:pt x="1307" y="6391"/>
                  </a:lnTo>
                  <a:lnTo>
                    <a:pt x="1334" y="6398"/>
                  </a:lnTo>
                  <a:lnTo>
                    <a:pt x="1358" y="6405"/>
                  </a:lnTo>
                  <a:lnTo>
                    <a:pt x="1379" y="6413"/>
                  </a:lnTo>
                  <a:lnTo>
                    <a:pt x="1399" y="6421"/>
                  </a:lnTo>
                  <a:lnTo>
                    <a:pt x="1419" y="6430"/>
                  </a:lnTo>
                  <a:lnTo>
                    <a:pt x="1438" y="6439"/>
                  </a:lnTo>
                  <a:lnTo>
                    <a:pt x="1458" y="6447"/>
                  </a:lnTo>
                  <a:lnTo>
                    <a:pt x="1480" y="6455"/>
                  </a:lnTo>
                  <a:lnTo>
                    <a:pt x="1504" y="6462"/>
                  </a:lnTo>
                  <a:lnTo>
                    <a:pt x="1530" y="6469"/>
                  </a:lnTo>
                  <a:lnTo>
                    <a:pt x="1561" y="6473"/>
                  </a:lnTo>
                  <a:lnTo>
                    <a:pt x="1596" y="6475"/>
                  </a:lnTo>
                  <a:lnTo>
                    <a:pt x="1635" y="6477"/>
                  </a:lnTo>
                  <a:lnTo>
                    <a:pt x="1655" y="6477"/>
                  </a:lnTo>
                  <a:lnTo>
                    <a:pt x="1672" y="6475"/>
                  </a:lnTo>
                  <a:lnTo>
                    <a:pt x="1691" y="6474"/>
                  </a:lnTo>
                  <a:lnTo>
                    <a:pt x="1707" y="6471"/>
                  </a:lnTo>
                  <a:lnTo>
                    <a:pt x="1724" y="6467"/>
                  </a:lnTo>
                  <a:lnTo>
                    <a:pt x="1740" y="6463"/>
                  </a:lnTo>
                  <a:lnTo>
                    <a:pt x="1756" y="6459"/>
                  </a:lnTo>
                  <a:lnTo>
                    <a:pt x="1771" y="6454"/>
                  </a:lnTo>
                  <a:lnTo>
                    <a:pt x="1786" y="6449"/>
                  </a:lnTo>
                  <a:lnTo>
                    <a:pt x="1799" y="6442"/>
                  </a:lnTo>
                  <a:lnTo>
                    <a:pt x="1812" y="6435"/>
                  </a:lnTo>
                  <a:lnTo>
                    <a:pt x="1826" y="6429"/>
                  </a:lnTo>
                  <a:lnTo>
                    <a:pt x="1851" y="6413"/>
                  </a:lnTo>
                  <a:lnTo>
                    <a:pt x="1875" y="6395"/>
                  </a:lnTo>
                  <a:lnTo>
                    <a:pt x="1897" y="6375"/>
                  </a:lnTo>
                  <a:lnTo>
                    <a:pt x="1918" y="6355"/>
                  </a:lnTo>
                  <a:lnTo>
                    <a:pt x="1938" y="6334"/>
                  </a:lnTo>
                  <a:lnTo>
                    <a:pt x="1957" y="6311"/>
                  </a:lnTo>
                  <a:lnTo>
                    <a:pt x="1994" y="6263"/>
                  </a:lnTo>
                  <a:lnTo>
                    <a:pt x="2030" y="6214"/>
                  </a:lnTo>
                  <a:lnTo>
                    <a:pt x="2048" y="6210"/>
                  </a:lnTo>
                  <a:lnTo>
                    <a:pt x="2065" y="6208"/>
                  </a:lnTo>
                  <a:lnTo>
                    <a:pt x="2082" y="6208"/>
                  </a:lnTo>
                  <a:lnTo>
                    <a:pt x="2097" y="6211"/>
                  </a:lnTo>
                  <a:lnTo>
                    <a:pt x="2110" y="6215"/>
                  </a:lnTo>
                  <a:lnTo>
                    <a:pt x="2124" y="6220"/>
                  </a:lnTo>
                  <a:lnTo>
                    <a:pt x="2136" y="6228"/>
                  </a:lnTo>
                  <a:lnTo>
                    <a:pt x="2147" y="6236"/>
                  </a:lnTo>
                  <a:lnTo>
                    <a:pt x="2157" y="6246"/>
                  </a:lnTo>
                  <a:lnTo>
                    <a:pt x="2168" y="6258"/>
                  </a:lnTo>
                  <a:lnTo>
                    <a:pt x="2177" y="6268"/>
                  </a:lnTo>
                  <a:lnTo>
                    <a:pt x="2187" y="6282"/>
                  </a:lnTo>
                  <a:lnTo>
                    <a:pt x="2204" y="6308"/>
                  </a:lnTo>
                  <a:lnTo>
                    <a:pt x="2223" y="6336"/>
                  </a:lnTo>
                  <a:lnTo>
                    <a:pt x="2240" y="6365"/>
                  </a:lnTo>
                  <a:lnTo>
                    <a:pt x="2259" y="6391"/>
                  </a:lnTo>
                  <a:lnTo>
                    <a:pt x="2270" y="6403"/>
                  </a:lnTo>
                  <a:lnTo>
                    <a:pt x="2280" y="6415"/>
                  </a:lnTo>
                  <a:lnTo>
                    <a:pt x="2292" y="6426"/>
                  </a:lnTo>
                  <a:lnTo>
                    <a:pt x="2304" y="6435"/>
                  </a:lnTo>
                  <a:lnTo>
                    <a:pt x="2318" y="6445"/>
                  </a:lnTo>
                  <a:lnTo>
                    <a:pt x="2332" y="6451"/>
                  </a:lnTo>
                  <a:lnTo>
                    <a:pt x="2347" y="6458"/>
                  </a:lnTo>
                  <a:lnTo>
                    <a:pt x="2363" y="6462"/>
                  </a:lnTo>
                  <a:lnTo>
                    <a:pt x="2382" y="6463"/>
                  </a:lnTo>
                  <a:lnTo>
                    <a:pt x="2400" y="6465"/>
                  </a:lnTo>
                  <a:lnTo>
                    <a:pt x="2421" y="6462"/>
                  </a:lnTo>
                  <a:lnTo>
                    <a:pt x="2443" y="6458"/>
                  </a:lnTo>
                  <a:lnTo>
                    <a:pt x="2494" y="6453"/>
                  </a:lnTo>
                  <a:lnTo>
                    <a:pt x="2542" y="6449"/>
                  </a:lnTo>
                  <a:lnTo>
                    <a:pt x="2565" y="6447"/>
                  </a:lnTo>
                  <a:lnTo>
                    <a:pt x="2586" y="6447"/>
                  </a:lnTo>
                  <a:lnTo>
                    <a:pt x="2608" y="6449"/>
                  </a:lnTo>
                  <a:lnTo>
                    <a:pt x="2628" y="6450"/>
                  </a:lnTo>
                  <a:lnTo>
                    <a:pt x="2648" y="6451"/>
                  </a:lnTo>
                  <a:lnTo>
                    <a:pt x="2666" y="6454"/>
                  </a:lnTo>
                  <a:lnTo>
                    <a:pt x="2684" y="6458"/>
                  </a:lnTo>
                  <a:lnTo>
                    <a:pt x="2701" y="6462"/>
                  </a:lnTo>
                  <a:lnTo>
                    <a:pt x="2719" y="6467"/>
                  </a:lnTo>
                  <a:lnTo>
                    <a:pt x="2735" y="6474"/>
                  </a:lnTo>
                  <a:lnTo>
                    <a:pt x="2749" y="6481"/>
                  </a:lnTo>
                  <a:lnTo>
                    <a:pt x="2765" y="6489"/>
                  </a:lnTo>
                  <a:lnTo>
                    <a:pt x="2779" y="6498"/>
                  </a:lnTo>
                  <a:lnTo>
                    <a:pt x="2792" y="6508"/>
                  </a:lnTo>
                  <a:lnTo>
                    <a:pt x="2805" y="6518"/>
                  </a:lnTo>
                  <a:lnTo>
                    <a:pt x="2819" y="6530"/>
                  </a:lnTo>
                  <a:lnTo>
                    <a:pt x="2831" y="6542"/>
                  </a:lnTo>
                  <a:lnTo>
                    <a:pt x="2842" y="6557"/>
                  </a:lnTo>
                  <a:lnTo>
                    <a:pt x="2852" y="6572"/>
                  </a:lnTo>
                  <a:lnTo>
                    <a:pt x="2863" y="6588"/>
                  </a:lnTo>
                  <a:lnTo>
                    <a:pt x="2874" y="6605"/>
                  </a:lnTo>
                  <a:lnTo>
                    <a:pt x="2883" y="6624"/>
                  </a:lnTo>
                  <a:lnTo>
                    <a:pt x="2892" y="6643"/>
                  </a:lnTo>
                  <a:lnTo>
                    <a:pt x="2900" y="6664"/>
                  </a:lnTo>
                  <a:lnTo>
                    <a:pt x="2908" y="6685"/>
                  </a:lnTo>
                  <a:lnTo>
                    <a:pt x="2916" y="6708"/>
                  </a:lnTo>
                  <a:lnTo>
                    <a:pt x="2924" y="6733"/>
                  </a:lnTo>
                  <a:lnTo>
                    <a:pt x="2931" y="6759"/>
                  </a:lnTo>
                  <a:lnTo>
                    <a:pt x="2935" y="6775"/>
                  </a:lnTo>
                  <a:lnTo>
                    <a:pt x="2940" y="6790"/>
                  </a:lnTo>
                  <a:lnTo>
                    <a:pt x="2947" y="6803"/>
                  </a:lnTo>
                  <a:lnTo>
                    <a:pt x="2955" y="6816"/>
                  </a:lnTo>
                  <a:lnTo>
                    <a:pt x="2971" y="6840"/>
                  </a:lnTo>
                  <a:lnTo>
                    <a:pt x="2989" y="6864"/>
                  </a:lnTo>
                  <a:lnTo>
                    <a:pt x="3007" y="6887"/>
                  </a:lnTo>
                  <a:lnTo>
                    <a:pt x="3022" y="6910"/>
                  </a:lnTo>
                  <a:lnTo>
                    <a:pt x="3029" y="6923"/>
                  </a:lnTo>
                  <a:lnTo>
                    <a:pt x="3035" y="6935"/>
                  </a:lnTo>
                  <a:lnTo>
                    <a:pt x="3039" y="6949"/>
                  </a:lnTo>
                  <a:lnTo>
                    <a:pt x="3043" y="6963"/>
                  </a:lnTo>
                  <a:lnTo>
                    <a:pt x="5179" y="6963"/>
                  </a:lnTo>
                  <a:lnTo>
                    <a:pt x="5179" y="147"/>
                  </a:lnTo>
                  <a:close/>
                </a:path>
              </a:pathLst>
            </a:custGeom>
            <a:solidFill>
              <a:srgbClr val="d4bc8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7254360" y="2302920"/>
              <a:ext cx="117720" cy="82800"/>
            </a:xfrm>
            <a:custGeom>
              <a:avLst/>
              <a:gdLst/>
              <a:ahLst/>
              <a:rect l="l" t="t" r="r" b="b"/>
              <a:pathLst>
                <a:path w="271" h="208">
                  <a:moveTo>
                    <a:pt x="18" y="205"/>
                  </a:moveTo>
                  <a:lnTo>
                    <a:pt x="20" y="204"/>
                  </a:lnTo>
                  <a:lnTo>
                    <a:pt x="39" y="179"/>
                  </a:lnTo>
                  <a:lnTo>
                    <a:pt x="57" y="158"/>
                  </a:lnTo>
                  <a:lnTo>
                    <a:pt x="77" y="139"/>
                  </a:lnTo>
                  <a:lnTo>
                    <a:pt x="96" y="122"/>
                  </a:lnTo>
                  <a:lnTo>
                    <a:pt x="115" y="106"/>
                  </a:lnTo>
                  <a:lnTo>
                    <a:pt x="135" y="91"/>
                  </a:lnTo>
                  <a:lnTo>
                    <a:pt x="152" y="79"/>
                  </a:lnTo>
                  <a:lnTo>
                    <a:pt x="171" y="67"/>
                  </a:lnTo>
                  <a:lnTo>
                    <a:pt x="204" y="49"/>
                  </a:lnTo>
                  <a:lnTo>
                    <a:pt x="234" y="35"/>
                  </a:lnTo>
                  <a:lnTo>
                    <a:pt x="256" y="26"/>
                  </a:lnTo>
                  <a:lnTo>
                    <a:pt x="271" y="22"/>
                  </a:lnTo>
                  <a:lnTo>
                    <a:pt x="264" y="0"/>
                  </a:lnTo>
                  <a:lnTo>
                    <a:pt x="248" y="6"/>
                  </a:lnTo>
                  <a:lnTo>
                    <a:pt x="224" y="15"/>
                  </a:lnTo>
                  <a:lnTo>
                    <a:pt x="194" y="28"/>
                  </a:lnTo>
                  <a:lnTo>
                    <a:pt x="159" y="49"/>
                  </a:lnTo>
                  <a:lnTo>
                    <a:pt x="140" y="61"/>
                  </a:lnTo>
                  <a:lnTo>
                    <a:pt x="121" y="74"/>
                  </a:lnTo>
                  <a:lnTo>
                    <a:pt x="101" y="89"/>
                  </a:lnTo>
                  <a:lnTo>
                    <a:pt x="81" y="105"/>
                  </a:lnTo>
                  <a:lnTo>
                    <a:pt x="61" y="123"/>
                  </a:lnTo>
                  <a:lnTo>
                    <a:pt x="41" y="143"/>
                  </a:lnTo>
                  <a:lnTo>
                    <a:pt x="21" y="166"/>
                  </a:lnTo>
                  <a:lnTo>
                    <a:pt x="2" y="190"/>
                  </a:lnTo>
                  <a:lnTo>
                    <a:pt x="4" y="189"/>
                  </a:lnTo>
                  <a:lnTo>
                    <a:pt x="2" y="190"/>
                  </a:lnTo>
                  <a:lnTo>
                    <a:pt x="0" y="194"/>
                  </a:lnTo>
                  <a:lnTo>
                    <a:pt x="0" y="198"/>
                  </a:lnTo>
                  <a:lnTo>
                    <a:pt x="2" y="202"/>
                  </a:lnTo>
                  <a:lnTo>
                    <a:pt x="5" y="205"/>
                  </a:lnTo>
                  <a:lnTo>
                    <a:pt x="8" y="208"/>
                  </a:lnTo>
                  <a:lnTo>
                    <a:pt x="13" y="208"/>
                  </a:lnTo>
                  <a:lnTo>
                    <a:pt x="17" y="206"/>
                  </a:lnTo>
                  <a:lnTo>
                    <a:pt x="20" y="204"/>
                  </a:lnTo>
                  <a:lnTo>
                    <a:pt x="18" y="205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6929280" y="2366640"/>
              <a:ext cx="333000" cy="42120"/>
            </a:xfrm>
            <a:custGeom>
              <a:avLst/>
              <a:gdLst/>
              <a:ahLst/>
              <a:rect l="l" t="t" r="r" b="b"/>
              <a:pathLst>
                <a:path w="769" h="110">
                  <a:moveTo>
                    <a:pt x="17" y="30"/>
                  </a:moveTo>
                  <a:lnTo>
                    <a:pt x="17" y="28"/>
                  </a:lnTo>
                  <a:lnTo>
                    <a:pt x="22" y="26"/>
                  </a:lnTo>
                  <a:lnTo>
                    <a:pt x="32" y="23"/>
                  </a:lnTo>
                  <a:lnTo>
                    <a:pt x="42" y="23"/>
                  </a:lnTo>
                  <a:lnTo>
                    <a:pt x="56" y="23"/>
                  </a:lnTo>
                  <a:lnTo>
                    <a:pt x="72" y="24"/>
                  </a:lnTo>
                  <a:lnTo>
                    <a:pt x="91" y="26"/>
                  </a:lnTo>
                  <a:lnTo>
                    <a:pt x="111" y="30"/>
                  </a:lnTo>
                  <a:lnTo>
                    <a:pt x="131" y="34"/>
                  </a:lnTo>
                  <a:lnTo>
                    <a:pt x="230" y="56"/>
                  </a:lnTo>
                  <a:lnTo>
                    <a:pt x="342" y="82"/>
                  </a:lnTo>
                  <a:lnTo>
                    <a:pt x="401" y="94"/>
                  </a:lnTo>
                  <a:lnTo>
                    <a:pt x="461" y="103"/>
                  </a:lnTo>
                  <a:lnTo>
                    <a:pt x="490" y="107"/>
                  </a:lnTo>
                  <a:lnTo>
                    <a:pt x="520" y="108"/>
                  </a:lnTo>
                  <a:lnTo>
                    <a:pt x="548" y="110"/>
                  </a:lnTo>
                  <a:lnTo>
                    <a:pt x="577" y="110"/>
                  </a:lnTo>
                  <a:lnTo>
                    <a:pt x="604" y="108"/>
                  </a:lnTo>
                  <a:lnTo>
                    <a:pt x="632" y="106"/>
                  </a:lnTo>
                  <a:lnTo>
                    <a:pt x="657" y="102"/>
                  </a:lnTo>
                  <a:lnTo>
                    <a:pt x="683" y="95"/>
                  </a:lnTo>
                  <a:lnTo>
                    <a:pt x="707" y="86"/>
                  </a:lnTo>
                  <a:lnTo>
                    <a:pt x="729" y="75"/>
                  </a:lnTo>
                  <a:lnTo>
                    <a:pt x="740" y="70"/>
                  </a:lnTo>
                  <a:lnTo>
                    <a:pt x="751" y="63"/>
                  </a:lnTo>
                  <a:lnTo>
                    <a:pt x="760" y="55"/>
                  </a:lnTo>
                  <a:lnTo>
                    <a:pt x="769" y="47"/>
                  </a:lnTo>
                  <a:lnTo>
                    <a:pt x="755" y="31"/>
                  </a:lnTo>
                  <a:lnTo>
                    <a:pt x="747" y="38"/>
                  </a:lnTo>
                  <a:lnTo>
                    <a:pt x="737" y="44"/>
                  </a:lnTo>
                  <a:lnTo>
                    <a:pt x="728" y="50"/>
                  </a:lnTo>
                  <a:lnTo>
                    <a:pt x="719" y="56"/>
                  </a:lnTo>
                  <a:lnTo>
                    <a:pt x="697" y="66"/>
                  </a:lnTo>
                  <a:lnTo>
                    <a:pt x="676" y="74"/>
                  </a:lnTo>
                  <a:lnTo>
                    <a:pt x="653" y="79"/>
                  </a:lnTo>
                  <a:lnTo>
                    <a:pt x="628" y="84"/>
                  </a:lnTo>
                  <a:lnTo>
                    <a:pt x="602" y="87"/>
                  </a:lnTo>
                  <a:lnTo>
                    <a:pt x="576" y="88"/>
                  </a:lnTo>
                  <a:lnTo>
                    <a:pt x="549" y="88"/>
                  </a:lnTo>
                  <a:lnTo>
                    <a:pt x="521" y="87"/>
                  </a:lnTo>
                  <a:lnTo>
                    <a:pt x="491" y="84"/>
                  </a:lnTo>
                  <a:lnTo>
                    <a:pt x="463" y="82"/>
                  </a:lnTo>
                  <a:lnTo>
                    <a:pt x="405" y="72"/>
                  </a:lnTo>
                  <a:lnTo>
                    <a:pt x="347" y="60"/>
                  </a:lnTo>
                  <a:lnTo>
                    <a:pt x="235" y="35"/>
                  </a:lnTo>
                  <a:lnTo>
                    <a:pt x="136" y="12"/>
                  </a:lnTo>
                  <a:lnTo>
                    <a:pt x="115" y="8"/>
                  </a:lnTo>
                  <a:lnTo>
                    <a:pt x="93" y="4"/>
                  </a:lnTo>
                  <a:lnTo>
                    <a:pt x="74" y="1"/>
                  </a:lnTo>
                  <a:lnTo>
                    <a:pt x="57" y="0"/>
                  </a:lnTo>
                  <a:lnTo>
                    <a:pt x="41" y="0"/>
                  </a:lnTo>
                  <a:lnTo>
                    <a:pt x="28" y="1"/>
                  </a:lnTo>
                  <a:lnTo>
                    <a:pt x="16" y="5"/>
                  </a:lnTo>
                  <a:lnTo>
                    <a:pt x="4" y="11"/>
                  </a:lnTo>
                  <a:lnTo>
                    <a:pt x="5" y="11"/>
                  </a:lnTo>
                  <a:lnTo>
                    <a:pt x="4" y="11"/>
                  </a:lnTo>
                  <a:lnTo>
                    <a:pt x="1" y="15"/>
                  </a:lnTo>
                  <a:lnTo>
                    <a:pt x="0" y="19"/>
                  </a:lnTo>
                  <a:lnTo>
                    <a:pt x="0" y="23"/>
                  </a:lnTo>
                  <a:lnTo>
                    <a:pt x="2" y="27"/>
                  </a:lnTo>
                  <a:lnTo>
                    <a:pt x="5" y="30"/>
                  </a:lnTo>
                  <a:lnTo>
                    <a:pt x="9" y="31"/>
                  </a:lnTo>
                  <a:lnTo>
                    <a:pt x="13" y="31"/>
                  </a:lnTo>
                  <a:lnTo>
                    <a:pt x="17" y="28"/>
                  </a:lnTo>
                  <a:lnTo>
                    <a:pt x="17" y="3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64400" y="2369880"/>
              <a:ext cx="171000" cy="82440"/>
            </a:xfrm>
            <a:custGeom>
              <a:avLst/>
              <a:gdLst/>
              <a:ahLst/>
              <a:rect l="l" t="t" r="r" b="b"/>
              <a:pathLst>
                <a:path w="393" h="208">
                  <a:moveTo>
                    <a:pt x="15" y="207"/>
                  </a:moveTo>
                  <a:lnTo>
                    <a:pt x="16" y="207"/>
                  </a:lnTo>
                  <a:lnTo>
                    <a:pt x="40" y="195"/>
                  </a:lnTo>
                  <a:lnTo>
                    <a:pt x="83" y="175"/>
                  </a:lnTo>
                  <a:lnTo>
                    <a:pt x="136" y="149"/>
                  </a:lnTo>
                  <a:lnTo>
                    <a:pt x="197" y="120"/>
                  </a:lnTo>
                  <a:lnTo>
                    <a:pt x="258" y="89"/>
                  </a:lnTo>
                  <a:lnTo>
                    <a:pt x="314" y="61"/>
                  </a:lnTo>
                  <a:lnTo>
                    <a:pt x="361" y="37"/>
                  </a:lnTo>
                  <a:lnTo>
                    <a:pt x="393" y="19"/>
                  </a:lnTo>
                  <a:lnTo>
                    <a:pt x="381" y="0"/>
                  </a:lnTo>
                  <a:lnTo>
                    <a:pt x="350" y="17"/>
                  </a:lnTo>
                  <a:lnTo>
                    <a:pt x="305" y="41"/>
                  </a:lnTo>
                  <a:lnTo>
                    <a:pt x="249" y="69"/>
                  </a:lnTo>
                  <a:lnTo>
                    <a:pt x="187" y="100"/>
                  </a:lnTo>
                  <a:lnTo>
                    <a:pt x="127" y="129"/>
                  </a:lnTo>
                  <a:lnTo>
                    <a:pt x="72" y="155"/>
                  </a:lnTo>
                  <a:lnTo>
                    <a:pt x="31" y="175"/>
                  </a:lnTo>
                  <a:lnTo>
                    <a:pt x="5" y="187"/>
                  </a:lnTo>
                  <a:lnTo>
                    <a:pt x="7" y="187"/>
                  </a:lnTo>
                  <a:lnTo>
                    <a:pt x="5" y="187"/>
                  </a:lnTo>
                  <a:lnTo>
                    <a:pt x="1" y="190"/>
                  </a:lnTo>
                  <a:lnTo>
                    <a:pt x="0" y="194"/>
                  </a:lnTo>
                  <a:lnTo>
                    <a:pt x="0" y="198"/>
                  </a:lnTo>
                  <a:lnTo>
                    <a:pt x="1" y="202"/>
                  </a:lnTo>
                  <a:lnTo>
                    <a:pt x="4" y="204"/>
                  </a:lnTo>
                  <a:lnTo>
                    <a:pt x="7" y="207"/>
                  </a:lnTo>
                  <a:lnTo>
                    <a:pt x="11" y="208"/>
                  </a:lnTo>
                  <a:lnTo>
                    <a:pt x="16" y="207"/>
                  </a:lnTo>
                  <a:lnTo>
                    <a:pt x="15" y="20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569640" y="2398680"/>
              <a:ext cx="201960" cy="60840"/>
            </a:xfrm>
            <a:custGeom>
              <a:avLst/>
              <a:gdLst/>
              <a:ahLst/>
              <a:rect l="l" t="t" r="r" b="b"/>
              <a:pathLst>
                <a:path w="467" h="152">
                  <a:moveTo>
                    <a:pt x="14" y="23"/>
                  </a:moveTo>
                  <a:lnTo>
                    <a:pt x="14" y="23"/>
                  </a:lnTo>
                  <a:lnTo>
                    <a:pt x="26" y="21"/>
                  </a:lnTo>
                  <a:lnTo>
                    <a:pt x="39" y="21"/>
                  </a:lnTo>
                  <a:lnTo>
                    <a:pt x="52" y="23"/>
                  </a:lnTo>
                  <a:lnTo>
                    <a:pt x="65" y="25"/>
                  </a:lnTo>
                  <a:lnTo>
                    <a:pt x="77" y="28"/>
                  </a:lnTo>
                  <a:lnTo>
                    <a:pt x="90" y="32"/>
                  </a:lnTo>
                  <a:lnTo>
                    <a:pt x="102" y="37"/>
                  </a:lnTo>
                  <a:lnTo>
                    <a:pt x="114" y="41"/>
                  </a:lnTo>
                  <a:lnTo>
                    <a:pt x="166" y="69"/>
                  </a:lnTo>
                  <a:lnTo>
                    <a:pt x="218" y="99"/>
                  </a:lnTo>
                  <a:lnTo>
                    <a:pt x="245" y="114"/>
                  </a:lnTo>
                  <a:lnTo>
                    <a:pt x="273" y="127"/>
                  </a:lnTo>
                  <a:lnTo>
                    <a:pt x="288" y="134"/>
                  </a:lnTo>
                  <a:lnTo>
                    <a:pt x="302" y="139"/>
                  </a:lnTo>
                  <a:lnTo>
                    <a:pt x="317" y="143"/>
                  </a:lnTo>
                  <a:lnTo>
                    <a:pt x="332" y="147"/>
                  </a:lnTo>
                  <a:lnTo>
                    <a:pt x="348" y="150"/>
                  </a:lnTo>
                  <a:lnTo>
                    <a:pt x="364" y="151"/>
                  </a:lnTo>
                  <a:lnTo>
                    <a:pt x="380" y="152"/>
                  </a:lnTo>
                  <a:lnTo>
                    <a:pt x="396" y="152"/>
                  </a:lnTo>
                  <a:lnTo>
                    <a:pt x="413" y="150"/>
                  </a:lnTo>
                  <a:lnTo>
                    <a:pt x="431" y="147"/>
                  </a:lnTo>
                  <a:lnTo>
                    <a:pt x="449" y="142"/>
                  </a:lnTo>
                  <a:lnTo>
                    <a:pt x="467" y="135"/>
                  </a:lnTo>
                  <a:lnTo>
                    <a:pt x="459" y="115"/>
                  </a:lnTo>
                  <a:lnTo>
                    <a:pt x="443" y="120"/>
                  </a:lnTo>
                  <a:lnTo>
                    <a:pt x="425" y="124"/>
                  </a:lnTo>
                  <a:lnTo>
                    <a:pt x="411" y="128"/>
                  </a:lnTo>
                  <a:lnTo>
                    <a:pt x="395" y="130"/>
                  </a:lnTo>
                  <a:lnTo>
                    <a:pt x="380" y="130"/>
                  </a:lnTo>
                  <a:lnTo>
                    <a:pt x="365" y="130"/>
                  </a:lnTo>
                  <a:lnTo>
                    <a:pt x="351" y="128"/>
                  </a:lnTo>
                  <a:lnTo>
                    <a:pt x="337" y="126"/>
                  </a:lnTo>
                  <a:lnTo>
                    <a:pt x="322" y="122"/>
                  </a:lnTo>
                  <a:lnTo>
                    <a:pt x="309" y="118"/>
                  </a:lnTo>
                  <a:lnTo>
                    <a:pt x="296" y="112"/>
                  </a:lnTo>
                  <a:lnTo>
                    <a:pt x="282" y="107"/>
                  </a:lnTo>
                  <a:lnTo>
                    <a:pt x="256" y="94"/>
                  </a:lnTo>
                  <a:lnTo>
                    <a:pt x="229" y="80"/>
                  </a:lnTo>
                  <a:lnTo>
                    <a:pt x="177" y="49"/>
                  </a:lnTo>
                  <a:lnTo>
                    <a:pt x="125" y="23"/>
                  </a:lnTo>
                  <a:lnTo>
                    <a:pt x="110" y="16"/>
                  </a:lnTo>
                  <a:lnTo>
                    <a:pt x="97" y="11"/>
                  </a:lnTo>
                  <a:lnTo>
                    <a:pt x="83" y="7"/>
                  </a:lnTo>
                  <a:lnTo>
                    <a:pt x="69" y="4"/>
                  </a:lnTo>
                  <a:lnTo>
                    <a:pt x="55" y="1"/>
                  </a:lnTo>
                  <a:lnTo>
                    <a:pt x="40" y="0"/>
                  </a:lnTo>
                  <a:lnTo>
                    <a:pt x="26" y="0"/>
                  </a:lnTo>
                  <a:lnTo>
                    <a:pt x="11" y="1"/>
                  </a:lnTo>
                  <a:lnTo>
                    <a:pt x="11" y="1"/>
                  </a:lnTo>
                  <a:lnTo>
                    <a:pt x="11" y="1"/>
                  </a:lnTo>
                  <a:lnTo>
                    <a:pt x="6" y="3"/>
                  </a:lnTo>
                  <a:lnTo>
                    <a:pt x="3" y="5"/>
                  </a:lnTo>
                  <a:lnTo>
                    <a:pt x="2" y="9"/>
                  </a:lnTo>
                  <a:lnTo>
                    <a:pt x="0" y="13"/>
                  </a:lnTo>
                  <a:lnTo>
                    <a:pt x="2" y="17"/>
                  </a:lnTo>
                  <a:lnTo>
                    <a:pt x="4" y="20"/>
                  </a:lnTo>
                  <a:lnTo>
                    <a:pt x="8" y="23"/>
                  </a:lnTo>
                  <a:lnTo>
                    <a:pt x="14" y="2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040" bIns="14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065280" y="2244600"/>
              <a:ext cx="508680" cy="164160"/>
            </a:xfrm>
            <a:custGeom>
              <a:avLst/>
              <a:gdLst/>
              <a:ahLst/>
              <a:rect l="l" t="t" r="r" b="b"/>
              <a:pathLst>
                <a:path w="1178" h="413">
                  <a:moveTo>
                    <a:pt x="16" y="71"/>
                  </a:moveTo>
                  <a:lnTo>
                    <a:pt x="15" y="71"/>
                  </a:lnTo>
                  <a:lnTo>
                    <a:pt x="39" y="62"/>
                  </a:lnTo>
                  <a:lnTo>
                    <a:pt x="62" y="54"/>
                  </a:lnTo>
                  <a:lnTo>
                    <a:pt x="84" y="46"/>
                  </a:lnTo>
                  <a:lnTo>
                    <a:pt x="107" y="39"/>
                  </a:lnTo>
                  <a:lnTo>
                    <a:pt x="130" y="34"/>
                  </a:lnTo>
                  <a:lnTo>
                    <a:pt x="151" y="30"/>
                  </a:lnTo>
                  <a:lnTo>
                    <a:pt x="174" y="26"/>
                  </a:lnTo>
                  <a:lnTo>
                    <a:pt x="195" y="24"/>
                  </a:lnTo>
                  <a:lnTo>
                    <a:pt x="217" y="23"/>
                  </a:lnTo>
                  <a:lnTo>
                    <a:pt x="238" y="22"/>
                  </a:lnTo>
                  <a:lnTo>
                    <a:pt x="260" y="22"/>
                  </a:lnTo>
                  <a:lnTo>
                    <a:pt x="281" y="23"/>
                  </a:lnTo>
                  <a:lnTo>
                    <a:pt x="301" y="26"/>
                  </a:lnTo>
                  <a:lnTo>
                    <a:pt x="321" y="28"/>
                  </a:lnTo>
                  <a:lnTo>
                    <a:pt x="342" y="31"/>
                  </a:lnTo>
                  <a:lnTo>
                    <a:pt x="362" y="35"/>
                  </a:lnTo>
                  <a:lnTo>
                    <a:pt x="403" y="46"/>
                  </a:lnTo>
                  <a:lnTo>
                    <a:pt x="441" y="58"/>
                  </a:lnTo>
                  <a:lnTo>
                    <a:pt x="480" y="73"/>
                  </a:lnTo>
                  <a:lnTo>
                    <a:pt x="519" y="90"/>
                  </a:lnTo>
                  <a:lnTo>
                    <a:pt x="556" y="107"/>
                  </a:lnTo>
                  <a:lnTo>
                    <a:pt x="594" y="127"/>
                  </a:lnTo>
                  <a:lnTo>
                    <a:pt x="630" y="149"/>
                  </a:lnTo>
                  <a:lnTo>
                    <a:pt x="665" y="170"/>
                  </a:lnTo>
                  <a:lnTo>
                    <a:pt x="804" y="260"/>
                  </a:lnTo>
                  <a:lnTo>
                    <a:pt x="933" y="341"/>
                  </a:lnTo>
                  <a:lnTo>
                    <a:pt x="964" y="359"/>
                  </a:lnTo>
                  <a:lnTo>
                    <a:pt x="996" y="373"/>
                  </a:lnTo>
                  <a:lnTo>
                    <a:pt x="1027" y="387"/>
                  </a:lnTo>
                  <a:lnTo>
                    <a:pt x="1057" y="397"/>
                  </a:lnTo>
                  <a:lnTo>
                    <a:pt x="1072" y="401"/>
                  </a:lnTo>
                  <a:lnTo>
                    <a:pt x="1087" y="405"/>
                  </a:lnTo>
                  <a:lnTo>
                    <a:pt x="1103" y="408"/>
                  </a:lnTo>
                  <a:lnTo>
                    <a:pt x="1118" y="411"/>
                  </a:lnTo>
                  <a:lnTo>
                    <a:pt x="1132" y="412"/>
                  </a:lnTo>
                  <a:lnTo>
                    <a:pt x="1147" y="413"/>
                  </a:lnTo>
                  <a:lnTo>
                    <a:pt x="1163" y="412"/>
                  </a:lnTo>
                  <a:lnTo>
                    <a:pt x="1178" y="411"/>
                  </a:lnTo>
                  <a:lnTo>
                    <a:pt x="1175" y="389"/>
                  </a:lnTo>
                  <a:lnTo>
                    <a:pt x="1162" y="391"/>
                  </a:lnTo>
                  <a:lnTo>
                    <a:pt x="1147" y="391"/>
                  </a:lnTo>
                  <a:lnTo>
                    <a:pt x="1134" y="391"/>
                  </a:lnTo>
                  <a:lnTo>
                    <a:pt x="1120" y="389"/>
                  </a:lnTo>
                  <a:lnTo>
                    <a:pt x="1107" y="387"/>
                  </a:lnTo>
                  <a:lnTo>
                    <a:pt x="1092" y="384"/>
                  </a:lnTo>
                  <a:lnTo>
                    <a:pt x="1077" y="380"/>
                  </a:lnTo>
                  <a:lnTo>
                    <a:pt x="1064" y="376"/>
                  </a:lnTo>
                  <a:lnTo>
                    <a:pt x="1035" y="367"/>
                  </a:lnTo>
                  <a:lnTo>
                    <a:pt x="1005" y="353"/>
                  </a:lnTo>
                  <a:lnTo>
                    <a:pt x="975" y="339"/>
                  </a:lnTo>
                  <a:lnTo>
                    <a:pt x="944" y="321"/>
                  </a:lnTo>
                  <a:lnTo>
                    <a:pt x="816" y="241"/>
                  </a:lnTo>
                  <a:lnTo>
                    <a:pt x="677" y="151"/>
                  </a:lnTo>
                  <a:lnTo>
                    <a:pt x="640" y="129"/>
                  </a:lnTo>
                  <a:lnTo>
                    <a:pt x="604" y="107"/>
                  </a:lnTo>
                  <a:lnTo>
                    <a:pt x="566" y="89"/>
                  </a:lnTo>
                  <a:lnTo>
                    <a:pt x="528" y="70"/>
                  </a:lnTo>
                  <a:lnTo>
                    <a:pt x="489" y="53"/>
                  </a:lnTo>
                  <a:lnTo>
                    <a:pt x="449" y="38"/>
                  </a:lnTo>
                  <a:lnTo>
                    <a:pt x="408" y="24"/>
                  </a:lnTo>
                  <a:lnTo>
                    <a:pt x="368" y="14"/>
                  </a:lnTo>
                  <a:lnTo>
                    <a:pt x="346" y="10"/>
                  </a:lnTo>
                  <a:lnTo>
                    <a:pt x="325" y="6"/>
                  </a:lnTo>
                  <a:lnTo>
                    <a:pt x="304" y="3"/>
                  </a:lnTo>
                  <a:lnTo>
                    <a:pt x="282" y="2"/>
                  </a:lnTo>
                  <a:lnTo>
                    <a:pt x="260" y="0"/>
                  </a:lnTo>
                  <a:lnTo>
                    <a:pt x="238" y="0"/>
                  </a:lnTo>
                  <a:lnTo>
                    <a:pt x="215" y="0"/>
                  </a:lnTo>
                  <a:lnTo>
                    <a:pt x="193" y="2"/>
                  </a:lnTo>
                  <a:lnTo>
                    <a:pt x="171" y="4"/>
                  </a:lnTo>
                  <a:lnTo>
                    <a:pt x="147" y="8"/>
                  </a:lnTo>
                  <a:lnTo>
                    <a:pt x="125" y="12"/>
                  </a:lnTo>
                  <a:lnTo>
                    <a:pt x="102" y="18"/>
                  </a:lnTo>
                  <a:lnTo>
                    <a:pt x="78" y="24"/>
                  </a:lnTo>
                  <a:lnTo>
                    <a:pt x="54" y="32"/>
                  </a:lnTo>
                  <a:lnTo>
                    <a:pt x="31" y="42"/>
                  </a:lnTo>
                  <a:lnTo>
                    <a:pt x="7" y="51"/>
                  </a:lnTo>
                  <a:lnTo>
                    <a:pt x="6" y="51"/>
                  </a:lnTo>
                  <a:lnTo>
                    <a:pt x="7" y="51"/>
                  </a:lnTo>
                  <a:lnTo>
                    <a:pt x="3" y="54"/>
                  </a:lnTo>
                  <a:lnTo>
                    <a:pt x="0" y="58"/>
                  </a:lnTo>
                  <a:lnTo>
                    <a:pt x="0" y="62"/>
                  </a:lnTo>
                  <a:lnTo>
                    <a:pt x="0" y="66"/>
                  </a:lnTo>
                  <a:lnTo>
                    <a:pt x="3" y="70"/>
                  </a:lnTo>
                  <a:lnTo>
                    <a:pt x="7" y="73"/>
                  </a:lnTo>
                  <a:lnTo>
                    <a:pt x="11" y="73"/>
                  </a:lnTo>
                  <a:lnTo>
                    <a:pt x="15" y="71"/>
                  </a:lnTo>
                  <a:lnTo>
                    <a:pt x="16" y="7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5892840" y="2265120"/>
              <a:ext cx="178920" cy="54720"/>
            </a:xfrm>
            <a:custGeom>
              <a:avLst/>
              <a:gdLst/>
              <a:ahLst/>
              <a:rect l="l" t="t" r="r" b="b"/>
              <a:pathLst>
                <a:path w="411" h="138">
                  <a:moveTo>
                    <a:pt x="8" y="134"/>
                  </a:moveTo>
                  <a:lnTo>
                    <a:pt x="9" y="134"/>
                  </a:lnTo>
                  <a:lnTo>
                    <a:pt x="26" y="136"/>
                  </a:lnTo>
                  <a:lnTo>
                    <a:pt x="45" y="138"/>
                  </a:lnTo>
                  <a:lnTo>
                    <a:pt x="66" y="136"/>
                  </a:lnTo>
                  <a:lnTo>
                    <a:pt x="91" y="132"/>
                  </a:lnTo>
                  <a:lnTo>
                    <a:pt x="116" y="128"/>
                  </a:lnTo>
                  <a:lnTo>
                    <a:pt x="143" y="122"/>
                  </a:lnTo>
                  <a:lnTo>
                    <a:pt x="169" y="114"/>
                  </a:lnTo>
                  <a:lnTo>
                    <a:pt x="197" y="106"/>
                  </a:lnTo>
                  <a:lnTo>
                    <a:pt x="255" y="87"/>
                  </a:lnTo>
                  <a:lnTo>
                    <a:pt x="311" y="66"/>
                  </a:lnTo>
                  <a:lnTo>
                    <a:pt x="365" y="43"/>
                  </a:lnTo>
                  <a:lnTo>
                    <a:pt x="411" y="20"/>
                  </a:lnTo>
                  <a:lnTo>
                    <a:pt x="401" y="0"/>
                  </a:lnTo>
                  <a:lnTo>
                    <a:pt x="355" y="23"/>
                  </a:lnTo>
                  <a:lnTo>
                    <a:pt x="303" y="44"/>
                  </a:lnTo>
                  <a:lnTo>
                    <a:pt x="248" y="66"/>
                  </a:lnTo>
                  <a:lnTo>
                    <a:pt x="191" y="84"/>
                  </a:lnTo>
                  <a:lnTo>
                    <a:pt x="164" y="92"/>
                  </a:lnTo>
                  <a:lnTo>
                    <a:pt x="137" y="100"/>
                  </a:lnTo>
                  <a:lnTo>
                    <a:pt x="111" y="106"/>
                  </a:lnTo>
                  <a:lnTo>
                    <a:pt x="87" y="111"/>
                  </a:lnTo>
                  <a:lnTo>
                    <a:pt x="65" y="114"/>
                  </a:lnTo>
                  <a:lnTo>
                    <a:pt x="45" y="115"/>
                  </a:lnTo>
                  <a:lnTo>
                    <a:pt x="28" y="115"/>
                  </a:lnTo>
                  <a:lnTo>
                    <a:pt x="14" y="112"/>
                  </a:lnTo>
                  <a:lnTo>
                    <a:pt x="16" y="112"/>
                  </a:lnTo>
                  <a:lnTo>
                    <a:pt x="14" y="112"/>
                  </a:lnTo>
                  <a:lnTo>
                    <a:pt x="9" y="112"/>
                  </a:lnTo>
                  <a:lnTo>
                    <a:pt x="5" y="114"/>
                  </a:lnTo>
                  <a:lnTo>
                    <a:pt x="2" y="116"/>
                  </a:lnTo>
                  <a:lnTo>
                    <a:pt x="1" y="120"/>
                  </a:lnTo>
                  <a:lnTo>
                    <a:pt x="0" y="124"/>
                  </a:lnTo>
                  <a:lnTo>
                    <a:pt x="1" y="128"/>
                  </a:lnTo>
                  <a:lnTo>
                    <a:pt x="4" y="132"/>
                  </a:lnTo>
                  <a:lnTo>
                    <a:pt x="9" y="134"/>
                  </a:lnTo>
                  <a:lnTo>
                    <a:pt x="8" y="134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920" bIns="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5631840" y="2307240"/>
              <a:ext cx="267120" cy="243000"/>
            </a:xfrm>
            <a:custGeom>
              <a:avLst/>
              <a:gdLst/>
              <a:ahLst/>
              <a:rect l="l" t="t" r="r" b="b"/>
              <a:pathLst>
                <a:path w="618" h="611">
                  <a:moveTo>
                    <a:pt x="18" y="609"/>
                  </a:moveTo>
                  <a:lnTo>
                    <a:pt x="16" y="611"/>
                  </a:lnTo>
                  <a:lnTo>
                    <a:pt x="40" y="597"/>
                  </a:lnTo>
                  <a:lnTo>
                    <a:pt x="63" y="582"/>
                  </a:lnTo>
                  <a:lnTo>
                    <a:pt x="86" y="566"/>
                  </a:lnTo>
                  <a:lnTo>
                    <a:pt x="107" y="548"/>
                  </a:lnTo>
                  <a:lnTo>
                    <a:pt x="130" y="528"/>
                  </a:lnTo>
                  <a:lnTo>
                    <a:pt x="150" y="505"/>
                  </a:lnTo>
                  <a:lnTo>
                    <a:pt x="171" y="482"/>
                  </a:lnTo>
                  <a:lnTo>
                    <a:pt x="191" y="458"/>
                  </a:lnTo>
                  <a:lnTo>
                    <a:pt x="231" y="406"/>
                  </a:lnTo>
                  <a:lnTo>
                    <a:pt x="269" y="353"/>
                  </a:lnTo>
                  <a:lnTo>
                    <a:pt x="306" y="298"/>
                  </a:lnTo>
                  <a:lnTo>
                    <a:pt x="342" y="244"/>
                  </a:lnTo>
                  <a:lnTo>
                    <a:pt x="378" y="194"/>
                  </a:lnTo>
                  <a:lnTo>
                    <a:pt x="413" y="145"/>
                  </a:lnTo>
                  <a:lnTo>
                    <a:pt x="431" y="124"/>
                  </a:lnTo>
                  <a:lnTo>
                    <a:pt x="448" y="104"/>
                  </a:lnTo>
                  <a:lnTo>
                    <a:pt x="465" y="85"/>
                  </a:lnTo>
                  <a:lnTo>
                    <a:pt x="481" y="69"/>
                  </a:lnTo>
                  <a:lnTo>
                    <a:pt x="499" y="55"/>
                  </a:lnTo>
                  <a:lnTo>
                    <a:pt x="515" y="43"/>
                  </a:lnTo>
                  <a:lnTo>
                    <a:pt x="531" y="33"/>
                  </a:lnTo>
                  <a:lnTo>
                    <a:pt x="547" y="26"/>
                  </a:lnTo>
                  <a:lnTo>
                    <a:pt x="555" y="24"/>
                  </a:lnTo>
                  <a:lnTo>
                    <a:pt x="563" y="22"/>
                  </a:lnTo>
                  <a:lnTo>
                    <a:pt x="571" y="21"/>
                  </a:lnTo>
                  <a:lnTo>
                    <a:pt x="578" y="21"/>
                  </a:lnTo>
                  <a:lnTo>
                    <a:pt x="586" y="22"/>
                  </a:lnTo>
                  <a:lnTo>
                    <a:pt x="594" y="22"/>
                  </a:lnTo>
                  <a:lnTo>
                    <a:pt x="602" y="25"/>
                  </a:lnTo>
                  <a:lnTo>
                    <a:pt x="610" y="28"/>
                  </a:lnTo>
                  <a:lnTo>
                    <a:pt x="618" y="6"/>
                  </a:lnTo>
                  <a:lnTo>
                    <a:pt x="608" y="4"/>
                  </a:lnTo>
                  <a:lnTo>
                    <a:pt x="598" y="1"/>
                  </a:lnTo>
                  <a:lnTo>
                    <a:pt x="588" y="0"/>
                  </a:lnTo>
                  <a:lnTo>
                    <a:pt x="579" y="0"/>
                  </a:lnTo>
                  <a:lnTo>
                    <a:pt x="568" y="0"/>
                  </a:lnTo>
                  <a:lnTo>
                    <a:pt x="559" y="1"/>
                  </a:lnTo>
                  <a:lnTo>
                    <a:pt x="550" y="2"/>
                  </a:lnTo>
                  <a:lnTo>
                    <a:pt x="540" y="6"/>
                  </a:lnTo>
                  <a:lnTo>
                    <a:pt x="521" y="13"/>
                  </a:lnTo>
                  <a:lnTo>
                    <a:pt x="503" y="24"/>
                  </a:lnTo>
                  <a:lnTo>
                    <a:pt x="485" y="37"/>
                  </a:lnTo>
                  <a:lnTo>
                    <a:pt x="467" y="53"/>
                  </a:lnTo>
                  <a:lnTo>
                    <a:pt x="449" y="71"/>
                  </a:lnTo>
                  <a:lnTo>
                    <a:pt x="432" y="89"/>
                  </a:lnTo>
                  <a:lnTo>
                    <a:pt x="413" y="109"/>
                  </a:lnTo>
                  <a:lnTo>
                    <a:pt x="396" y="132"/>
                  </a:lnTo>
                  <a:lnTo>
                    <a:pt x="361" y="180"/>
                  </a:lnTo>
                  <a:lnTo>
                    <a:pt x="325" y="232"/>
                  </a:lnTo>
                  <a:lnTo>
                    <a:pt x="288" y="286"/>
                  </a:lnTo>
                  <a:lnTo>
                    <a:pt x="251" y="339"/>
                  </a:lnTo>
                  <a:lnTo>
                    <a:pt x="213" y="393"/>
                  </a:lnTo>
                  <a:lnTo>
                    <a:pt x="174" y="443"/>
                  </a:lnTo>
                  <a:lnTo>
                    <a:pt x="154" y="468"/>
                  </a:lnTo>
                  <a:lnTo>
                    <a:pt x="134" y="490"/>
                  </a:lnTo>
                  <a:lnTo>
                    <a:pt x="114" y="512"/>
                  </a:lnTo>
                  <a:lnTo>
                    <a:pt x="92" y="532"/>
                  </a:lnTo>
                  <a:lnTo>
                    <a:pt x="72" y="549"/>
                  </a:lnTo>
                  <a:lnTo>
                    <a:pt x="51" y="565"/>
                  </a:lnTo>
                  <a:lnTo>
                    <a:pt x="30" y="578"/>
                  </a:lnTo>
                  <a:lnTo>
                    <a:pt x="7" y="589"/>
                  </a:lnTo>
                  <a:lnTo>
                    <a:pt x="7" y="590"/>
                  </a:lnTo>
                  <a:lnTo>
                    <a:pt x="7" y="589"/>
                  </a:lnTo>
                  <a:lnTo>
                    <a:pt x="3" y="593"/>
                  </a:lnTo>
                  <a:lnTo>
                    <a:pt x="2" y="596"/>
                  </a:lnTo>
                  <a:lnTo>
                    <a:pt x="0" y="601"/>
                  </a:lnTo>
                  <a:lnTo>
                    <a:pt x="2" y="605"/>
                  </a:lnTo>
                  <a:lnTo>
                    <a:pt x="4" y="608"/>
                  </a:lnTo>
                  <a:lnTo>
                    <a:pt x="8" y="611"/>
                  </a:lnTo>
                  <a:lnTo>
                    <a:pt x="12" y="611"/>
                  </a:lnTo>
                  <a:lnTo>
                    <a:pt x="16" y="611"/>
                  </a:lnTo>
                  <a:lnTo>
                    <a:pt x="18" y="60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5502960" y="2541240"/>
              <a:ext cx="136440" cy="54000"/>
            </a:xfrm>
            <a:custGeom>
              <a:avLst/>
              <a:gdLst/>
              <a:ahLst/>
              <a:rect l="l" t="t" r="r" b="b"/>
              <a:pathLst>
                <a:path w="317" h="134">
                  <a:moveTo>
                    <a:pt x="19" y="130"/>
                  </a:moveTo>
                  <a:lnTo>
                    <a:pt x="20" y="129"/>
                  </a:lnTo>
                  <a:lnTo>
                    <a:pt x="28" y="118"/>
                  </a:lnTo>
                  <a:lnTo>
                    <a:pt x="36" y="107"/>
                  </a:lnTo>
                  <a:lnTo>
                    <a:pt x="44" y="99"/>
                  </a:lnTo>
                  <a:lnTo>
                    <a:pt x="52" y="91"/>
                  </a:lnTo>
                  <a:lnTo>
                    <a:pt x="60" y="85"/>
                  </a:lnTo>
                  <a:lnTo>
                    <a:pt x="68" y="79"/>
                  </a:lnTo>
                  <a:lnTo>
                    <a:pt x="76" y="74"/>
                  </a:lnTo>
                  <a:lnTo>
                    <a:pt x="83" y="70"/>
                  </a:lnTo>
                  <a:lnTo>
                    <a:pt x="99" y="63"/>
                  </a:lnTo>
                  <a:lnTo>
                    <a:pt x="115" y="59"/>
                  </a:lnTo>
                  <a:lnTo>
                    <a:pt x="131" y="58"/>
                  </a:lnTo>
                  <a:lnTo>
                    <a:pt x="147" y="57"/>
                  </a:lnTo>
                  <a:lnTo>
                    <a:pt x="183" y="55"/>
                  </a:lnTo>
                  <a:lnTo>
                    <a:pt x="223" y="51"/>
                  </a:lnTo>
                  <a:lnTo>
                    <a:pt x="244" y="47"/>
                  </a:lnTo>
                  <a:lnTo>
                    <a:pt x="267" y="42"/>
                  </a:lnTo>
                  <a:lnTo>
                    <a:pt x="291" y="33"/>
                  </a:lnTo>
                  <a:lnTo>
                    <a:pt x="317" y="19"/>
                  </a:lnTo>
                  <a:lnTo>
                    <a:pt x="306" y="0"/>
                  </a:lnTo>
                  <a:lnTo>
                    <a:pt x="282" y="13"/>
                  </a:lnTo>
                  <a:lnTo>
                    <a:pt x="260" y="21"/>
                  </a:lnTo>
                  <a:lnTo>
                    <a:pt x="240" y="26"/>
                  </a:lnTo>
                  <a:lnTo>
                    <a:pt x="220" y="30"/>
                  </a:lnTo>
                  <a:lnTo>
                    <a:pt x="182" y="33"/>
                  </a:lnTo>
                  <a:lnTo>
                    <a:pt x="146" y="34"/>
                  </a:lnTo>
                  <a:lnTo>
                    <a:pt x="128" y="35"/>
                  </a:lnTo>
                  <a:lnTo>
                    <a:pt x="109" y="38"/>
                  </a:lnTo>
                  <a:lnTo>
                    <a:pt x="92" y="43"/>
                  </a:lnTo>
                  <a:lnTo>
                    <a:pt x="73" y="50"/>
                  </a:lnTo>
                  <a:lnTo>
                    <a:pt x="64" y="55"/>
                  </a:lnTo>
                  <a:lnTo>
                    <a:pt x="56" y="61"/>
                  </a:lnTo>
                  <a:lnTo>
                    <a:pt x="47" y="67"/>
                  </a:lnTo>
                  <a:lnTo>
                    <a:pt x="37" y="75"/>
                  </a:lnTo>
                  <a:lnTo>
                    <a:pt x="28" y="83"/>
                  </a:lnTo>
                  <a:lnTo>
                    <a:pt x="20" y="93"/>
                  </a:lnTo>
                  <a:lnTo>
                    <a:pt x="11" y="105"/>
                  </a:lnTo>
                  <a:lnTo>
                    <a:pt x="1" y="117"/>
                  </a:lnTo>
                  <a:lnTo>
                    <a:pt x="3" y="115"/>
                  </a:lnTo>
                  <a:lnTo>
                    <a:pt x="1" y="117"/>
                  </a:lnTo>
                  <a:lnTo>
                    <a:pt x="0" y="121"/>
                  </a:lnTo>
                  <a:lnTo>
                    <a:pt x="0" y="125"/>
                  </a:lnTo>
                  <a:lnTo>
                    <a:pt x="1" y="129"/>
                  </a:lnTo>
                  <a:lnTo>
                    <a:pt x="4" y="131"/>
                  </a:lnTo>
                  <a:lnTo>
                    <a:pt x="8" y="134"/>
                  </a:lnTo>
                  <a:lnTo>
                    <a:pt x="12" y="134"/>
                  </a:lnTo>
                  <a:lnTo>
                    <a:pt x="16" y="133"/>
                  </a:lnTo>
                  <a:lnTo>
                    <a:pt x="20" y="129"/>
                  </a:lnTo>
                  <a:lnTo>
                    <a:pt x="19" y="13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5413680" y="2586240"/>
              <a:ext cx="97200" cy="200520"/>
            </a:xfrm>
            <a:custGeom>
              <a:avLst/>
              <a:gdLst/>
              <a:ahLst/>
              <a:rect l="l" t="t" r="r" b="b"/>
              <a:pathLst>
                <a:path w="226" h="507">
                  <a:moveTo>
                    <a:pt x="21" y="495"/>
                  </a:moveTo>
                  <a:lnTo>
                    <a:pt x="16" y="507"/>
                  </a:lnTo>
                  <a:lnTo>
                    <a:pt x="32" y="498"/>
                  </a:lnTo>
                  <a:lnTo>
                    <a:pt x="46" y="488"/>
                  </a:lnTo>
                  <a:lnTo>
                    <a:pt x="60" y="479"/>
                  </a:lnTo>
                  <a:lnTo>
                    <a:pt x="72" y="467"/>
                  </a:lnTo>
                  <a:lnTo>
                    <a:pt x="83" y="454"/>
                  </a:lnTo>
                  <a:lnTo>
                    <a:pt x="92" y="440"/>
                  </a:lnTo>
                  <a:lnTo>
                    <a:pt x="101" y="427"/>
                  </a:lnTo>
                  <a:lnTo>
                    <a:pt x="108" y="412"/>
                  </a:lnTo>
                  <a:lnTo>
                    <a:pt x="116" y="396"/>
                  </a:lnTo>
                  <a:lnTo>
                    <a:pt x="121" y="380"/>
                  </a:lnTo>
                  <a:lnTo>
                    <a:pt x="127" y="363"/>
                  </a:lnTo>
                  <a:lnTo>
                    <a:pt x="132" y="345"/>
                  </a:lnTo>
                  <a:lnTo>
                    <a:pt x="140" y="311"/>
                  </a:lnTo>
                  <a:lnTo>
                    <a:pt x="147" y="274"/>
                  </a:lnTo>
                  <a:lnTo>
                    <a:pt x="157" y="202"/>
                  </a:lnTo>
                  <a:lnTo>
                    <a:pt x="172" y="131"/>
                  </a:lnTo>
                  <a:lnTo>
                    <a:pt x="176" y="115"/>
                  </a:lnTo>
                  <a:lnTo>
                    <a:pt x="181" y="98"/>
                  </a:lnTo>
                  <a:lnTo>
                    <a:pt x="187" y="83"/>
                  </a:lnTo>
                  <a:lnTo>
                    <a:pt x="193" y="67"/>
                  </a:lnTo>
                  <a:lnTo>
                    <a:pt x="200" y="54"/>
                  </a:lnTo>
                  <a:lnTo>
                    <a:pt x="208" y="39"/>
                  </a:lnTo>
                  <a:lnTo>
                    <a:pt x="216" y="27"/>
                  </a:lnTo>
                  <a:lnTo>
                    <a:pt x="226" y="15"/>
                  </a:lnTo>
                  <a:lnTo>
                    <a:pt x="210" y="0"/>
                  </a:lnTo>
                  <a:lnTo>
                    <a:pt x="199" y="14"/>
                  </a:lnTo>
                  <a:lnTo>
                    <a:pt x="189" y="29"/>
                  </a:lnTo>
                  <a:lnTo>
                    <a:pt x="180" y="43"/>
                  </a:lnTo>
                  <a:lnTo>
                    <a:pt x="173" y="59"/>
                  </a:lnTo>
                  <a:lnTo>
                    <a:pt x="167" y="75"/>
                  </a:lnTo>
                  <a:lnTo>
                    <a:pt x="160" y="91"/>
                  </a:lnTo>
                  <a:lnTo>
                    <a:pt x="155" y="109"/>
                  </a:lnTo>
                  <a:lnTo>
                    <a:pt x="151" y="126"/>
                  </a:lnTo>
                  <a:lnTo>
                    <a:pt x="136" y="198"/>
                  </a:lnTo>
                  <a:lnTo>
                    <a:pt x="124" y="272"/>
                  </a:lnTo>
                  <a:lnTo>
                    <a:pt x="117" y="307"/>
                  </a:lnTo>
                  <a:lnTo>
                    <a:pt x="109" y="341"/>
                  </a:lnTo>
                  <a:lnTo>
                    <a:pt x="105" y="357"/>
                  </a:lnTo>
                  <a:lnTo>
                    <a:pt x="100" y="372"/>
                  </a:lnTo>
                  <a:lnTo>
                    <a:pt x="95" y="388"/>
                  </a:lnTo>
                  <a:lnTo>
                    <a:pt x="88" y="401"/>
                  </a:lnTo>
                  <a:lnTo>
                    <a:pt x="81" y="416"/>
                  </a:lnTo>
                  <a:lnTo>
                    <a:pt x="73" y="428"/>
                  </a:lnTo>
                  <a:lnTo>
                    <a:pt x="65" y="440"/>
                  </a:lnTo>
                  <a:lnTo>
                    <a:pt x="56" y="451"/>
                  </a:lnTo>
                  <a:lnTo>
                    <a:pt x="45" y="462"/>
                  </a:lnTo>
                  <a:lnTo>
                    <a:pt x="33" y="471"/>
                  </a:lnTo>
                  <a:lnTo>
                    <a:pt x="20" y="479"/>
                  </a:lnTo>
                  <a:lnTo>
                    <a:pt x="6" y="486"/>
                  </a:lnTo>
                  <a:lnTo>
                    <a:pt x="0" y="498"/>
                  </a:lnTo>
                  <a:lnTo>
                    <a:pt x="6" y="486"/>
                  </a:lnTo>
                  <a:lnTo>
                    <a:pt x="2" y="488"/>
                  </a:lnTo>
                  <a:lnTo>
                    <a:pt x="0" y="492"/>
                  </a:lnTo>
                  <a:lnTo>
                    <a:pt x="0" y="496"/>
                  </a:lnTo>
                  <a:lnTo>
                    <a:pt x="1" y="500"/>
                  </a:lnTo>
                  <a:lnTo>
                    <a:pt x="2" y="504"/>
                  </a:lnTo>
                  <a:lnTo>
                    <a:pt x="6" y="507"/>
                  </a:lnTo>
                  <a:lnTo>
                    <a:pt x="10" y="507"/>
                  </a:lnTo>
                  <a:lnTo>
                    <a:pt x="16" y="507"/>
                  </a:lnTo>
                  <a:lnTo>
                    <a:pt x="21" y="495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5322600" y="2782440"/>
              <a:ext cx="100800" cy="444960"/>
            </a:xfrm>
            <a:custGeom>
              <a:avLst/>
              <a:gdLst/>
              <a:ahLst/>
              <a:rect l="l" t="t" r="r" b="b"/>
              <a:pathLst>
                <a:path w="235" h="1121">
                  <a:moveTo>
                    <a:pt x="25" y="1112"/>
                  </a:moveTo>
                  <a:lnTo>
                    <a:pt x="25" y="1109"/>
                  </a:lnTo>
                  <a:lnTo>
                    <a:pt x="23" y="1065"/>
                  </a:lnTo>
                  <a:lnTo>
                    <a:pt x="21" y="1022"/>
                  </a:lnTo>
                  <a:lnTo>
                    <a:pt x="23" y="980"/>
                  </a:lnTo>
                  <a:lnTo>
                    <a:pt x="25" y="938"/>
                  </a:lnTo>
                  <a:lnTo>
                    <a:pt x="28" y="897"/>
                  </a:lnTo>
                  <a:lnTo>
                    <a:pt x="33" y="855"/>
                  </a:lnTo>
                  <a:lnTo>
                    <a:pt x="40" y="815"/>
                  </a:lnTo>
                  <a:lnTo>
                    <a:pt x="47" y="775"/>
                  </a:lnTo>
                  <a:lnTo>
                    <a:pt x="55" y="735"/>
                  </a:lnTo>
                  <a:lnTo>
                    <a:pt x="64" y="696"/>
                  </a:lnTo>
                  <a:lnTo>
                    <a:pt x="73" y="658"/>
                  </a:lnTo>
                  <a:lnTo>
                    <a:pt x="84" y="620"/>
                  </a:lnTo>
                  <a:lnTo>
                    <a:pt x="105" y="547"/>
                  </a:lnTo>
                  <a:lnTo>
                    <a:pt x="128" y="474"/>
                  </a:lnTo>
                  <a:lnTo>
                    <a:pt x="151" y="405"/>
                  </a:lnTo>
                  <a:lnTo>
                    <a:pt x="172" y="339"/>
                  </a:lnTo>
                  <a:lnTo>
                    <a:pt x="192" y="275"/>
                  </a:lnTo>
                  <a:lnTo>
                    <a:pt x="210" y="214"/>
                  </a:lnTo>
                  <a:lnTo>
                    <a:pt x="216" y="184"/>
                  </a:lnTo>
                  <a:lnTo>
                    <a:pt x="223" y="156"/>
                  </a:lnTo>
                  <a:lnTo>
                    <a:pt x="228" y="128"/>
                  </a:lnTo>
                  <a:lnTo>
                    <a:pt x="232" y="102"/>
                  </a:lnTo>
                  <a:lnTo>
                    <a:pt x="235" y="75"/>
                  </a:lnTo>
                  <a:lnTo>
                    <a:pt x="235" y="49"/>
                  </a:lnTo>
                  <a:lnTo>
                    <a:pt x="234" y="24"/>
                  </a:lnTo>
                  <a:lnTo>
                    <a:pt x="231" y="0"/>
                  </a:lnTo>
                  <a:lnTo>
                    <a:pt x="210" y="3"/>
                  </a:lnTo>
                  <a:lnTo>
                    <a:pt x="212" y="25"/>
                  </a:lnTo>
                  <a:lnTo>
                    <a:pt x="212" y="49"/>
                  </a:lnTo>
                  <a:lnTo>
                    <a:pt x="212" y="73"/>
                  </a:lnTo>
                  <a:lnTo>
                    <a:pt x="210" y="99"/>
                  </a:lnTo>
                  <a:lnTo>
                    <a:pt x="206" y="124"/>
                  </a:lnTo>
                  <a:lnTo>
                    <a:pt x="202" y="152"/>
                  </a:lnTo>
                  <a:lnTo>
                    <a:pt x="195" y="180"/>
                  </a:lnTo>
                  <a:lnTo>
                    <a:pt x="188" y="208"/>
                  </a:lnTo>
                  <a:lnTo>
                    <a:pt x="171" y="269"/>
                  </a:lnTo>
                  <a:lnTo>
                    <a:pt x="151" y="333"/>
                  </a:lnTo>
                  <a:lnTo>
                    <a:pt x="130" y="398"/>
                  </a:lnTo>
                  <a:lnTo>
                    <a:pt x="107" y="468"/>
                  </a:lnTo>
                  <a:lnTo>
                    <a:pt x="84" y="540"/>
                  </a:lnTo>
                  <a:lnTo>
                    <a:pt x="63" y="613"/>
                  </a:lnTo>
                  <a:lnTo>
                    <a:pt x="52" y="652"/>
                  </a:lnTo>
                  <a:lnTo>
                    <a:pt x="43" y="691"/>
                  </a:lnTo>
                  <a:lnTo>
                    <a:pt x="33" y="731"/>
                  </a:lnTo>
                  <a:lnTo>
                    <a:pt x="25" y="771"/>
                  </a:lnTo>
                  <a:lnTo>
                    <a:pt x="17" y="811"/>
                  </a:lnTo>
                  <a:lnTo>
                    <a:pt x="12" y="853"/>
                  </a:lnTo>
                  <a:lnTo>
                    <a:pt x="7" y="894"/>
                  </a:lnTo>
                  <a:lnTo>
                    <a:pt x="3" y="937"/>
                  </a:lnTo>
                  <a:lnTo>
                    <a:pt x="0" y="980"/>
                  </a:lnTo>
                  <a:lnTo>
                    <a:pt x="0" y="1022"/>
                  </a:lnTo>
                  <a:lnTo>
                    <a:pt x="0" y="1066"/>
                  </a:lnTo>
                  <a:lnTo>
                    <a:pt x="3" y="1111"/>
                  </a:lnTo>
                  <a:lnTo>
                    <a:pt x="3" y="1108"/>
                  </a:lnTo>
                  <a:lnTo>
                    <a:pt x="3" y="1111"/>
                  </a:lnTo>
                  <a:lnTo>
                    <a:pt x="4" y="1116"/>
                  </a:lnTo>
                  <a:lnTo>
                    <a:pt x="7" y="1119"/>
                  </a:lnTo>
                  <a:lnTo>
                    <a:pt x="11" y="1120"/>
                  </a:lnTo>
                  <a:lnTo>
                    <a:pt x="15" y="1121"/>
                  </a:lnTo>
                  <a:lnTo>
                    <a:pt x="19" y="1120"/>
                  </a:lnTo>
                  <a:lnTo>
                    <a:pt x="23" y="1117"/>
                  </a:lnTo>
                  <a:lnTo>
                    <a:pt x="24" y="1113"/>
                  </a:lnTo>
                  <a:lnTo>
                    <a:pt x="25" y="1109"/>
                  </a:lnTo>
                  <a:lnTo>
                    <a:pt x="25" y="111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5157720" y="3223440"/>
              <a:ext cx="174240" cy="354600"/>
            </a:xfrm>
            <a:custGeom>
              <a:avLst/>
              <a:gdLst/>
              <a:ahLst/>
              <a:rect l="l" t="t" r="r" b="b"/>
              <a:pathLst>
                <a:path w="403" h="897">
                  <a:moveTo>
                    <a:pt x="26" y="882"/>
                  </a:moveTo>
                  <a:lnTo>
                    <a:pt x="26" y="882"/>
                  </a:lnTo>
                  <a:lnTo>
                    <a:pt x="24" y="863"/>
                  </a:lnTo>
                  <a:lnTo>
                    <a:pt x="21" y="845"/>
                  </a:lnTo>
                  <a:lnTo>
                    <a:pt x="22" y="823"/>
                  </a:lnTo>
                  <a:lnTo>
                    <a:pt x="25" y="802"/>
                  </a:lnTo>
                  <a:lnTo>
                    <a:pt x="29" y="779"/>
                  </a:lnTo>
                  <a:lnTo>
                    <a:pt x="36" y="756"/>
                  </a:lnTo>
                  <a:lnTo>
                    <a:pt x="44" y="731"/>
                  </a:lnTo>
                  <a:lnTo>
                    <a:pt x="53" y="707"/>
                  </a:lnTo>
                  <a:lnTo>
                    <a:pt x="65" y="680"/>
                  </a:lnTo>
                  <a:lnTo>
                    <a:pt x="77" y="653"/>
                  </a:lnTo>
                  <a:lnTo>
                    <a:pt x="91" y="627"/>
                  </a:lnTo>
                  <a:lnTo>
                    <a:pt x="105" y="600"/>
                  </a:lnTo>
                  <a:lnTo>
                    <a:pt x="137" y="543"/>
                  </a:lnTo>
                  <a:lnTo>
                    <a:pt x="171" y="484"/>
                  </a:lnTo>
                  <a:lnTo>
                    <a:pt x="207" y="425"/>
                  </a:lnTo>
                  <a:lnTo>
                    <a:pt x="243" y="365"/>
                  </a:lnTo>
                  <a:lnTo>
                    <a:pt x="278" y="303"/>
                  </a:lnTo>
                  <a:lnTo>
                    <a:pt x="311" y="243"/>
                  </a:lnTo>
                  <a:lnTo>
                    <a:pt x="327" y="212"/>
                  </a:lnTo>
                  <a:lnTo>
                    <a:pt x="342" y="182"/>
                  </a:lnTo>
                  <a:lnTo>
                    <a:pt x="355" y="152"/>
                  </a:lnTo>
                  <a:lnTo>
                    <a:pt x="367" y="122"/>
                  </a:lnTo>
                  <a:lnTo>
                    <a:pt x="379" y="92"/>
                  </a:lnTo>
                  <a:lnTo>
                    <a:pt x="389" y="63"/>
                  </a:lnTo>
                  <a:lnTo>
                    <a:pt x="397" y="33"/>
                  </a:lnTo>
                  <a:lnTo>
                    <a:pt x="403" y="4"/>
                  </a:lnTo>
                  <a:lnTo>
                    <a:pt x="381" y="0"/>
                  </a:lnTo>
                  <a:lnTo>
                    <a:pt x="375" y="28"/>
                  </a:lnTo>
                  <a:lnTo>
                    <a:pt x="367" y="56"/>
                  </a:lnTo>
                  <a:lnTo>
                    <a:pt x="358" y="84"/>
                  </a:lnTo>
                  <a:lnTo>
                    <a:pt x="347" y="114"/>
                  </a:lnTo>
                  <a:lnTo>
                    <a:pt x="335" y="143"/>
                  </a:lnTo>
                  <a:lnTo>
                    <a:pt x="322" y="172"/>
                  </a:lnTo>
                  <a:lnTo>
                    <a:pt x="307" y="203"/>
                  </a:lnTo>
                  <a:lnTo>
                    <a:pt x="292" y="232"/>
                  </a:lnTo>
                  <a:lnTo>
                    <a:pt x="259" y="293"/>
                  </a:lnTo>
                  <a:lnTo>
                    <a:pt x="224" y="353"/>
                  </a:lnTo>
                  <a:lnTo>
                    <a:pt x="188" y="413"/>
                  </a:lnTo>
                  <a:lnTo>
                    <a:pt x="152" y="473"/>
                  </a:lnTo>
                  <a:lnTo>
                    <a:pt x="117" y="532"/>
                  </a:lnTo>
                  <a:lnTo>
                    <a:pt x="85" y="589"/>
                  </a:lnTo>
                  <a:lnTo>
                    <a:pt x="70" y="617"/>
                  </a:lnTo>
                  <a:lnTo>
                    <a:pt x="57" y="644"/>
                  </a:lnTo>
                  <a:lnTo>
                    <a:pt x="44" y="671"/>
                  </a:lnTo>
                  <a:lnTo>
                    <a:pt x="33" y="698"/>
                  </a:lnTo>
                  <a:lnTo>
                    <a:pt x="22" y="724"/>
                  </a:lnTo>
                  <a:lnTo>
                    <a:pt x="14" y="750"/>
                  </a:lnTo>
                  <a:lnTo>
                    <a:pt x="8" y="774"/>
                  </a:lnTo>
                  <a:lnTo>
                    <a:pt x="2" y="798"/>
                  </a:lnTo>
                  <a:lnTo>
                    <a:pt x="0" y="822"/>
                  </a:lnTo>
                  <a:lnTo>
                    <a:pt x="0" y="845"/>
                  </a:lnTo>
                  <a:lnTo>
                    <a:pt x="1" y="867"/>
                  </a:lnTo>
                  <a:lnTo>
                    <a:pt x="5" y="887"/>
                  </a:lnTo>
                  <a:lnTo>
                    <a:pt x="5" y="889"/>
                  </a:lnTo>
                  <a:lnTo>
                    <a:pt x="5" y="887"/>
                  </a:lnTo>
                  <a:lnTo>
                    <a:pt x="8" y="893"/>
                  </a:lnTo>
                  <a:lnTo>
                    <a:pt x="12" y="895"/>
                  </a:lnTo>
                  <a:lnTo>
                    <a:pt x="14" y="897"/>
                  </a:lnTo>
                  <a:lnTo>
                    <a:pt x="20" y="895"/>
                  </a:lnTo>
                  <a:lnTo>
                    <a:pt x="22" y="894"/>
                  </a:lnTo>
                  <a:lnTo>
                    <a:pt x="26" y="891"/>
                  </a:lnTo>
                  <a:lnTo>
                    <a:pt x="28" y="887"/>
                  </a:lnTo>
                  <a:lnTo>
                    <a:pt x="26" y="88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5159160" y="3572280"/>
              <a:ext cx="141120" cy="132120"/>
            </a:xfrm>
            <a:custGeom>
              <a:avLst/>
              <a:gdLst/>
              <a:ahLst/>
              <a:rect l="l" t="t" r="r" b="b"/>
              <a:pathLst>
                <a:path w="323" h="334">
                  <a:moveTo>
                    <a:pt x="322" y="325"/>
                  </a:moveTo>
                  <a:lnTo>
                    <a:pt x="322" y="327"/>
                  </a:lnTo>
                  <a:lnTo>
                    <a:pt x="323" y="318"/>
                  </a:lnTo>
                  <a:lnTo>
                    <a:pt x="322" y="310"/>
                  </a:lnTo>
                  <a:lnTo>
                    <a:pt x="319" y="302"/>
                  </a:lnTo>
                  <a:lnTo>
                    <a:pt x="314" y="294"/>
                  </a:lnTo>
                  <a:lnTo>
                    <a:pt x="301" y="277"/>
                  </a:lnTo>
                  <a:lnTo>
                    <a:pt x="283" y="257"/>
                  </a:lnTo>
                  <a:lnTo>
                    <a:pt x="238" y="211"/>
                  </a:lnTo>
                  <a:lnTo>
                    <a:pt x="183" y="162"/>
                  </a:lnTo>
                  <a:lnTo>
                    <a:pt x="127" y="111"/>
                  </a:lnTo>
                  <a:lnTo>
                    <a:pt x="76" y="63"/>
                  </a:lnTo>
                  <a:lnTo>
                    <a:pt x="56" y="43"/>
                  </a:lnTo>
                  <a:lnTo>
                    <a:pt x="39" y="24"/>
                  </a:lnTo>
                  <a:lnTo>
                    <a:pt x="32" y="16"/>
                  </a:lnTo>
                  <a:lnTo>
                    <a:pt x="27" y="9"/>
                  </a:lnTo>
                  <a:lnTo>
                    <a:pt x="24" y="4"/>
                  </a:lnTo>
                  <a:lnTo>
                    <a:pt x="21" y="0"/>
                  </a:lnTo>
                  <a:lnTo>
                    <a:pt x="0" y="7"/>
                  </a:lnTo>
                  <a:lnTo>
                    <a:pt x="4" y="13"/>
                  </a:lnTo>
                  <a:lnTo>
                    <a:pt x="8" y="21"/>
                  </a:lnTo>
                  <a:lnTo>
                    <a:pt x="15" y="29"/>
                  </a:lnTo>
                  <a:lnTo>
                    <a:pt x="21" y="39"/>
                  </a:lnTo>
                  <a:lnTo>
                    <a:pt x="40" y="57"/>
                  </a:lnTo>
                  <a:lnTo>
                    <a:pt x="61" y="79"/>
                  </a:lnTo>
                  <a:lnTo>
                    <a:pt x="112" y="127"/>
                  </a:lnTo>
                  <a:lnTo>
                    <a:pt x="168" y="178"/>
                  </a:lnTo>
                  <a:lnTo>
                    <a:pt x="222" y="227"/>
                  </a:lnTo>
                  <a:lnTo>
                    <a:pt x="267" y="273"/>
                  </a:lnTo>
                  <a:lnTo>
                    <a:pt x="285" y="291"/>
                  </a:lnTo>
                  <a:lnTo>
                    <a:pt x="295" y="306"/>
                  </a:lnTo>
                  <a:lnTo>
                    <a:pt x="299" y="313"/>
                  </a:lnTo>
                  <a:lnTo>
                    <a:pt x="301" y="317"/>
                  </a:lnTo>
                  <a:lnTo>
                    <a:pt x="302" y="318"/>
                  </a:lnTo>
                  <a:lnTo>
                    <a:pt x="302" y="318"/>
                  </a:lnTo>
                  <a:lnTo>
                    <a:pt x="301" y="319"/>
                  </a:lnTo>
                  <a:lnTo>
                    <a:pt x="302" y="318"/>
                  </a:lnTo>
                  <a:lnTo>
                    <a:pt x="301" y="322"/>
                  </a:lnTo>
                  <a:lnTo>
                    <a:pt x="301" y="326"/>
                  </a:lnTo>
                  <a:lnTo>
                    <a:pt x="303" y="330"/>
                  </a:lnTo>
                  <a:lnTo>
                    <a:pt x="307" y="333"/>
                  </a:lnTo>
                  <a:lnTo>
                    <a:pt x="311" y="334"/>
                  </a:lnTo>
                  <a:lnTo>
                    <a:pt x="315" y="333"/>
                  </a:lnTo>
                  <a:lnTo>
                    <a:pt x="318" y="331"/>
                  </a:lnTo>
                  <a:lnTo>
                    <a:pt x="322" y="327"/>
                  </a:lnTo>
                  <a:lnTo>
                    <a:pt x="322" y="325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209560" y="3699000"/>
              <a:ext cx="91080" cy="57960"/>
            </a:xfrm>
            <a:custGeom>
              <a:avLst/>
              <a:gdLst/>
              <a:ahLst/>
              <a:rect l="l" t="t" r="r" b="b"/>
              <a:pathLst>
                <a:path w="210" h="146">
                  <a:moveTo>
                    <a:pt x="23" y="138"/>
                  </a:moveTo>
                  <a:lnTo>
                    <a:pt x="23" y="138"/>
                  </a:lnTo>
                  <a:lnTo>
                    <a:pt x="24" y="135"/>
                  </a:lnTo>
                  <a:lnTo>
                    <a:pt x="26" y="131"/>
                  </a:lnTo>
                  <a:lnTo>
                    <a:pt x="28" y="127"/>
                  </a:lnTo>
                  <a:lnTo>
                    <a:pt x="32" y="125"/>
                  </a:lnTo>
                  <a:lnTo>
                    <a:pt x="40" y="118"/>
                  </a:lnTo>
                  <a:lnTo>
                    <a:pt x="51" y="111"/>
                  </a:lnTo>
                  <a:lnTo>
                    <a:pt x="79" y="98"/>
                  </a:lnTo>
                  <a:lnTo>
                    <a:pt x="110" y="86"/>
                  </a:lnTo>
                  <a:lnTo>
                    <a:pt x="126" y="81"/>
                  </a:lnTo>
                  <a:lnTo>
                    <a:pt x="142" y="74"/>
                  </a:lnTo>
                  <a:lnTo>
                    <a:pt x="157" y="66"/>
                  </a:lnTo>
                  <a:lnTo>
                    <a:pt x="171" y="57"/>
                  </a:lnTo>
                  <a:lnTo>
                    <a:pt x="185" y="47"/>
                  </a:lnTo>
                  <a:lnTo>
                    <a:pt x="195" y="35"/>
                  </a:lnTo>
                  <a:lnTo>
                    <a:pt x="201" y="29"/>
                  </a:lnTo>
                  <a:lnTo>
                    <a:pt x="205" y="22"/>
                  </a:lnTo>
                  <a:lnTo>
                    <a:pt x="207" y="14"/>
                  </a:lnTo>
                  <a:lnTo>
                    <a:pt x="210" y="6"/>
                  </a:lnTo>
                  <a:lnTo>
                    <a:pt x="189" y="0"/>
                  </a:lnTo>
                  <a:lnTo>
                    <a:pt x="187" y="6"/>
                  </a:lnTo>
                  <a:lnTo>
                    <a:pt x="185" y="11"/>
                  </a:lnTo>
                  <a:lnTo>
                    <a:pt x="182" y="16"/>
                  </a:lnTo>
                  <a:lnTo>
                    <a:pt x="179" y="20"/>
                  </a:lnTo>
                  <a:lnTo>
                    <a:pt x="170" y="30"/>
                  </a:lnTo>
                  <a:lnTo>
                    <a:pt x="159" y="39"/>
                  </a:lnTo>
                  <a:lnTo>
                    <a:pt x="146" y="46"/>
                  </a:lnTo>
                  <a:lnTo>
                    <a:pt x="133" y="53"/>
                  </a:lnTo>
                  <a:lnTo>
                    <a:pt x="118" y="59"/>
                  </a:lnTo>
                  <a:lnTo>
                    <a:pt x="102" y="66"/>
                  </a:lnTo>
                  <a:lnTo>
                    <a:pt x="70" y="78"/>
                  </a:lnTo>
                  <a:lnTo>
                    <a:pt x="42" y="91"/>
                  </a:lnTo>
                  <a:lnTo>
                    <a:pt x="28" y="99"/>
                  </a:lnTo>
                  <a:lnTo>
                    <a:pt x="18" y="107"/>
                  </a:lnTo>
                  <a:lnTo>
                    <a:pt x="12" y="113"/>
                  </a:lnTo>
                  <a:lnTo>
                    <a:pt x="8" y="119"/>
                  </a:lnTo>
                  <a:lnTo>
                    <a:pt x="4" y="125"/>
                  </a:lnTo>
                  <a:lnTo>
                    <a:pt x="2" y="131"/>
                  </a:lnTo>
                  <a:lnTo>
                    <a:pt x="2" y="133"/>
                  </a:lnTo>
                  <a:lnTo>
                    <a:pt x="2" y="131"/>
                  </a:lnTo>
                  <a:lnTo>
                    <a:pt x="0" y="137"/>
                  </a:lnTo>
                  <a:lnTo>
                    <a:pt x="2" y="141"/>
                  </a:lnTo>
                  <a:lnTo>
                    <a:pt x="4" y="143"/>
                  </a:lnTo>
                  <a:lnTo>
                    <a:pt x="8" y="146"/>
                  </a:lnTo>
                  <a:lnTo>
                    <a:pt x="12" y="146"/>
                  </a:lnTo>
                  <a:lnTo>
                    <a:pt x="16" y="145"/>
                  </a:lnTo>
                  <a:lnTo>
                    <a:pt x="20" y="143"/>
                  </a:lnTo>
                  <a:lnTo>
                    <a:pt x="23" y="138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5126040" y="3633120"/>
              <a:ext cx="91080" cy="124920"/>
            </a:xfrm>
            <a:custGeom>
              <a:avLst/>
              <a:gdLst/>
              <a:ahLst/>
              <a:rect l="l" t="t" r="r" b="b"/>
              <a:pathLst>
                <a:path w="210" h="319">
                  <a:moveTo>
                    <a:pt x="22" y="21"/>
                  </a:moveTo>
                  <a:lnTo>
                    <a:pt x="22" y="18"/>
                  </a:lnTo>
                  <a:lnTo>
                    <a:pt x="23" y="14"/>
                  </a:lnTo>
                  <a:lnTo>
                    <a:pt x="20" y="18"/>
                  </a:lnTo>
                  <a:lnTo>
                    <a:pt x="11" y="20"/>
                  </a:lnTo>
                  <a:lnTo>
                    <a:pt x="10" y="18"/>
                  </a:lnTo>
                  <a:lnTo>
                    <a:pt x="18" y="29"/>
                  </a:lnTo>
                  <a:lnTo>
                    <a:pt x="28" y="46"/>
                  </a:lnTo>
                  <a:lnTo>
                    <a:pt x="55" y="99"/>
                  </a:lnTo>
                  <a:lnTo>
                    <a:pt x="88" y="164"/>
                  </a:lnTo>
                  <a:lnTo>
                    <a:pt x="104" y="198"/>
                  </a:lnTo>
                  <a:lnTo>
                    <a:pt x="122" y="230"/>
                  </a:lnTo>
                  <a:lnTo>
                    <a:pt x="138" y="258"/>
                  </a:lnTo>
                  <a:lnTo>
                    <a:pt x="153" y="283"/>
                  </a:lnTo>
                  <a:lnTo>
                    <a:pt x="159" y="294"/>
                  </a:lnTo>
                  <a:lnTo>
                    <a:pt x="166" y="302"/>
                  </a:lnTo>
                  <a:lnTo>
                    <a:pt x="173" y="310"/>
                  </a:lnTo>
                  <a:lnTo>
                    <a:pt x="179" y="315"/>
                  </a:lnTo>
                  <a:lnTo>
                    <a:pt x="187" y="319"/>
                  </a:lnTo>
                  <a:lnTo>
                    <a:pt x="198" y="319"/>
                  </a:lnTo>
                  <a:lnTo>
                    <a:pt x="206" y="311"/>
                  </a:lnTo>
                  <a:lnTo>
                    <a:pt x="210" y="303"/>
                  </a:lnTo>
                  <a:lnTo>
                    <a:pt x="189" y="298"/>
                  </a:lnTo>
                  <a:lnTo>
                    <a:pt x="187" y="299"/>
                  </a:lnTo>
                  <a:lnTo>
                    <a:pt x="189" y="298"/>
                  </a:lnTo>
                  <a:lnTo>
                    <a:pt x="193" y="298"/>
                  </a:lnTo>
                  <a:lnTo>
                    <a:pt x="191" y="298"/>
                  </a:lnTo>
                  <a:lnTo>
                    <a:pt x="189" y="294"/>
                  </a:lnTo>
                  <a:lnTo>
                    <a:pt x="183" y="288"/>
                  </a:lnTo>
                  <a:lnTo>
                    <a:pt x="178" y="280"/>
                  </a:lnTo>
                  <a:lnTo>
                    <a:pt x="171" y="271"/>
                  </a:lnTo>
                  <a:lnTo>
                    <a:pt x="157" y="247"/>
                  </a:lnTo>
                  <a:lnTo>
                    <a:pt x="140" y="219"/>
                  </a:lnTo>
                  <a:lnTo>
                    <a:pt x="124" y="187"/>
                  </a:lnTo>
                  <a:lnTo>
                    <a:pt x="108" y="155"/>
                  </a:lnTo>
                  <a:lnTo>
                    <a:pt x="75" y="89"/>
                  </a:lnTo>
                  <a:lnTo>
                    <a:pt x="47" y="36"/>
                  </a:lnTo>
                  <a:lnTo>
                    <a:pt x="36" y="17"/>
                  </a:lnTo>
                  <a:lnTo>
                    <a:pt x="27" y="5"/>
                  </a:lnTo>
                  <a:lnTo>
                    <a:pt x="19" y="0"/>
                  </a:lnTo>
                  <a:lnTo>
                    <a:pt x="5" y="1"/>
                  </a:lnTo>
                  <a:lnTo>
                    <a:pt x="0" y="10"/>
                  </a:lnTo>
                  <a:lnTo>
                    <a:pt x="0" y="18"/>
                  </a:lnTo>
                  <a:lnTo>
                    <a:pt x="0" y="14"/>
                  </a:lnTo>
                  <a:lnTo>
                    <a:pt x="0" y="18"/>
                  </a:lnTo>
                  <a:lnTo>
                    <a:pt x="1" y="22"/>
                  </a:lnTo>
                  <a:lnTo>
                    <a:pt x="3" y="26"/>
                  </a:lnTo>
                  <a:lnTo>
                    <a:pt x="7" y="29"/>
                  </a:lnTo>
                  <a:lnTo>
                    <a:pt x="11" y="29"/>
                  </a:lnTo>
                  <a:lnTo>
                    <a:pt x="15" y="29"/>
                  </a:lnTo>
                  <a:lnTo>
                    <a:pt x="19" y="26"/>
                  </a:lnTo>
                  <a:lnTo>
                    <a:pt x="22" y="22"/>
                  </a:lnTo>
                  <a:lnTo>
                    <a:pt x="22" y="18"/>
                  </a:lnTo>
                  <a:lnTo>
                    <a:pt x="22" y="2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5118480" y="3639240"/>
              <a:ext cx="18720" cy="79560"/>
            </a:xfrm>
            <a:custGeom>
              <a:avLst/>
              <a:gdLst/>
              <a:ahLst/>
              <a:rect l="l" t="t" r="r" b="b"/>
              <a:pathLst>
                <a:path w="41" h="204">
                  <a:moveTo>
                    <a:pt x="22" y="192"/>
                  </a:moveTo>
                  <a:lnTo>
                    <a:pt x="22" y="192"/>
                  </a:lnTo>
                  <a:lnTo>
                    <a:pt x="22" y="165"/>
                  </a:lnTo>
                  <a:lnTo>
                    <a:pt x="23" y="139"/>
                  </a:lnTo>
                  <a:lnTo>
                    <a:pt x="23" y="115"/>
                  </a:lnTo>
                  <a:lnTo>
                    <a:pt x="24" y="91"/>
                  </a:lnTo>
                  <a:lnTo>
                    <a:pt x="27" y="70"/>
                  </a:lnTo>
                  <a:lnTo>
                    <a:pt x="30" y="49"/>
                  </a:lnTo>
                  <a:lnTo>
                    <a:pt x="35" y="28"/>
                  </a:lnTo>
                  <a:lnTo>
                    <a:pt x="41" y="7"/>
                  </a:lnTo>
                  <a:lnTo>
                    <a:pt x="19" y="0"/>
                  </a:lnTo>
                  <a:lnTo>
                    <a:pt x="12" y="23"/>
                  </a:lnTo>
                  <a:lnTo>
                    <a:pt x="8" y="45"/>
                  </a:lnTo>
                  <a:lnTo>
                    <a:pt x="4" y="67"/>
                  </a:lnTo>
                  <a:lnTo>
                    <a:pt x="3" y="90"/>
                  </a:lnTo>
                  <a:lnTo>
                    <a:pt x="2" y="114"/>
                  </a:lnTo>
                  <a:lnTo>
                    <a:pt x="0" y="138"/>
                  </a:lnTo>
                  <a:lnTo>
                    <a:pt x="0" y="165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92"/>
                  </a:lnTo>
                  <a:lnTo>
                    <a:pt x="0" y="197"/>
                  </a:lnTo>
                  <a:lnTo>
                    <a:pt x="3" y="201"/>
                  </a:lnTo>
                  <a:lnTo>
                    <a:pt x="7" y="202"/>
                  </a:lnTo>
                  <a:lnTo>
                    <a:pt x="11" y="204"/>
                  </a:lnTo>
                  <a:lnTo>
                    <a:pt x="15" y="202"/>
                  </a:lnTo>
                  <a:lnTo>
                    <a:pt x="19" y="201"/>
                  </a:lnTo>
                  <a:lnTo>
                    <a:pt x="22" y="197"/>
                  </a:lnTo>
                  <a:lnTo>
                    <a:pt x="22" y="19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760" bIns="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5118480" y="3714840"/>
              <a:ext cx="190080" cy="502920"/>
            </a:xfrm>
            <a:custGeom>
              <a:avLst/>
              <a:gdLst/>
              <a:ahLst/>
              <a:rect l="l" t="t" r="r" b="b"/>
              <a:pathLst>
                <a:path w="436" h="1271">
                  <a:moveTo>
                    <a:pt x="436" y="1259"/>
                  </a:moveTo>
                  <a:lnTo>
                    <a:pt x="436" y="1259"/>
                  </a:lnTo>
                  <a:lnTo>
                    <a:pt x="435" y="1201"/>
                  </a:lnTo>
                  <a:lnTo>
                    <a:pt x="431" y="1146"/>
                  </a:lnTo>
                  <a:lnTo>
                    <a:pt x="425" y="1095"/>
                  </a:lnTo>
                  <a:lnTo>
                    <a:pt x="417" y="1047"/>
                  </a:lnTo>
                  <a:lnTo>
                    <a:pt x="408" y="1002"/>
                  </a:lnTo>
                  <a:lnTo>
                    <a:pt x="397" y="960"/>
                  </a:lnTo>
                  <a:lnTo>
                    <a:pt x="384" y="920"/>
                  </a:lnTo>
                  <a:lnTo>
                    <a:pt x="371" y="884"/>
                  </a:lnTo>
                  <a:lnTo>
                    <a:pt x="355" y="848"/>
                  </a:lnTo>
                  <a:lnTo>
                    <a:pt x="339" y="815"/>
                  </a:lnTo>
                  <a:lnTo>
                    <a:pt x="321" y="783"/>
                  </a:lnTo>
                  <a:lnTo>
                    <a:pt x="304" y="752"/>
                  </a:lnTo>
                  <a:lnTo>
                    <a:pt x="266" y="695"/>
                  </a:lnTo>
                  <a:lnTo>
                    <a:pt x="228" y="637"/>
                  </a:lnTo>
                  <a:lnTo>
                    <a:pt x="189" y="581"/>
                  </a:lnTo>
                  <a:lnTo>
                    <a:pt x="151" y="522"/>
                  </a:lnTo>
                  <a:lnTo>
                    <a:pt x="134" y="490"/>
                  </a:lnTo>
                  <a:lnTo>
                    <a:pt x="117" y="458"/>
                  </a:lnTo>
                  <a:lnTo>
                    <a:pt x="101" y="425"/>
                  </a:lnTo>
                  <a:lnTo>
                    <a:pt x="86" y="388"/>
                  </a:lnTo>
                  <a:lnTo>
                    <a:pt x="73" y="350"/>
                  </a:lnTo>
                  <a:lnTo>
                    <a:pt x="61" y="310"/>
                  </a:lnTo>
                  <a:lnTo>
                    <a:pt x="49" y="267"/>
                  </a:lnTo>
                  <a:lnTo>
                    <a:pt x="41" y="220"/>
                  </a:lnTo>
                  <a:lnTo>
                    <a:pt x="33" y="171"/>
                  </a:lnTo>
                  <a:lnTo>
                    <a:pt x="27" y="117"/>
                  </a:lnTo>
                  <a:lnTo>
                    <a:pt x="23" y="61"/>
                  </a:lnTo>
                  <a:lnTo>
                    <a:pt x="22" y="0"/>
                  </a:lnTo>
                  <a:lnTo>
                    <a:pt x="0" y="0"/>
                  </a:lnTo>
                  <a:lnTo>
                    <a:pt x="2" y="62"/>
                  </a:lnTo>
                  <a:lnTo>
                    <a:pt x="4" y="120"/>
                  </a:lnTo>
                  <a:lnTo>
                    <a:pt x="10" y="173"/>
                  </a:lnTo>
                  <a:lnTo>
                    <a:pt x="18" y="224"/>
                  </a:lnTo>
                  <a:lnTo>
                    <a:pt x="27" y="271"/>
                  </a:lnTo>
                  <a:lnTo>
                    <a:pt x="39" y="316"/>
                  </a:lnTo>
                  <a:lnTo>
                    <a:pt x="51" y="358"/>
                  </a:lnTo>
                  <a:lnTo>
                    <a:pt x="66" y="396"/>
                  </a:lnTo>
                  <a:lnTo>
                    <a:pt x="81" y="433"/>
                  </a:lnTo>
                  <a:lnTo>
                    <a:pt x="97" y="469"/>
                  </a:lnTo>
                  <a:lnTo>
                    <a:pt x="114" y="501"/>
                  </a:lnTo>
                  <a:lnTo>
                    <a:pt x="133" y="533"/>
                  </a:lnTo>
                  <a:lnTo>
                    <a:pt x="170" y="593"/>
                  </a:lnTo>
                  <a:lnTo>
                    <a:pt x="209" y="650"/>
                  </a:lnTo>
                  <a:lnTo>
                    <a:pt x="248" y="707"/>
                  </a:lnTo>
                  <a:lnTo>
                    <a:pt x="284" y="764"/>
                  </a:lnTo>
                  <a:lnTo>
                    <a:pt x="302" y="793"/>
                  </a:lnTo>
                  <a:lnTo>
                    <a:pt x="319" y="826"/>
                  </a:lnTo>
                  <a:lnTo>
                    <a:pt x="335" y="858"/>
                  </a:lnTo>
                  <a:lnTo>
                    <a:pt x="349" y="892"/>
                  </a:lnTo>
                  <a:lnTo>
                    <a:pt x="364" y="928"/>
                  </a:lnTo>
                  <a:lnTo>
                    <a:pt x="376" y="967"/>
                  </a:lnTo>
                  <a:lnTo>
                    <a:pt x="387" y="1007"/>
                  </a:lnTo>
                  <a:lnTo>
                    <a:pt x="396" y="1051"/>
                  </a:lnTo>
                  <a:lnTo>
                    <a:pt x="403" y="1098"/>
                  </a:lnTo>
                  <a:lnTo>
                    <a:pt x="409" y="1148"/>
                  </a:lnTo>
                  <a:lnTo>
                    <a:pt x="412" y="1201"/>
                  </a:lnTo>
                  <a:lnTo>
                    <a:pt x="413" y="1259"/>
                  </a:lnTo>
                  <a:lnTo>
                    <a:pt x="413" y="1259"/>
                  </a:lnTo>
                  <a:lnTo>
                    <a:pt x="413" y="1259"/>
                  </a:lnTo>
                  <a:lnTo>
                    <a:pt x="415" y="1264"/>
                  </a:lnTo>
                  <a:lnTo>
                    <a:pt x="417" y="1268"/>
                  </a:lnTo>
                  <a:lnTo>
                    <a:pt x="420" y="1269"/>
                  </a:lnTo>
                  <a:lnTo>
                    <a:pt x="424" y="1271"/>
                  </a:lnTo>
                  <a:lnTo>
                    <a:pt x="428" y="1269"/>
                  </a:lnTo>
                  <a:lnTo>
                    <a:pt x="432" y="1268"/>
                  </a:lnTo>
                  <a:lnTo>
                    <a:pt x="435" y="1264"/>
                  </a:lnTo>
                  <a:lnTo>
                    <a:pt x="436" y="125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272200" y="4213440"/>
              <a:ext cx="36000" cy="332640"/>
            </a:xfrm>
            <a:custGeom>
              <a:avLst/>
              <a:gdLst/>
              <a:ahLst/>
              <a:rect l="l" t="t" r="r" b="b"/>
              <a:pathLst>
                <a:path w="81" h="838">
                  <a:moveTo>
                    <a:pt x="25" y="826"/>
                  </a:moveTo>
                  <a:lnTo>
                    <a:pt x="25" y="826"/>
                  </a:lnTo>
                  <a:lnTo>
                    <a:pt x="22" y="773"/>
                  </a:lnTo>
                  <a:lnTo>
                    <a:pt x="21" y="721"/>
                  </a:lnTo>
                  <a:lnTo>
                    <a:pt x="22" y="669"/>
                  </a:lnTo>
                  <a:lnTo>
                    <a:pt x="25" y="617"/>
                  </a:lnTo>
                  <a:lnTo>
                    <a:pt x="29" y="564"/>
                  </a:lnTo>
                  <a:lnTo>
                    <a:pt x="34" y="511"/>
                  </a:lnTo>
                  <a:lnTo>
                    <a:pt x="40" y="459"/>
                  </a:lnTo>
                  <a:lnTo>
                    <a:pt x="45" y="407"/>
                  </a:lnTo>
                  <a:lnTo>
                    <a:pt x="58" y="304"/>
                  </a:lnTo>
                  <a:lnTo>
                    <a:pt x="69" y="201"/>
                  </a:lnTo>
                  <a:lnTo>
                    <a:pt x="74" y="151"/>
                  </a:lnTo>
                  <a:lnTo>
                    <a:pt x="77" y="100"/>
                  </a:lnTo>
                  <a:lnTo>
                    <a:pt x="80" y="50"/>
                  </a:lnTo>
                  <a:lnTo>
                    <a:pt x="81" y="0"/>
                  </a:lnTo>
                  <a:lnTo>
                    <a:pt x="58" y="0"/>
                  </a:lnTo>
                  <a:lnTo>
                    <a:pt x="57" y="49"/>
                  </a:lnTo>
                  <a:lnTo>
                    <a:pt x="56" y="98"/>
                  </a:lnTo>
                  <a:lnTo>
                    <a:pt x="52" y="149"/>
                  </a:lnTo>
                  <a:lnTo>
                    <a:pt x="48" y="200"/>
                  </a:lnTo>
                  <a:lnTo>
                    <a:pt x="36" y="302"/>
                  </a:lnTo>
                  <a:lnTo>
                    <a:pt x="24" y="405"/>
                  </a:lnTo>
                  <a:lnTo>
                    <a:pt x="17" y="457"/>
                  </a:lnTo>
                  <a:lnTo>
                    <a:pt x="12" y="510"/>
                  </a:lnTo>
                  <a:lnTo>
                    <a:pt x="6" y="562"/>
                  </a:lnTo>
                  <a:lnTo>
                    <a:pt x="4" y="616"/>
                  </a:lnTo>
                  <a:lnTo>
                    <a:pt x="1" y="668"/>
                  </a:lnTo>
                  <a:lnTo>
                    <a:pt x="0" y="721"/>
                  </a:lnTo>
                  <a:lnTo>
                    <a:pt x="0" y="775"/>
                  </a:lnTo>
                  <a:lnTo>
                    <a:pt x="2" y="827"/>
                  </a:lnTo>
                  <a:lnTo>
                    <a:pt x="2" y="828"/>
                  </a:lnTo>
                  <a:lnTo>
                    <a:pt x="2" y="828"/>
                  </a:lnTo>
                  <a:lnTo>
                    <a:pt x="4" y="832"/>
                  </a:lnTo>
                  <a:lnTo>
                    <a:pt x="6" y="836"/>
                  </a:lnTo>
                  <a:lnTo>
                    <a:pt x="10" y="838"/>
                  </a:lnTo>
                  <a:lnTo>
                    <a:pt x="14" y="838"/>
                  </a:lnTo>
                  <a:lnTo>
                    <a:pt x="18" y="838"/>
                  </a:lnTo>
                  <a:lnTo>
                    <a:pt x="21" y="835"/>
                  </a:lnTo>
                  <a:lnTo>
                    <a:pt x="24" y="831"/>
                  </a:lnTo>
                  <a:lnTo>
                    <a:pt x="24" y="826"/>
                  </a:lnTo>
                  <a:lnTo>
                    <a:pt x="25" y="82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245560" y="4540680"/>
              <a:ext cx="47160" cy="206280"/>
            </a:xfrm>
            <a:custGeom>
              <a:avLst/>
              <a:gdLst/>
              <a:ahLst/>
              <a:rect l="l" t="t" r="r" b="b"/>
              <a:pathLst>
                <a:path w="107" h="519">
                  <a:moveTo>
                    <a:pt x="95" y="497"/>
                  </a:moveTo>
                  <a:lnTo>
                    <a:pt x="95" y="497"/>
                  </a:lnTo>
                  <a:lnTo>
                    <a:pt x="80" y="497"/>
                  </a:lnTo>
                  <a:lnTo>
                    <a:pt x="67" y="494"/>
                  </a:lnTo>
                  <a:lnTo>
                    <a:pt x="56" y="491"/>
                  </a:lnTo>
                  <a:lnTo>
                    <a:pt x="47" y="487"/>
                  </a:lnTo>
                  <a:lnTo>
                    <a:pt x="40" y="482"/>
                  </a:lnTo>
                  <a:lnTo>
                    <a:pt x="33" y="477"/>
                  </a:lnTo>
                  <a:lnTo>
                    <a:pt x="29" y="470"/>
                  </a:lnTo>
                  <a:lnTo>
                    <a:pt x="27" y="462"/>
                  </a:lnTo>
                  <a:lnTo>
                    <a:pt x="24" y="453"/>
                  </a:lnTo>
                  <a:lnTo>
                    <a:pt x="23" y="443"/>
                  </a:lnTo>
                  <a:lnTo>
                    <a:pt x="23" y="431"/>
                  </a:lnTo>
                  <a:lnTo>
                    <a:pt x="23" y="418"/>
                  </a:lnTo>
                  <a:lnTo>
                    <a:pt x="27" y="388"/>
                  </a:lnTo>
                  <a:lnTo>
                    <a:pt x="33" y="355"/>
                  </a:lnTo>
                  <a:lnTo>
                    <a:pt x="52" y="280"/>
                  </a:lnTo>
                  <a:lnTo>
                    <a:pt x="72" y="193"/>
                  </a:lnTo>
                  <a:lnTo>
                    <a:pt x="80" y="147"/>
                  </a:lnTo>
                  <a:lnTo>
                    <a:pt x="85" y="100"/>
                  </a:lnTo>
                  <a:lnTo>
                    <a:pt x="88" y="74"/>
                  </a:lnTo>
                  <a:lnTo>
                    <a:pt x="88" y="50"/>
                  </a:lnTo>
                  <a:lnTo>
                    <a:pt x="88" y="25"/>
                  </a:lnTo>
                  <a:lnTo>
                    <a:pt x="88" y="0"/>
                  </a:lnTo>
                  <a:lnTo>
                    <a:pt x="65" y="2"/>
                  </a:lnTo>
                  <a:lnTo>
                    <a:pt x="67" y="26"/>
                  </a:lnTo>
                  <a:lnTo>
                    <a:pt x="67" y="50"/>
                  </a:lnTo>
                  <a:lnTo>
                    <a:pt x="65" y="73"/>
                  </a:lnTo>
                  <a:lnTo>
                    <a:pt x="64" y="97"/>
                  </a:lnTo>
                  <a:lnTo>
                    <a:pt x="57" y="144"/>
                  </a:lnTo>
                  <a:lnTo>
                    <a:pt x="49" y="189"/>
                  </a:lnTo>
                  <a:lnTo>
                    <a:pt x="31" y="275"/>
                  </a:lnTo>
                  <a:lnTo>
                    <a:pt x="12" y="351"/>
                  </a:lnTo>
                  <a:lnTo>
                    <a:pt x="4" y="384"/>
                  </a:lnTo>
                  <a:lnTo>
                    <a:pt x="0" y="417"/>
                  </a:lnTo>
                  <a:lnTo>
                    <a:pt x="0" y="431"/>
                  </a:lnTo>
                  <a:lnTo>
                    <a:pt x="0" y="445"/>
                  </a:lnTo>
                  <a:lnTo>
                    <a:pt x="1" y="458"/>
                  </a:lnTo>
                  <a:lnTo>
                    <a:pt x="5" y="470"/>
                  </a:lnTo>
                  <a:lnTo>
                    <a:pt x="9" y="481"/>
                  </a:lnTo>
                  <a:lnTo>
                    <a:pt x="16" y="491"/>
                  </a:lnTo>
                  <a:lnTo>
                    <a:pt x="25" y="499"/>
                  </a:lnTo>
                  <a:lnTo>
                    <a:pt x="36" y="507"/>
                  </a:lnTo>
                  <a:lnTo>
                    <a:pt x="48" y="513"/>
                  </a:lnTo>
                  <a:lnTo>
                    <a:pt x="61" y="517"/>
                  </a:lnTo>
                  <a:lnTo>
                    <a:pt x="77" y="518"/>
                  </a:lnTo>
                  <a:lnTo>
                    <a:pt x="95" y="519"/>
                  </a:lnTo>
                  <a:lnTo>
                    <a:pt x="95" y="519"/>
                  </a:lnTo>
                  <a:lnTo>
                    <a:pt x="95" y="519"/>
                  </a:lnTo>
                  <a:lnTo>
                    <a:pt x="100" y="518"/>
                  </a:lnTo>
                  <a:lnTo>
                    <a:pt x="104" y="515"/>
                  </a:lnTo>
                  <a:lnTo>
                    <a:pt x="105" y="513"/>
                  </a:lnTo>
                  <a:lnTo>
                    <a:pt x="107" y="509"/>
                  </a:lnTo>
                  <a:lnTo>
                    <a:pt x="105" y="505"/>
                  </a:lnTo>
                  <a:lnTo>
                    <a:pt x="104" y="501"/>
                  </a:lnTo>
                  <a:lnTo>
                    <a:pt x="100" y="498"/>
                  </a:lnTo>
                  <a:lnTo>
                    <a:pt x="95" y="49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5286600" y="4736880"/>
              <a:ext cx="86040" cy="10080"/>
            </a:xfrm>
            <a:custGeom>
              <a:avLst/>
              <a:gdLst/>
              <a:ahLst/>
              <a:rect l="l" t="t" r="r" b="b"/>
              <a:pathLst>
                <a:path w="199" h="22">
                  <a:moveTo>
                    <a:pt x="188" y="0"/>
                  </a:moveTo>
                  <a:lnTo>
                    <a:pt x="188" y="0"/>
                  </a:lnTo>
                  <a:lnTo>
                    <a:pt x="159" y="0"/>
                  </a:lnTo>
                  <a:lnTo>
                    <a:pt x="137" y="0"/>
                  </a:lnTo>
                  <a:lnTo>
                    <a:pt x="121" y="0"/>
                  </a:lnTo>
                  <a:lnTo>
                    <a:pt x="108" y="0"/>
                  </a:lnTo>
                  <a:lnTo>
                    <a:pt x="92" y="0"/>
                  </a:lnTo>
                  <a:lnTo>
                    <a:pt x="72" y="0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22"/>
                  </a:lnTo>
                  <a:lnTo>
                    <a:pt x="42" y="22"/>
                  </a:lnTo>
                  <a:lnTo>
                    <a:pt x="72" y="22"/>
                  </a:lnTo>
                  <a:lnTo>
                    <a:pt x="92" y="22"/>
                  </a:lnTo>
                  <a:lnTo>
                    <a:pt x="108" y="22"/>
                  </a:lnTo>
                  <a:lnTo>
                    <a:pt x="121" y="22"/>
                  </a:lnTo>
                  <a:lnTo>
                    <a:pt x="137" y="22"/>
                  </a:lnTo>
                  <a:lnTo>
                    <a:pt x="159" y="22"/>
                  </a:lnTo>
                  <a:lnTo>
                    <a:pt x="188" y="22"/>
                  </a:lnTo>
                  <a:lnTo>
                    <a:pt x="188" y="22"/>
                  </a:lnTo>
                  <a:lnTo>
                    <a:pt x="188" y="22"/>
                  </a:lnTo>
                  <a:lnTo>
                    <a:pt x="193" y="21"/>
                  </a:lnTo>
                  <a:lnTo>
                    <a:pt x="196" y="18"/>
                  </a:lnTo>
                  <a:lnTo>
                    <a:pt x="199" y="16"/>
                  </a:lnTo>
                  <a:lnTo>
                    <a:pt x="199" y="12"/>
                  </a:lnTo>
                  <a:lnTo>
                    <a:pt x="199" y="8"/>
                  </a:lnTo>
                  <a:lnTo>
                    <a:pt x="196" y="4"/>
                  </a:lnTo>
                  <a:lnTo>
                    <a:pt x="193" y="1"/>
                  </a:lnTo>
                  <a:lnTo>
                    <a:pt x="188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5367960" y="4736880"/>
              <a:ext cx="144360" cy="53640"/>
            </a:xfrm>
            <a:custGeom>
              <a:avLst/>
              <a:gdLst/>
              <a:ahLst/>
              <a:rect l="l" t="t" r="r" b="b"/>
              <a:pathLst>
                <a:path w="330" h="135">
                  <a:moveTo>
                    <a:pt x="320" y="113"/>
                  </a:moveTo>
                  <a:lnTo>
                    <a:pt x="320" y="113"/>
                  </a:lnTo>
                  <a:lnTo>
                    <a:pt x="294" y="112"/>
                  </a:lnTo>
                  <a:lnTo>
                    <a:pt x="273" y="108"/>
                  </a:lnTo>
                  <a:lnTo>
                    <a:pt x="254" y="103"/>
                  </a:lnTo>
                  <a:lnTo>
                    <a:pt x="237" y="96"/>
                  </a:lnTo>
                  <a:lnTo>
                    <a:pt x="222" y="88"/>
                  </a:lnTo>
                  <a:lnTo>
                    <a:pt x="209" y="79"/>
                  </a:lnTo>
                  <a:lnTo>
                    <a:pt x="194" y="69"/>
                  </a:lnTo>
                  <a:lnTo>
                    <a:pt x="181" y="58"/>
                  </a:lnTo>
                  <a:lnTo>
                    <a:pt x="166" y="48"/>
                  </a:lnTo>
                  <a:lnTo>
                    <a:pt x="150" y="37"/>
                  </a:lnTo>
                  <a:lnTo>
                    <a:pt x="132" y="28"/>
                  </a:lnTo>
                  <a:lnTo>
                    <a:pt x="112" y="18"/>
                  </a:lnTo>
                  <a:lnTo>
                    <a:pt x="90" y="10"/>
                  </a:lnTo>
                  <a:lnTo>
                    <a:pt x="63" y="5"/>
                  </a:lnTo>
                  <a:lnTo>
                    <a:pt x="34" y="1"/>
                  </a:lnTo>
                  <a:lnTo>
                    <a:pt x="0" y="0"/>
                  </a:lnTo>
                  <a:lnTo>
                    <a:pt x="0" y="22"/>
                  </a:lnTo>
                  <a:lnTo>
                    <a:pt x="32" y="24"/>
                  </a:lnTo>
                  <a:lnTo>
                    <a:pt x="59" y="26"/>
                  </a:lnTo>
                  <a:lnTo>
                    <a:pt x="83" y="32"/>
                  </a:lnTo>
                  <a:lnTo>
                    <a:pt x="104" y="40"/>
                  </a:lnTo>
                  <a:lnTo>
                    <a:pt x="122" y="48"/>
                  </a:lnTo>
                  <a:lnTo>
                    <a:pt x="138" y="56"/>
                  </a:lnTo>
                  <a:lnTo>
                    <a:pt x="152" y="67"/>
                  </a:lnTo>
                  <a:lnTo>
                    <a:pt x="167" y="76"/>
                  </a:lnTo>
                  <a:lnTo>
                    <a:pt x="181" y="87"/>
                  </a:lnTo>
                  <a:lnTo>
                    <a:pt x="195" y="97"/>
                  </a:lnTo>
                  <a:lnTo>
                    <a:pt x="211" y="108"/>
                  </a:lnTo>
                  <a:lnTo>
                    <a:pt x="227" y="116"/>
                  </a:lnTo>
                  <a:lnTo>
                    <a:pt x="246" y="124"/>
                  </a:lnTo>
                  <a:lnTo>
                    <a:pt x="267" y="129"/>
                  </a:lnTo>
                  <a:lnTo>
                    <a:pt x="291" y="133"/>
                  </a:lnTo>
                  <a:lnTo>
                    <a:pt x="320" y="135"/>
                  </a:lnTo>
                  <a:lnTo>
                    <a:pt x="320" y="135"/>
                  </a:lnTo>
                  <a:lnTo>
                    <a:pt x="320" y="135"/>
                  </a:lnTo>
                  <a:lnTo>
                    <a:pt x="325" y="135"/>
                  </a:lnTo>
                  <a:lnTo>
                    <a:pt x="328" y="132"/>
                  </a:lnTo>
                  <a:lnTo>
                    <a:pt x="330" y="128"/>
                  </a:lnTo>
                  <a:lnTo>
                    <a:pt x="330" y="124"/>
                  </a:lnTo>
                  <a:lnTo>
                    <a:pt x="330" y="120"/>
                  </a:lnTo>
                  <a:lnTo>
                    <a:pt x="328" y="116"/>
                  </a:lnTo>
                  <a:lnTo>
                    <a:pt x="325" y="113"/>
                  </a:lnTo>
                  <a:lnTo>
                    <a:pt x="320" y="11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506200" y="4774680"/>
              <a:ext cx="142920" cy="15480"/>
            </a:xfrm>
            <a:custGeom>
              <a:avLst/>
              <a:gdLst/>
              <a:ahLst/>
              <a:rect l="l" t="t" r="r" b="b"/>
              <a:pathLst>
                <a:path w="330" h="40">
                  <a:moveTo>
                    <a:pt x="319" y="0"/>
                  </a:moveTo>
                  <a:lnTo>
                    <a:pt x="319" y="0"/>
                  </a:lnTo>
                  <a:lnTo>
                    <a:pt x="275" y="0"/>
                  </a:lnTo>
                  <a:lnTo>
                    <a:pt x="231" y="2"/>
                  </a:lnTo>
                  <a:lnTo>
                    <a:pt x="187" y="5"/>
                  </a:lnTo>
                  <a:lnTo>
                    <a:pt x="144" y="9"/>
                  </a:lnTo>
                  <a:lnTo>
                    <a:pt x="102" y="12"/>
                  </a:lnTo>
                  <a:lnTo>
                    <a:pt x="65" y="14"/>
                  </a:lnTo>
                  <a:lnTo>
                    <a:pt x="29" y="17"/>
                  </a:lnTo>
                  <a:lnTo>
                    <a:pt x="0" y="18"/>
                  </a:lnTo>
                  <a:lnTo>
                    <a:pt x="0" y="40"/>
                  </a:lnTo>
                  <a:lnTo>
                    <a:pt x="30" y="40"/>
                  </a:lnTo>
                  <a:lnTo>
                    <a:pt x="66" y="37"/>
                  </a:lnTo>
                  <a:lnTo>
                    <a:pt x="105" y="34"/>
                  </a:lnTo>
                  <a:lnTo>
                    <a:pt x="145" y="30"/>
                  </a:lnTo>
                  <a:lnTo>
                    <a:pt x="189" y="28"/>
                  </a:lnTo>
                  <a:lnTo>
                    <a:pt x="232" y="24"/>
                  </a:lnTo>
                  <a:lnTo>
                    <a:pt x="276" y="22"/>
                  </a:lnTo>
                  <a:lnTo>
                    <a:pt x="319" y="21"/>
                  </a:lnTo>
                  <a:lnTo>
                    <a:pt x="319" y="21"/>
                  </a:lnTo>
                  <a:lnTo>
                    <a:pt x="319" y="21"/>
                  </a:lnTo>
                  <a:lnTo>
                    <a:pt x="324" y="20"/>
                  </a:lnTo>
                  <a:lnTo>
                    <a:pt x="327" y="18"/>
                  </a:lnTo>
                  <a:lnTo>
                    <a:pt x="330" y="14"/>
                  </a:lnTo>
                  <a:lnTo>
                    <a:pt x="330" y="10"/>
                  </a:lnTo>
                  <a:lnTo>
                    <a:pt x="330" y="6"/>
                  </a:lnTo>
                  <a:lnTo>
                    <a:pt x="327" y="2"/>
                  </a:lnTo>
                  <a:lnTo>
                    <a:pt x="324" y="0"/>
                  </a:lnTo>
                  <a:lnTo>
                    <a:pt x="319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646240" y="4774680"/>
              <a:ext cx="192960" cy="46440"/>
            </a:xfrm>
            <a:custGeom>
              <a:avLst/>
              <a:gdLst/>
              <a:ahLst/>
              <a:rect l="l" t="t" r="r" b="b"/>
              <a:pathLst>
                <a:path w="444" h="116">
                  <a:moveTo>
                    <a:pt x="432" y="93"/>
                  </a:moveTo>
                  <a:lnTo>
                    <a:pt x="432" y="93"/>
                  </a:lnTo>
                  <a:lnTo>
                    <a:pt x="393" y="92"/>
                  </a:lnTo>
                  <a:lnTo>
                    <a:pt x="359" y="89"/>
                  </a:lnTo>
                  <a:lnTo>
                    <a:pt x="330" y="85"/>
                  </a:lnTo>
                  <a:lnTo>
                    <a:pt x="303" y="78"/>
                  </a:lnTo>
                  <a:lnTo>
                    <a:pt x="281" y="72"/>
                  </a:lnTo>
                  <a:lnTo>
                    <a:pt x="259" y="64"/>
                  </a:lnTo>
                  <a:lnTo>
                    <a:pt x="239" y="56"/>
                  </a:lnTo>
                  <a:lnTo>
                    <a:pt x="220" y="46"/>
                  </a:lnTo>
                  <a:lnTo>
                    <a:pt x="200" y="38"/>
                  </a:lnTo>
                  <a:lnTo>
                    <a:pt x="180" y="29"/>
                  </a:lnTo>
                  <a:lnTo>
                    <a:pt x="158" y="21"/>
                  </a:lnTo>
                  <a:lnTo>
                    <a:pt x="134" y="14"/>
                  </a:lnTo>
                  <a:lnTo>
                    <a:pt x="106" y="8"/>
                  </a:lnTo>
                  <a:lnTo>
                    <a:pt x="75" y="4"/>
                  </a:lnTo>
                  <a:lnTo>
                    <a:pt x="40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39" y="22"/>
                  </a:lnTo>
                  <a:lnTo>
                    <a:pt x="72" y="25"/>
                  </a:lnTo>
                  <a:lnTo>
                    <a:pt x="102" y="30"/>
                  </a:lnTo>
                  <a:lnTo>
                    <a:pt x="128" y="36"/>
                  </a:lnTo>
                  <a:lnTo>
                    <a:pt x="151" y="42"/>
                  </a:lnTo>
                  <a:lnTo>
                    <a:pt x="172" y="50"/>
                  </a:lnTo>
                  <a:lnTo>
                    <a:pt x="192" y="58"/>
                  </a:lnTo>
                  <a:lnTo>
                    <a:pt x="211" y="68"/>
                  </a:lnTo>
                  <a:lnTo>
                    <a:pt x="231" y="76"/>
                  </a:lnTo>
                  <a:lnTo>
                    <a:pt x="251" y="85"/>
                  </a:lnTo>
                  <a:lnTo>
                    <a:pt x="274" y="93"/>
                  </a:lnTo>
                  <a:lnTo>
                    <a:pt x="298" y="100"/>
                  </a:lnTo>
                  <a:lnTo>
                    <a:pt x="326" y="107"/>
                  </a:lnTo>
                  <a:lnTo>
                    <a:pt x="357" y="111"/>
                  </a:lnTo>
                  <a:lnTo>
                    <a:pt x="392" y="115"/>
                  </a:lnTo>
                  <a:lnTo>
                    <a:pt x="432" y="116"/>
                  </a:lnTo>
                  <a:lnTo>
                    <a:pt x="432" y="116"/>
                  </a:lnTo>
                  <a:lnTo>
                    <a:pt x="432" y="116"/>
                  </a:lnTo>
                  <a:lnTo>
                    <a:pt x="437" y="115"/>
                  </a:lnTo>
                  <a:lnTo>
                    <a:pt x="441" y="112"/>
                  </a:lnTo>
                  <a:lnTo>
                    <a:pt x="442" y="108"/>
                  </a:lnTo>
                  <a:lnTo>
                    <a:pt x="444" y="104"/>
                  </a:lnTo>
                  <a:lnTo>
                    <a:pt x="442" y="100"/>
                  </a:lnTo>
                  <a:lnTo>
                    <a:pt x="441" y="96"/>
                  </a:lnTo>
                  <a:lnTo>
                    <a:pt x="437" y="94"/>
                  </a:lnTo>
                  <a:lnTo>
                    <a:pt x="432" y="9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832720" y="4707720"/>
              <a:ext cx="175680" cy="113400"/>
            </a:xfrm>
            <a:custGeom>
              <a:avLst/>
              <a:gdLst/>
              <a:ahLst/>
              <a:rect l="l" t="t" r="r" b="b"/>
              <a:pathLst>
                <a:path w="406" h="286">
                  <a:moveTo>
                    <a:pt x="391" y="0"/>
                  </a:moveTo>
                  <a:lnTo>
                    <a:pt x="386" y="5"/>
                  </a:lnTo>
                  <a:lnTo>
                    <a:pt x="350" y="53"/>
                  </a:lnTo>
                  <a:lnTo>
                    <a:pt x="314" y="100"/>
                  </a:lnTo>
                  <a:lnTo>
                    <a:pt x="295" y="123"/>
                  </a:lnTo>
                  <a:lnTo>
                    <a:pt x="275" y="144"/>
                  </a:lnTo>
                  <a:lnTo>
                    <a:pt x="255" y="164"/>
                  </a:lnTo>
                  <a:lnTo>
                    <a:pt x="232" y="183"/>
                  </a:lnTo>
                  <a:lnTo>
                    <a:pt x="209" y="200"/>
                  </a:lnTo>
                  <a:lnTo>
                    <a:pt x="185" y="216"/>
                  </a:lnTo>
                  <a:lnTo>
                    <a:pt x="172" y="223"/>
                  </a:lnTo>
                  <a:lnTo>
                    <a:pt x="160" y="230"/>
                  </a:lnTo>
                  <a:lnTo>
                    <a:pt x="145" y="235"/>
                  </a:lnTo>
                  <a:lnTo>
                    <a:pt x="132" y="240"/>
                  </a:lnTo>
                  <a:lnTo>
                    <a:pt x="117" y="246"/>
                  </a:lnTo>
                  <a:lnTo>
                    <a:pt x="103" y="250"/>
                  </a:lnTo>
                  <a:lnTo>
                    <a:pt x="87" y="254"/>
                  </a:lnTo>
                  <a:lnTo>
                    <a:pt x="70" y="258"/>
                  </a:lnTo>
                  <a:lnTo>
                    <a:pt x="54" y="259"/>
                  </a:lnTo>
                  <a:lnTo>
                    <a:pt x="37" y="262"/>
                  </a:lnTo>
                  <a:lnTo>
                    <a:pt x="18" y="263"/>
                  </a:lnTo>
                  <a:lnTo>
                    <a:pt x="0" y="263"/>
                  </a:lnTo>
                  <a:lnTo>
                    <a:pt x="0" y="286"/>
                  </a:lnTo>
                  <a:lnTo>
                    <a:pt x="20" y="285"/>
                  </a:lnTo>
                  <a:lnTo>
                    <a:pt x="38" y="283"/>
                  </a:lnTo>
                  <a:lnTo>
                    <a:pt x="57" y="282"/>
                  </a:lnTo>
                  <a:lnTo>
                    <a:pt x="75" y="279"/>
                  </a:lnTo>
                  <a:lnTo>
                    <a:pt x="92" y="275"/>
                  </a:lnTo>
                  <a:lnTo>
                    <a:pt x="108" y="271"/>
                  </a:lnTo>
                  <a:lnTo>
                    <a:pt x="124" y="267"/>
                  </a:lnTo>
                  <a:lnTo>
                    <a:pt x="140" y="262"/>
                  </a:lnTo>
                  <a:lnTo>
                    <a:pt x="155" y="256"/>
                  </a:lnTo>
                  <a:lnTo>
                    <a:pt x="169" y="250"/>
                  </a:lnTo>
                  <a:lnTo>
                    <a:pt x="183" y="243"/>
                  </a:lnTo>
                  <a:lnTo>
                    <a:pt x="196" y="235"/>
                  </a:lnTo>
                  <a:lnTo>
                    <a:pt x="223" y="219"/>
                  </a:lnTo>
                  <a:lnTo>
                    <a:pt x="247" y="200"/>
                  </a:lnTo>
                  <a:lnTo>
                    <a:pt x="270" y="180"/>
                  </a:lnTo>
                  <a:lnTo>
                    <a:pt x="291" y="160"/>
                  </a:lnTo>
                  <a:lnTo>
                    <a:pt x="311" y="138"/>
                  </a:lnTo>
                  <a:lnTo>
                    <a:pt x="331" y="115"/>
                  </a:lnTo>
                  <a:lnTo>
                    <a:pt x="369" y="67"/>
                  </a:lnTo>
                  <a:lnTo>
                    <a:pt x="403" y="17"/>
                  </a:lnTo>
                  <a:lnTo>
                    <a:pt x="398" y="21"/>
                  </a:lnTo>
                  <a:lnTo>
                    <a:pt x="403" y="17"/>
                  </a:lnTo>
                  <a:lnTo>
                    <a:pt x="406" y="13"/>
                  </a:lnTo>
                  <a:lnTo>
                    <a:pt x="406" y="9"/>
                  </a:lnTo>
                  <a:lnTo>
                    <a:pt x="405" y="5"/>
                  </a:lnTo>
                  <a:lnTo>
                    <a:pt x="401" y="3"/>
                  </a:lnTo>
                  <a:lnTo>
                    <a:pt x="398" y="0"/>
                  </a:lnTo>
                  <a:lnTo>
                    <a:pt x="393" y="0"/>
                  </a:lnTo>
                  <a:lnTo>
                    <a:pt x="389" y="1"/>
                  </a:lnTo>
                  <a:lnTo>
                    <a:pt x="386" y="5"/>
                  </a:lnTo>
                  <a:lnTo>
                    <a:pt x="391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002640" y="4706280"/>
              <a:ext cx="185040" cy="109080"/>
            </a:xfrm>
            <a:custGeom>
              <a:avLst/>
              <a:gdLst/>
              <a:ahLst/>
              <a:rect l="l" t="t" r="r" b="b"/>
              <a:pathLst>
                <a:path w="428" h="277">
                  <a:moveTo>
                    <a:pt x="416" y="249"/>
                  </a:moveTo>
                  <a:lnTo>
                    <a:pt x="415" y="249"/>
                  </a:lnTo>
                  <a:lnTo>
                    <a:pt x="393" y="253"/>
                  </a:lnTo>
                  <a:lnTo>
                    <a:pt x="374" y="255"/>
                  </a:lnTo>
                  <a:lnTo>
                    <a:pt x="356" y="255"/>
                  </a:lnTo>
                  <a:lnTo>
                    <a:pt x="340" y="252"/>
                  </a:lnTo>
                  <a:lnTo>
                    <a:pt x="325" y="249"/>
                  </a:lnTo>
                  <a:lnTo>
                    <a:pt x="310" y="244"/>
                  </a:lnTo>
                  <a:lnTo>
                    <a:pt x="297" y="237"/>
                  </a:lnTo>
                  <a:lnTo>
                    <a:pt x="285" y="229"/>
                  </a:lnTo>
                  <a:lnTo>
                    <a:pt x="273" y="220"/>
                  </a:lnTo>
                  <a:lnTo>
                    <a:pt x="262" y="209"/>
                  </a:lnTo>
                  <a:lnTo>
                    <a:pt x="252" y="199"/>
                  </a:lnTo>
                  <a:lnTo>
                    <a:pt x="242" y="187"/>
                  </a:lnTo>
                  <a:lnTo>
                    <a:pt x="223" y="160"/>
                  </a:lnTo>
                  <a:lnTo>
                    <a:pt x="206" y="132"/>
                  </a:lnTo>
                  <a:lnTo>
                    <a:pt x="187" y="104"/>
                  </a:lnTo>
                  <a:lnTo>
                    <a:pt x="170" y="77"/>
                  </a:lnTo>
                  <a:lnTo>
                    <a:pt x="161" y="64"/>
                  </a:lnTo>
                  <a:lnTo>
                    <a:pt x="150" y="52"/>
                  </a:lnTo>
                  <a:lnTo>
                    <a:pt x="139" y="41"/>
                  </a:lnTo>
                  <a:lnTo>
                    <a:pt x="129" y="30"/>
                  </a:lnTo>
                  <a:lnTo>
                    <a:pt x="117" y="21"/>
                  </a:lnTo>
                  <a:lnTo>
                    <a:pt x="103" y="13"/>
                  </a:lnTo>
                  <a:lnTo>
                    <a:pt x="88" y="6"/>
                  </a:lnTo>
                  <a:lnTo>
                    <a:pt x="72" y="2"/>
                  </a:lnTo>
                  <a:lnTo>
                    <a:pt x="56" y="0"/>
                  </a:lnTo>
                  <a:lnTo>
                    <a:pt x="39" y="0"/>
                  </a:lnTo>
                  <a:lnTo>
                    <a:pt x="20" y="1"/>
                  </a:lnTo>
                  <a:lnTo>
                    <a:pt x="0" y="5"/>
                  </a:lnTo>
                  <a:lnTo>
                    <a:pt x="7" y="26"/>
                  </a:lnTo>
                  <a:lnTo>
                    <a:pt x="24" y="22"/>
                  </a:lnTo>
                  <a:lnTo>
                    <a:pt x="40" y="21"/>
                  </a:lnTo>
                  <a:lnTo>
                    <a:pt x="55" y="21"/>
                  </a:lnTo>
                  <a:lnTo>
                    <a:pt x="68" y="24"/>
                  </a:lnTo>
                  <a:lnTo>
                    <a:pt x="80" y="28"/>
                  </a:lnTo>
                  <a:lnTo>
                    <a:pt x="92" y="33"/>
                  </a:lnTo>
                  <a:lnTo>
                    <a:pt x="103" y="40"/>
                  </a:lnTo>
                  <a:lnTo>
                    <a:pt x="114" y="46"/>
                  </a:lnTo>
                  <a:lnTo>
                    <a:pt x="125" y="56"/>
                  </a:lnTo>
                  <a:lnTo>
                    <a:pt x="134" y="66"/>
                  </a:lnTo>
                  <a:lnTo>
                    <a:pt x="143" y="77"/>
                  </a:lnTo>
                  <a:lnTo>
                    <a:pt x="151" y="89"/>
                  </a:lnTo>
                  <a:lnTo>
                    <a:pt x="169" y="116"/>
                  </a:lnTo>
                  <a:lnTo>
                    <a:pt x="187" y="144"/>
                  </a:lnTo>
                  <a:lnTo>
                    <a:pt x="205" y="172"/>
                  </a:lnTo>
                  <a:lnTo>
                    <a:pt x="225" y="200"/>
                  </a:lnTo>
                  <a:lnTo>
                    <a:pt x="235" y="213"/>
                  </a:lnTo>
                  <a:lnTo>
                    <a:pt x="246" y="225"/>
                  </a:lnTo>
                  <a:lnTo>
                    <a:pt x="258" y="236"/>
                  </a:lnTo>
                  <a:lnTo>
                    <a:pt x="272" y="247"/>
                  </a:lnTo>
                  <a:lnTo>
                    <a:pt x="286" y="256"/>
                  </a:lnTo>
                  <a:lnTo>
                    <a:pt x="301" y="264"/>
                  </a:lnTo>
                  <a:lnTo>
                    <a:pt x="318" y="271"/>
                  </a:lnTo>
                  <a:lnTo>
                    <a:pt x="336" y="275"/>
                  </a:lnTo>
                  <a:lnTo>
                    <a:pt x="354" y="277"/>
                  </a:lnTo>
                  <a:lnTo>
                    <a:pt x="374" y="277"/>
                  </a:lnTo>
                  <a:lnTo>
                    <a:pt x="396" y="275"/>
                  </a:lnTo>
                  <a:lnTo>
                    <a:pt x="420" y="271"/>
                  </a:lnTo>
                  <a:lnTo>
                    <a:pt x="419" y="271"/>
                  </a:lnTo>
                  <a:lnTo>
                    <a:pt x="420" y="271"/>
                  </a:lnTo>
                  <a:lnTo>
                    <a:pt x="424" y="269"/>
                  </a:lnTo>
                  <a:lnTo>
                    <a:pt x="427" y="265"/>
                  </a:lnTo>
                  <a:lnTo>
                    <a:pt x="428" y="261"/>
                  </a:lnTo>
                  <a:lnTo>
                    <a:pt x="428" y="257"/>
                  </a:lnTo>
                  <a:lnTo>
                    <a:pt x="427" y="253"/>
                  </a:lnTo>
                  <a:lnTo>
                    <a:pt x="424" y="251"/>
                  </a:lnTo>
                  <a:lnTo>
                    <a:pt x="420" y="249"/>
                  </a:lnTo>
                  <a:lnTo>
                    <a:pt x="415" y="249"/>
                  </a:lnTo>
                  <a:lnTo>
                    <a:pt x="416" y="24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183360" y="4800960"/>
              <a:ext cx="216360" cy="130680"/>
            </a:xfrm>
            <a:custGeom>
              <a:avLst/>
              <a:gdLst/>
              <a:ahLst/>
              <a:rect l="l" t="t" r="r" b="b"/>
              <a:pathLst>
                <a:path w="501" h="333">
                  <a:moveTo>
                    <a:pt x="501" y="319"/>
                  </a:moveTo>
                  <a:lnTo>
                    <a:pt x="500" y="319"/>
                  </a:lnTo>
                  <a:lnTo>
                    <a:pt x="493" y="292"/>
                  </a:lnTo>
                  <a:lnTo>
                    <a:pt x="485" y="268"/>
                  </a:lnTo>
                  <a:lnTo>
                    <a:pt x="477" y="244"/>
                  </a:lnTo>
                  <a:lnTo>
                    <a:pt x="469" y="223"/>
                  </a:lnTo>
                  <a:lnTo>
                    <a:pt x="460" y="202"/>
                  </a:lnTo>
                  <a:lnTo>
                    <a:pt x="450" y="182"/>
                  </a:lnTo>
                  <a:lnTo>
                    <a:pt x="441" y="163"/>
                  </a:lnTo>
                  <a:lnTo>
                    <a:pt x="430" y="145"/>
                  </a:lnTo>
                  <a:lnTo>
                    <a:pt x="420" y="128"/>
                  </a:lnTo>
                  <a:lnTo>
                    <a:pt x="409" y="113"/>
                  </a:lnTo>
                  <a:lnTo>
                    <a:pt x="397" y="99"/>
                  </a:lnTo>
                  <a:lnTo>
                    <a:pt x="383" y="85"/>
                  </a:lnTo>
                  <a:lnTo>
                    <a:pt x="371" y="73"/>
                  </a:lnTo>
                  <a:lnTo>
                    <a:pt x="358" y="61"/>
                  </a:lnTo>
                  <a:lnTo>
                    <a:pt x="343" y="52"/>
                  </a:lnTo>
                  <a:lnTo>
                    <a:pt x="329" y="43"/>
                  </a:lnTo>
                  <a:lnTo>
                    <a:pt x="313" y="34"/>
                  </a:lnTo>
                  <a:lnTo>
                    <a:pt x="297" y="26"/>
                  </a:lnTo>
                  <a:lnTo>
                    <a:pt x="281" y="20"/>
                  </a:lnTo>
                  <a:lnTo>
                    <a:pt x="263" y="14"/>
                  </a:lnTo>
                  <a:lnTo>
                    <a:pt x="244" y="10"/>
                  </a:lnTo>
                  <a:lnTo>
                    <a:pt x="226" y="6"/>
                  </a:lnTo>
                  <a:lnTo>
                    <a:pt x="207" y="4"/>
                  </a:lnTo>
                  <a:lnTo>
                    <a:pt x="187" y="1"/>
                  </a:lnTo>
                  <a:lnTo>
                    <a:pt x="166" y="0"/>
                  </a:lnTo>
                  <a:lnTo>
                    <a:pt x="144" y="0"/>
                  </a:lnTo>
                  <a:lnTo>
                    <a:pt x="123" y="0"/>
                  </a:lnTo>
                  <a:lnTo>
                    <a:pt x="99" y="1"/>
                  </a:lnTo>
                  <a:lnTo>
                    <a:pt x="51" y="4"/>
                  </a:lnTo>
                  <a:lnTo>
                    <a:pt x="0" y="10"/>
                  </a:lnTo>
                  <a:lnTo>
                    <a:pt x="3" y="32"/>
                  </a:lnTo>
                  <a:lnTo>
                    <a:pt x="53" y="26"/>
                  </a:lnTo>
                  <a:lnTo>
                    <a:pt x="100" y="22"/>
                  </a:lnTo>
                  <a:lnTo>
                    <a:pt x="123" y="22"/>
                  </a:lnTo>
                  <a:lnTo>
                    <a:pt x="144" y="22"/>
                  </a:lnTo>
                  <a:lnTo>
                    <a:pt x="164" y="22"/>
                  </a:lnTo>
                  <a:lnTo>
                    <a:pt x="184" y="24"/>
                  </a:lnTo>
                  <a:lnTo>
                    <a:pt x="204" y="26"/>
                  </a:lnTo>
                  <a:lnTo>
                    <a:pt x="222" y="29"/>
                  </a:lnTo>
                  <a:lnTo>
                    <a:pt x="239" y="32"/>
                  </a:lnTo>
                  <a:lnTo>
                    <a:pt x="257" y="36"/>
                  </a:lnTo>
                  <a:lnTo>
                    <a:pt x="273" y="41"/>
                  </a:lnTo>
                  <a:lnTo>
                    <a:pt x="289" y="48"/>
                  </a:lnTo>
                  <a:lnTo>
                    <a:pt x="303" y="55"/>
                  </a:lnTo>
                  <a:lnTo>
                    <a:pt x="317" y="61"/>
                  </a:lnTo>
                  <a:lnTo>
                    <a:pt x="331" y="69"/>
                  </a:lnTo>
                  <a:lnTo>
                    <a:pt x="343" y="79"/>
                  </a:lnTo>
                  <a:lnTo>
                    <a:pt x="357" y="89"/>
                  </a:lnTo>
                  <a:lnTo>
                    <a:pt x="369" y="101"/>
                  </a:lnTo>
                  <a:lnTo>
                    <a:pt x="379" y="113"/>
                  </a:lnTo>
                  <a:lnTo>
                    <a:pt x="392" y="127"/>
                  </a:lnTo>
                  <a:lnTo>
                    <a:pt x="401" y="141"/>
                  </a:lnTo>
                  <a:lnTo>
                    <a:pt x="412" y="156"/>
                  </a:lnTo>
                  <a:lnTo>
                    <a:pt x="421" y="173"/>
                  </a:lnTo>
                  <a:lnTo>
                    <a:pt x="430" y="191"/>
                  </a:lnTo>
                  <a:lnTo>
                    <a:pt x="440" y="211"/>
                  </a:lnTo>
                  <a:lnTo>
                    <a:pt x="448" y="231"/>
                  </a:lnTo>
                  <a:lnTo>
                    <a:pt x="457" y="252"/>
                  </a:lnTo>
                  <a:lnTo>
                    <a:pt x="464" y="275"/>
                  </a:lnTo>
                  <a:lnTo>
                    <a:pt x="472" y="299"/>
                  </a:lnTo>
                  <a:lnTo>
                    <a:pt x="478" y="325"/>
                  </a:lnTo>
                  <a:lnTo>
                    <a:pt x="478" y="325"/>
                  </a:lnTo>
                  <a:lnTo>
                    <a:pt x="478" y="325"/>
                  </a:lnTo>
                  <a:lnTo>
                    <a:pt x="481" y="330"/>
                  </a:lnTo>
                  <a:lnTo>
                    <a:pt x="484" y="333"/>
                  </a:lnTo>
                  <a:lnTo>
                    <a:pt x="488" y="333"/>
                  </a:lnTo>
                  <a:lnTo>
                    <a:pt x="492" y="333"/>
                  </a:lnTo>
                  <a:lnTo>
                    <a:pt x="496" y="331"/>
                  </a:lnTo>
                  <a:lnTo>
                    <a:pt x="498" y="329"/>
                  </a:lnTo>
                  <a:lnTo>
                    <a:pt x="501" y="325"/>
                  </a:lnTo>
                  <a:lnTo>
                    <a:pt x="500" y="319"/>
                  </a:lnTo>
                  <a:lnTo>
                    <a:pt x="501" y="31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390720" y="4927320"/>
              <a:ext cx="57960" cy="85680"/>
            </a:xfrm>
            <a:custGeom>
              <a:avLst/>
              <a:gdLst/>
              <a:ahLst/>
              <a:rect l="l" t="t" r="r" b="b"/>
              <a:pathLst>
                <a:path w="134" h="218">
                  <a:moveTo>
                    <a:pt x="123" y="197"/>
                  </a:moveTo>
                  <a:lnTo>
                    <a:pt x="134" y="206"/>
                  </a:lnTo>
                  <a:lnTo>
                    <a:pt x="130" y="190"/>
                  </a:lnTo>
                  <a:lnTo>
                    <a:pt x="126" y="175"/>
                  </a:lnTo>
                  <a:lnTo>
                    <a:pt x="119" y="162"/>
                  </a:lnTo>
                  <a:lnTo>
                    <a:pt x="111" y="149"/>
                  </a:lnTo>
                  <a:lnTo>
                    <a:pt x="95" y="124"/>
                  </a:lnTo>
                  <a:lnTo>
                    <a:pt x="78" y="102"/>
                  </a:lnTo>
                  <a:lnTo>
                    <a:pt x="61" y="79"/>
                  </a:lnTo>
                  <a:lnTo>
                    <a:pt x="44" y="55"/>
                  </a:lnTo>
                  <a:lnTo>
                    <a:pt x="36" y="42"/>
                  </a:lnTo>
                  <a:lnTo>
                    <a:pt x="31" y="30"/>
                  </a:lnTo>
                  <a:lnTo>
                    <a:pt x="26" y="15"/>
                  </a:lnTo>
                  <a:lnTo>
                    <a:pt x="23" y="0"/>
                  </a:lnTo>
                  <a:lnTo>
                    <a:pt x="0" y="6"/>
                  </a:lnTo>
                  <a:lnTo>
                    <a:pt x="4" y="22"/>
                  </a:lnTo>
                  <a:lnTo>
                    <a:pt x="11" y="38"/>
                  </a:lnTo>
                  <a:lnTo>
                    <a:pt x="18" y="52"/>
                  </a:lnTo>
                  <a:lnTo>
                    <a:pt x="24" y="66"/>
                  </a:lnTo>
                  <a:lnTo>
                    <a:pt x="42" y="91"/>
                  </a:lnTo>
                  <a:lnTo>
                    <a:pt x="61" y="115"/>
                  </a:lnTo>
                  <a:lnTo>
                    <a:pt x="78" y="138"/>
                  </a:lnTo>
                  <a:lnTo>
                    <a:pt x="93" y="161"/>
                  </a:lnTo>
                  <a:lnTo>
                    <a:pt x="99" y="171"/>
                  </a:lnTo>
                  <a:lnTo>
                    <a:pt x="105" y="183"/>
                  </a:lnTo>
                  <a:lnTo>
                    <a:pt x="109" y="197"/>
                  </a:lnTo>
                  <a:lnTo>
                    <a:pt x="111" y="209"/>
                  </a:lnTo>
                  <a:lnTo>
                    <a:pt x="123" y="218"/>
                  </a:lnTo>
                  <a:lnTo>
                    <a:pt x="111" y="209"/>
                  </a:lnTo>
                  <a:lnTo>
                    <a:pt x="114" y="214"/>
                  </a:lnTo>
                  <a:lnTo>
                    <a:pt x="117" y="217"/>
                  </a:lnTo>
                  <a:lnTo>
                    <a:pt x="121" y="218"/>
                  </a:lnTo>
                  <a:lnTo>
                    <a:pt x="125" y="218"/>
                  </a:lnTo>
                  <a:lnTo>
                    <a:pt x="129" y="217"/>
                  </a:lnTo>
                  <a:lnTo>
                    <a:pt x="131" y="214"/>
                  </a:lnTo>
                  <a:lnTo>
                    <a:pt x="134" y="211"/>
                  </a:lnTo>
                  <a:lnTo>
                    <a:pt x="134" y="206"/>
                  </a:lnTo>
                  <a:lnTo>
                    <a:pt x="123" y="19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6444000" y="5004360"/>
              <a:ext cx="931320" cy="8640"/>
            </a:xfrm>
            <a:custGeom>
              <a:avLst/>
              <a:gdLst/>
              <a:ahLst/>
              <a:rect l="l" t="t" r="r" b="b"/>
              <a:pathLst>
                <a:path w="2148" h="21">
                  <a:moveTo>
                    <a:pt x="2125" y="10"/>
                  </a:moveTo>
                  <a:lnTo>
                    <a:pt x="2136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2136" y="21"/>
                  </a:lnTo>
                  <a:lnTo>
                    <a:pt x="2148" y="10"/>
                  </a:lnTo>
                  <a:lnTo>
                    <a:pt x="2136" y="21"/>
                  </a:lnTo>
                  <a:lnTo>
                    <a:pt x="2141" y="21"/>
                  </a:lnTo>
                  <a:lnTo>
                    <a:pt x="2145" y="18"/>
                  </a:lnTo>
                  <a:lnTo>
                    <a:pt x="2147" y="14"/>
                  </a:lnTo>
                  <a:lnTo>
                    <a:pt x="2148" y="10"/>
                  </a:lnTo>
                  <a:lnTo>
                    <a:pt x="2147" y="6"/>
                  </a:lnTo>
                  <a:lnTo>
                    <a:pt x="2145" y="2"/>
                  </a:lnTo>
                  <a:lnTo>
                    <a:pt x="2141" y="1"/>
                  </a:lnTo>
                  <a:lnTo>
                    <a:pt x="2136" y="0"/>
                  </a:lnTo>
                  <a:lnTo>
                    <a:pt x="2125" y="1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160" bIns="-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7364520" y="2302920"/>
              <a:ext cx="10800" cy="2707200"/>
            </a:xfrm>
            <a:custGeom>
              <a:avLst/>
              <a:gdLst/>
              <a:ahLst/>
              <a:rect l="l" t="t" r="r" b="b"/>
              <a:pathLst>
                <a:path w="23" h="6828">
                  <a:moveTo>
                    <a:pt x="15" y="23"/>
                  </a:moveTo>
                  <a:lnTo>
                    <a:pt x="0" y="12"/>
                  </a:lnTo>
                  <a:lnTo>
                    <a:pt x="0" y="6828"/>
                  </a:lnTo>
                  <a:lnTo>
                    <a:pt x="23" y="6828"/>
                  </a:lnTo>
                  <a:lnTo>
                    <a:pt x="23" y="12"/>
                  </a:lnTo>
                  <a:lnTo>
                    <a:pt x="8" y="1"/>
                  </a:lnTo>
                  <a:lnTo>
                    <a:pt x="23" y="12"/>
                  </a:lnTo>
                  <a:lnTo>
                    <a:pt x="22" y="7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7"/>
                  </a:lnTo>
                  <a:lnTo>
                    <a:pt x="0" y="12"/>
                  </a:lnTo>
                  <a:lnTo>
                    <a:pt x="15" y="2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2906640" y="3373200"/>
              <a:ext cx="3537000" cy="1636920"/>
            </a:xfrm>
            <a:custGeom>
              <a:avLst/>
              <a:gdLst/>
              <a:ahLst/>
              <a:rect l="l" t="t" r="r" b="b"/>
              <a:pathLst>
                <a:path w="8153" h="4131">
                  <a:moveTo>
                    <a:pt x="439" y="4131"/>
                  </a:moveTo>
                  <a:lnTo>
                    <a:pt x="427" y="4115"/>
                  </a:lnTo>
                  <a:lnTo>
                    <a:pt x="415" y="4101"/>
                  </a:lnTo>
                  <a:lnTo>
                    <a:pt x="401" y="4085"/>
                  </a:lnTo>
                  <a:lnTo>
                    <a:pt x="387" y="4067"/>
                  </a:lnTo>
                  <a:lnTo>
                    <a:pt x="355" y="4035"/>
                  </a:lnTo>
                  <a:lnTo>
                    <a:pt x="320" y="4003"/>
                  </a:lnTo>
                  <a:lnTo>
                    <a:pt x="284" y="3971"/>
                  </a:lnTo>
                  <a:lnTo>
                    <a:pt x="246" y="3940"/>
                  </a:lnTo>
                  <a:lnTo>
                    <a:pt x="208" y="3911"/>
                  </a:lnTo>
                  <a:lnTo>
                    <a:pt x="171" y="3883"/>
                  </a:lnTo>
                  <a:lnTo>
                    <a:pt x="102" y="3832"/>
                  </a:lnTo>
                  <a:lnTo>
                    <a:pt x="46" y="3793"/>
                  </a:lnTo>
                  <a:lnTo>
                    <a:pt x="24" y="3778"/>
                  </a:lnTo>
                  <a:lnTo>
                    <a:pt x="10" y="3766"/>
                  </a:lnTo>
                  <a:lnTo>
                    <a:pt x="0" y="3760"/>
                  </a:lnTo>
                  <a:lnTo>
                    <a:pt x="0" y="3758"/>
                  </a:lnTo>
                  <a:lnTo>
                    <a:pt x="320" y="2367"/>
                  </a:lnTo>
                  <a:lnTo>
                    <a:pt x="320" y="1653"/>
                  </a:lnTo>
                  <a:lnTo>
                    <a:pt x="733" y="996"/>
                  </a:lnTo>
                  <a:lnTo>
                    <a:pt x="738" y="976"/>
                  </a:lnTo>
                  <a:lnTo>
                    <a:pt x="754" y="921"/>
                  </a:lnTo>
                  <a:lnTo>
                    <a:pt x="778" y="843"/>
                  </a:lnTo>
                  <a:lnTo>
                    <a:pt x="806" y="754"/>
                  </a:lnTo>
                  <a:lnTo>
                    <a:pt x="821" y="707"/>
                  </a:lnTo>
                  <a:lnTo>
                    <a:pt x="837" y="660"/>
                  </a:lnTo>
                  <a:lnTo>
                    <a:pt x="852" y="616"/>
                  </a:lnTo>
                  <a:lnTo>
                    <a:pt x="868" y="575"/>
                  </a:lnTo>
                  <a:lnTo>
                    <a:pt x="882" y="539"/>
                  </a:lnTo>
                  <a:lnTo>
                    <a:pt x="897" y="508"/>
                  </a:lnTo>
                  <a:lnTo>
                    <a:pt x="904" y="496"/>
                  </a:lnTo>
                  <a:lnTo>
                    <a:pt x="909" y="485"/>
                  </a:lnTo>
                  <a:lnTo>
                    <a:pt x="916" y="476"/>
                  </a:lnTo>
                  <a:lnTo>
                    <a:pt x="921" y="469"/>
                  </a:lnTo>
                  <a:lnTo>
                    <a:pt x="1059" y="443"/>
                  </a:lnTo>
                  <a:lnTo>
                    <a:pt x="1209" y="412"/>
                  </a:lnTo>
                  <a:lnTo>
                    <a:pt x="1368" y="377"/>
                  </a:lnTo>
                  <a:lnTo>
                    <a:pt x="1535" y="341"/>
                  </a:lnTo>
                  <a:lnTo>
                    <a:pt x="1874" y="263"/>
                  </a:lnTo>
                  <a:lnTo>
                    <a:pt x="2206" y="185"/>
                  </a:lnTo>
                  <a:lnTo>
                    <a:pt x="2505" y="114"/>
                  </a:lnTo>
                  <a:lnTo>
                    <a:pt x="2747" y="55"/>
                  </a:lnTo>
                  <a:lnTo>
                    <a:pt x="2910" y="15"/>
                  </a:lnTo>
                  <a:lnTo>
                    <a:pt x="2969" y="0"/>
                  </a:lnTo>
                  <a:lnTo>
                    <a:pt x="4078" y="38"/>
                  </a:lnTo>
                  <a:lnTo>
                    <a:pt x="5130" y="676"/>
                  </a:lnTo>
                  <a:lnTo>
                    <a:pt x="5123" y="698"/>
                  </a:lnTo>
                  <a:lnTo>
                    <a:pt x="5119" y="719"/>
                  </a:lnTo>
                  <a:lnTo>
                    <a:pt x="5115" y="741"/>
                  </a:lnTo>
                  <a:lnTo>
                    <a:pt x="5114" y="763"/>
                  </a:lnTo>
                  <a:lnTo>
                    <a:pt x="5112" y="786"/>
                  </a:lnTo>
                  <a:lnTo>
                    <a:pt x="5111" y="811"/>
                  </a:lnTo>
                  <a:lnTo>
                    <a:pt x="5111" y="837"/>
                  </a:lnTo>
                  <a:lnTo>
                    <a:pt x="5111" y="864"/>
                  </a:lnTo>
                  <a:lnTo>
                    <a:pt x="5112" y="925"/>
                  </a:lnTo>
                  <a:lnTo>
                    <a:pt x="5116" y="982"/>
                  </a:lnTo>
                  <a:lnTo>
                    <a:pt x="5122" y="1036"/>
                  </a:lnTo>
                  <a:lnTo>
                    <a:pt x="5129" y="1087"/>
                  </a:lnTo>
                  <a:lnTo>
                    <a:pt x="5138" y="1134"/>
                  </a:lnTo>
                  <a:lnTo>
                    <a:pt x="5150" y="1176"/>
                  </a:lnTo>
                  <a:lnTo>
                    <a:pt x="5162" y="1218"/>
                  </a:lnTo>
                  <a:lnTo>
                    <a:pt x="5175" y="1256"/>
                  </a:lnTo>
                  <a:lnTo>
                    <a:pt x="5191" y="1293"/>
                  </a:lnTo>
                  <a:lnTo>
                    <a:pt x="5207" y="1327"/>
                  </a:lnTo>
                  <a:lnTo>
                    <a:pt x="5225" y="1359"/>
                  </a:lnTo>
                  <a:lnTo>
                    <a:pt x="5242" y="1391"/>
                  </a:lnTo>
                  <a:lnTo>
                    <a:pt x="5280" y="1450"/>
                  </a:lnTo>
                  <a:lnTo>
                    <a:pt x="5318" y="1508"/>
                  </a:lnTo>
                  <a:lnTo>
                    <a:pt x="5357" y="1564"/>
                  </a:lnTo>
                  <a:lnTo>
                    <a:pt x="5394" y="1623"/>
                  </a:lnTo>
                  <a:lnTo>
                    <a:pt x="5412" y="1652"/>
                  </a:lnTo>
                  <a:lnTo>
                    <a:pt x="5429" y="1684"/>
                  </a:lnTo>
                  <a:lnTo>
                    <a:pt x="5445" y="1718"/>
                  </a:lnTo>
                  <a:lnTo>
                    <a:pt x="5460" y="1752"/>
                  </a:lnTo>
                  <a:lnTo>
                    <a:pt x="5473" y="1788"/>
                  </a:lnTo>
                  <a:lnTo>
                    <a:pt x="5487" y="1827"/>
                  </a:lnTo>
                  <a:lnTo>
                    <a:pt x="5497" y="1869"/>
                  </a:lnTo>
                  <a:lnTo>
                    <a:pt x="5507" y="1913"/>
                  </a:lnTo>
                  <a:lnTo>
                    <a:pt x="5515" y="1961"/>
                  </a:lnTo>
                  <a:lnTo>
                    <a:pt x="5520" y="2012"/>
                  </a:lnTo>
                  <a:lnTo>
                    <a:pt x="5523" y="2065"/>
                  </a:lnTo>
                  <a:lnTo>
                    <a:pt x="5524" y="2123"/>
                  </a:lnTo>
                  <a:lnTo>
                    <a:pt x="5524" y="2172"/>
                  </a:lnTo>
                  <a:lnTo>
                    <a:pt x="5521" y="2223"/>
                  </a:lnTo>
                  <a:lnTo>
                    <a:pt x="5517" y="2272"/>
                  </a:lnTo>
                  <a:lnTo>
                    <a:pt x="5513" y="2323"/>
                  </a:lnTo>
                  <a:lnTo>
                    <a:pt x="5501" y="2426"/>
                  </a:lnTo>
                  <a:lnTo>
                    <a:pt x="5489" y="2529"/>
                  </a:lnTo>
                  <a:lnTo>
                    <a:pt x="5484" y="2581"/>
                  </a:lnTo>
                  <a:lnTo>
                    <a:pt x="5477" y="2633"/>
                  </a:lnTo>
                  <a:lnTo>
                    <a:pt x="5473" y="2687"/>
                  </a:lnTo>
                  <a:lnTo>
                    <a:pt x="5469" y="2739"/>
                  </a:lnTo>
                  <a:lnTo>
                    <a:pt x="5467" y="2791"/>
                  </a:lnTo>
                  <a:lnTo>
                    <a:pt x="5465" y="2844"/>
                  </a:lnTo>
                  <a:lnTo>
                    <a:pt x="5465" y="2896"/>
                  </a:lnTo>
                  <a:lnTo>
                    <a:pt x="5468" y="2950"/>
                  </a:lnTo>
                  <a:lnTo>
                    <a:pt x="5469" y="2974"/>
                  </a:lnTo>
                  <a:lnTo>
                    <a:pt x="5469" y="2999"/>
                  </a:lnTo>
                  <a:lnTo>
                    <a:pt x="5468" y="3023"/>
                  </a:lnTo>
                  <a:lnTo>
                    <a:pt x="5467" y="3047"/>
                  </a:lnTo>
                  <a:lnTo>
                    <a:pt x="5461" y="3094"/>
                  </a:lnTo>
                  <a:lnTo>
                    <a:pt x="5453" y="3140"/>
                  </a:lnTo>
                  <a:lnTo>
                    <a:pt x="5433" y="3227"/>
                  </a:lnTo>
                  <a:lnTo>
                    <a:pt x="5415" y="3303"/>
                  </a:lnTo>
                  <a:lnTo>
                    <a:pt x="5408" y="3336"/>
                  </a:lnTo>
                  <a:lnTo>
                    <a:pt x="5404" y="3366"/>
                  </a:lnTo>
                  <a:lnTo>
                    <a:pt x="5402" y="3380"/>
                  </a:lnTo>
                  <a:lnTo>
                    <a:pt x="5404" y="3392"/>
                  </a:lnTo>
                  <a:lnTo>
                    <a:pt x="5405" y="3404"/>
                  </a:lnTo>
                  <a:lnTo>
                    <a:pt x="5408" y="3415"/>
                  </a:lnTo>
                  <a:lnTo>
                    <a:pt x="5412" y="3424"/>
                  </a:lnTo>
                  <a:lnTo>
                    <a:pt x="5417" y="3432"/>
                  </a:lnTo>
                  <a:lnTo>
                    <a:pt x="5424" y="3440"/>
                  </a:lnTo>
                  <a:lnTo>
                    <a:pt x="5433" y="3446"/>
                  </a:lnTo>
                  <a:lnTo>
                    <a:pt x="5444" y="3451"/>
                  </a:lnTo>
                  <a:lnTo>
                    <a:pt x="5456" y="3454"/>
                  </a:lnTo>
                  <a:lnTo>
                    <a:pt x="5471" y="3456"/>
                  </a:lnTo>
                  <a:lnTo>
                    <a:pt x="5487" y="3458"/>
                  </a:lnTo>
                  <a:lnTo>
                    <a:pt x="5529" y="3458"/>
                  </a:lnTo>
                  <a:lnTo>
                    <a:pt x="5559" y="3458"/>
                  </a:lnTo>
                  <a:lnTo>
                    <a:pt x="5579" y="3458"/>
                  </a:lnTo>
                  <a:lnTo>
                    <a:pt x="5595" y="3458"/>
                  </a:lnTo>
                  <a:lnTo>
                    <a:pt x="5608" y="3458"/>
                  </a:lnTo>
                  <a:lnTo>
                    <a:pt x="5624" y="3458"/>
                  </a:lnTo>
                  <a:lnTo>
                    <a:pt x="5646" y="3458"/>
                  </a:lnTo>
                  <a:lnTo>
                    <a:pt x="5675" y="3458"/>
                  </a:lnTo>
                  <a:lnTo>
                    <a:pt x="5707" y="3459"/>
                  </a:lnTo>
                  <a:lnTo>
                    <a:pt x="5737" y="3462"/>
                  </a:lnTo>
                  <a:lnTo>
                    <a:pt x="5761" y="3467"/>
                  </a:lnTo>
                  <a:lnTo>
                    <a:pt x="5783" y="3475"/>
                  </a:lnTo>
                  <a:lnTo>
                    <a:pt x="5802" y="3483"/>
                  </a:lnTo>
                  <a:lnTo>
                    <a:pt x="5819" y="3492"/>
                  </a:lnTo>
                  <a:lnTo>
                    <a:pt x="5834" y="3503"/>
                  </a:lnTo>
                  <a:lnTo>
                    <a:pt x="5849" y="3514"/>
                  </a:lnTo>
                  <a:lnTo>
                    <a:pt x="5862" y="3525"/>
                  </a:lnTo>
                  <a:lnTo>
                    <a:pt x="5877" y="3534"/>
                  </a:lnTo>
                  <a:lnTo>
                    <a:pt x="5892" y="3543"/>
                  </a:lnTo>
                  <a:lnTo>
                    <a:pt x="5908" y="3553"/>
                  </a:lnTo>
                  <a:lnTo>
                    <a:pt x="5925" y="3559"/>
                  </a:lnTo>
                  <a:lnTo>
                    <a:pt x="5945" y="3565"/>
                  </a:lnTo>
                  <a:lnTo>
                    <a:pt x="5968" y="3569"/>
                  </a:lnTo>
                  <a:lnTo>
                    <a:pt x="5995" y="3570"/>
                  </a:lnTo>
                  <a:lnTo>
                    <a:pt x="6025" y="3569"/>
                  </a:lnTo>
                  <a:lnTo>
                    <a:pt x="6060" y="3567"/>
                  </a:lnTo>
                  <a:lnTo>
                    <a:pt x="6099" y="3563"/>
                  </a:lnTo>
                  <a:lnTo>
                    <a:pt x="6140" y="3561"/>
                  </a:lnTo>
                  <a:lnTo>
                    <a:pt x="6183" y="3557"/>
                  </a:lnTo>
                  <a:lnTo>
                    <a:pt x="6227" y="3554"/>
                  </a:lnTo>
                  <a:lnTo>
                    <a:pt x="6271" y="3551"/>
                  </a:lnTo>
                  <a:lnTo>
                    <a:pt x="6314" y="3551"/>
                  </a:lnTo>
                  <a:lnTo>
                    <a:pt x="6353" y="3553"/>
                  </a:lnTo>
                  <a:lnTo>
                    <a:pt x="6387" y="3555"/>
                  </a:lnTo>
                  <a:lnTo>
                    <a:pt x="6418" y="3559"/>
                  </a:lnTo>
                  <a:lnTo>
                    <a:pt x="6445" y="3566"/>
                  </a:lnTo>
                  <a:lnTo>
                    <a:pt x="6469" y="3573"/>
                  </a:lnTo>
                  <a:lnTo>
                    <a:pt x="6490" y="3581"/>
                  </a:lnTo>
                  <a:lnTo>
                    <a:pt x="6510" y="3589"/>
                  </a:lnTo>
                  <a:lnTo>
                    <a:pt x="6530" y="3598"/>
                  </a:lnTo>
                  <a:lnTo>
                    <a:pt x="6549" y="3607"/>
                  </a:lnTo>
                  <a:lnTo>
                    <a:pt x="6569" y="3615"/>
                  </a:lnTo>
                  <a:lnTo>
                    <a:pt x="6591" y="3623"/>
                  </a:lnTo>
                  <a:lnTo>
                    <a:pt x="6615" y="3630"/>
                  </a:lnTo>
                  <a:lnTo>
                    <a:pt x="6641" y="3637"/>
                  </a:lnTo>
                  <a:lnTo>
                    <a:pt x="6672" y="3641"/>
                  </a:lnTo>
                  <a:lnTo>
                    <a:pt x="6707" y="3643"/>
                  </a:lnTo>
                  <a:lnTo>
                    <a:pt x="6746" y="3645"/>
                  </a:lnTo>
                  <a:lnTo>
                    <a:pt x="6766" y="3645"/>
                  </a:lnTo>
                  <a:lnTo>
                    <a:pt x="6783" y="3643"/>
                  </a:lnTo>
                  <a:lnTo>
                    <a:pt x="6802" y="3642"/>
                  </a:lnTo>
                  <a:lnTo>
                    <a:pt x="6818" y="3639"/>
                  </a:lnTo>
                  <a:lnTo>
                    <a:pt x="6835" y="3635"/>
                  </a:lnTo>
                  <a:lnTo>
                    <a:pt x="6851" y="3631"/>
                  </a:lnTo>
                  <a:lnTo>
                    <a:pt x="6867" y="3627"/>
                  </a:lnTo>
                  <a:lnTo>
                    <a:pt x="6882" y="3622"/>
                  </a:lnTo>
                  <a:lnTo>
                    <a:pt x="6897" y="3617"/>
                  </a:lnTo>
                  <a:lnTo>
                    <a:pt x="6910" y="3610"/>
                  </a:lnTo>
                  <a:lnTo>
                    <a:pt x="6923" y="3603"/>
                  </a:lnTo>
                  <a:lnTo>
                    <a:pt x="6937" y="3597"/>
                  </a:lnTo>
                  <a:lnTo>
                    <a:pt x="6962" y="3581"/>
                  </a:lnTo>
                  <a:lnTo>
                    <a:pt x="6986" y="3563"/>
                  </a:lnTo>
                  <a:lnTo>
                    <a:pt x="7008" y="3543"/>
                  </a:lnTo>
                  <a:lnTo>
                    <a:pt x="7029" y="3523"/>
                  </a:lnTo>
                  <a:lnTo>
                    <a:pt x="7049" y="3502"/>
                  </a:lnTo>
                  <a:lnTo>
                    <a:pt x="7068" y="3479"/>
                  </a:lnTo>
                  <a:lnTo>
                    <a:pt x="7105" y="3431"/>
                  </a:lnTo>
                  <a:lnTo>
                    <a:pt x="7141" y="3382"/>
                  </a:lnTo>
                  <a:lnTo>
                    <a:pt x="7159" y="3378"/>
                  </a:lnTo>
                  <a:lnTo>
                    <a:pt x="7176" y="3376"/>
                  </a:lnTo>
                  <a:lnTo>
                    <a:pt x="7193" y="3376"/>
                  </a:lnTo>
                  <a:lnTo>
                    <a:pt x="7208" y="3379"/>
                  </a:lnTo>
                  <a:lnTo>
                    <a:pt x="7221" y="3383"/>
                  </a:lnTo>
                  <a:lnTo>
                    <a:pt x="7235" y="3388"/>
                  </a:lnTo>
                  <a:lnTo>
                    <a:pt x="7247" y="3396"/>
                  </a:lnTo>
                  <a:lnTo>
                    <a:pt x="7258" y="3404"/>
                  </a:lnTo>
                  <a:lnTo>
                    <a:pt x="7268" y="3414"/>
                  </a:lnTo>
                  <a:lnTo>
                    <a:pt x="7279" y="3426"/>
                  </a:lnTo>
                  <a:lnTo>
                    <a:pt x="7288" y="3436"/>
                  </a:lnTo>
                  <a:lnTo>
                    <a:pt x="7298" y="3450"/>
                  </a:lnTo>
                  <a:lnTo>
                    <a:pt x="7315" y="3476"/>
                  </a:lnTo>
                  <a:lnTo>
                    <a:pt x="7334" y="3504"/>
                  </a:lnTo>
                  <a:lnTo>
                    <a:pt x="7351" y="3533"/>
                  </a:lnTo>
                  <a:lnTo>
                    <a:pt x="7370" y="3559"/>
                  </a:lnTo>
                  <a:lnTo>
                    <a:pt x="7381" y="3571"/>
                  </a:lnTo>
                  <a:lnTo>
                    <a:pt x="7391" y="3583"/>
                  </a:lnTo>
                  <a:lnTo>
                    <a:pt x="7403" y="3594"/>
                  </a:lnTo>
                  <a:lnTo>
                    <a:pt x="7415" y="3603"/>
                  </a:lnTo>
                  <a:lnTo>
                    <a:pt x="7429" y="3613"/>
                  </a:lnTo>
                  <a:lnTo>
                    <a:pt x="7443" y="3619"/>
                  </a:lnTo>
                  <a:lnTo>
                    <a:pt x="7458" y="3626"/>
                  </a:lnTo>
                  <a:lnTo>
                    <a:pt x="7474" y="3630"/>
                  </a:lnTo>
                  <a:lnTo>
                    <a:pt x="7493" y="3631"/>
                  </a:lnTo>
                  <a:lnTo>
                    <a:pt x="7511" y="3633"/>
                  </a:lnTo>
                  <a:lnTo>
                    <a:pt x="7532" y="3630"/>
                  </a:lnTo>
                  <a:lnTo>
                    <a:pt x="7554" y="3626"/>
                  </a:lnTo>
                  <a:lnTo>
                    <a:pt x="7605" y="3621"/>
                  </a:lnTo>
                  <a:lnTo>
                    <a:pt x="7653" y="3617"/>
                  </a:lnTo>
                  <a:lnTo>
                    <a:pt x="7676" y="3615"/>
                  </a:lnTo>
                  <a:lnTo>
                    <a:pt x="7697" y="3615"/>
                  </a:lnTo>
                  <a:lnTo>
                    <a:pt x="7719" y="3617"/>
                  </a:lnTo>
                  <a:lnTo>
                    <a:pt x="7739" y="3618"/>
                  </a:lnTo>
                  <a:lnTo>
                    <a:pt x="7759" y="3619"/>
                  </a:lnTo>
                  <a:lnTo>
                    <a:pt x="7777" y="3622"/>
                  </a:lnTo>
                  <a:lnTo>
                    <a:pt x="7795" y="3626"/>
                  </a:lnTo>
                  <a:lnTo>
                    <a:pt x="7812" y="3630"/>
                  </a:lnTo>
                  <a:lnTo>
                    <a:pt x="7830" y="3635"/>
                  </a:lnTo>
                  <a:lnTo>
                    <a:pt x="7846" y="3642"/>
                  </a:lnTo>
                  <a:lnTo>
                    <a:pt x="7860" y="3649"/>
                  </a:lnTo>
                  <a:lnTo>
                    <a:pt x="7876" y="3657"/>
                  </a:lnTo>
                  <a:lnTo>
                    <a:pt x="7890" y="3666"/>
                  </a:lnTo>
                  <a:lnTo>
                    <a:pt x="7903" y="3676"/>
                  </a:lnTo>
                  <a:lnTo>
                    <a:pt x="7916" y="3686"/>
                  </a:lnTo>
                  <a:lnTo>
                    <a:pt x="7930" y="3698"/>
                  </a:lnTo>
                  <a:lnTo>
                    <a:pt x="7942" y="3710"/>
                  </a:lnTo>
                  <a:lnTo>
                    <a:pt x="7953" y="3725"/>
                  </a:lnTo>
                  <a:lnTo>
                    <a:pt x="7963" y="3740"/>
                  </a:lnTo>
                  <a:lnTo>
                    <a:pt x="7974" y="3756"/>
                  </a:lnTo>
                  <a:lnTo>
                    <a:pt x="7985" y="3773"/>
                  </a:lnTo>
                  <a:lnTo>
                    <a:pt x="7994" y="3792"/>
                  </a:lnTo>
                  <a:lnTo>
                    <a:pt x="8003" y="3811"/>
                  </a:lnTo>
                  <a:lnTo>
                    <a:pt x="8011" y="3832"/>
                  </a:lnTo>
                  <a:lnTo>
                    <a:pt x="8019" y="3853"/>
                  </a:lnTo>
                  <a:lnTo>
                    <a:pt x="8027" y="3876"/>
                  </a:lnTo>
                  <a:lnTo>
                    <a:pt x="8035" y="3901"/>
                  </a:lnTo>
                  <a:lnTo>
                    <a:pt x="8042" y="3927"/>
                  </a:lnTo>
                  <a:lnTo>
                    <a:pt x="8046" y="3943"/>
                  </a:lnTo>
                  <a:lnTo>
                    <a:pt x="8051" y="3958"/>
                  </a:lnTo>
                  <a:lnTo>
                    <a:pt x="8058" y="3971"/>
                  </a:lnTo>
                  <a:lnTo>
                    <a:pt x="8066" y="3984"/>
                  </a:lnTo>
                  <a:lnTo>
                    <a:pt x="8082" y="4008"/>
                  </a:lnTo>
                  <a:lnTo>
                    <a:pt x="8100" y="4032"/>
                  </a:lnTo>
                  <a:lnTo>
                    <a:pt x="8117" y="4055"/>
                  </a:lnTo>
                  <a:lnTo>
                    <a:pt x="8133" y="4078"/>
                  </a:lnTo>
                  <a:lnTo>
                    <a:pt x="8140" y="4091"/>
                  </a:lnTo>
                  <a:lnTo>
                    <a:pt x="8146" y="4103"/>
                  </a:lnTo>
                  <a:lnTo>
                    <a:pt x="8150" y="4117"/>
                  </a:lnTo>
                  <a:lnTo>
                    <a:pt x="8153" y="4131"/>
                  </a:lnTo>
                  <a:lnTo>
                    <a:pt x="439" y="4131"/>
                  </a:lnTo>
                  <a:close/>
                </a:path>
              </a:pathLst>
            </a:custGeom>
            <a:solidFill>
              <a:srgbClr val="c48e9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2906640" y="3373200"/>
              <a:ext cx="3537000" cy="1636920"/>
            </a:xfrm>
            <a:custGeom>
              <a:avLst/>
              <a:gdLst/>
              <a:ahLst/>
              <a:rect l="l" t="t" r="r" b="b"/>
              <a:pathLst>
                <a:path w="8153" h="4131">
                  <a:moveTo>
                    <a:pt x="439" y="4131"/>
                  </a:moveTo>
                  <a:lnTo>
                    <a:pt x="427" y="4115"/>
                  </a:lnTo>
                  <a:lnTo>
                    <a:pt x="415" y="4101"/>
                  </a:lnTo>
                  <a:lnTo>
                    <a:pt x="401" y="4085"/>
                  </a:lnTo>
                  <a:lnTo>
                    <a:pt x="387" y="4067"/>
                  </a:lnTo>
                  <a:lnTo>
                    <a:pt x="355" y="4035"/>
                  </a:lnTo>
                  <a:lnTo>
                    <a:pt x="320" y="4003"/>
                  </a:lnTo>
                  <a:lnTo>
                    <a:pt x="284" y="3971"/>
                  </a:lnTo>
                  <a:lnTo>
                    <a:pt x="246" y="3940"/>
                  </a:lnTo>
                  <a:lnTo>
                    <a:pt x="208" y="3911"/>
                  </a:lnTo>
                  <a:lnTo>
                    <a:pt x="171" y="3883"/>
                  </a:lnTo>
                  <a:lnTo>
                    <a:pt x="102" y="3832"/>
                  </a:lnTo>
                  <a:lnTo>
                    <a:pt x="46" y="3793"/>
                  </a:lnTo>
                  <a:lnTo>
                    <a:pt x="24" y="3778"/>
                  </a:lnTo>
                  <a:lnTo>
                    <a:pt x="10" y="3766"/>
                  </a:lnTo>
                  <a:lnTo>
                    <a:pt x="0" y="3760"/>
                  </a:lnTo>
                  <a:lnTo>
                    <a:pt x="0" y="3758"/>
                  </a:lnTo>
                  <a:lnTo>
                    <a:pt x="0" y="3758"/>
                  </a:lnTo>
                  <a:lnTo>
                    <a:pt x="320" y="2367"/>
                  </a:lnTo>
                  <a:lnTo>
                    <a:pt x="320" y="1653"/>
                  </a:lnTo>
                  <a:lnTo>
                    <a:pt x="733" y="996"/>
                  </a:lnTo>
                  <a:lnTo>
                    <a:pt x="733" y="996"/>
                  </a:lnTo>
                  <a:lnTo>
                    <a:pt x="738" y="976"/>
                  </a:lnTo>
                  <a:lnTo>
                    <a:pt x="754" y="921"/>
                  </a:lnTo>
                  <a:lnTo>
                    <a:pt x="778" y="843"/>
                  </a:lnTo>
                  <a:lnTo>
                    <a:pt x="806" y="754"/>
                  </a:lnTo>
                  <a:lnTo>
                    <a:pt x="821" y="707"/>
                  </a:lnTo>
                  <a:lnTo>
                    <a:pt x="837" y="660"/>
                  </a:lnTo>
                  <a:lnTo>
                    <a:pt x="852" y="616"/>
                  </a:lnTo>
                  <a:lnTo>
                    <a:pt x="868" y="575"/>
                  </a:lnTo>
                  <a:lnTo>
                    <a:pt x="882" y="539"/>
                  </a:lnTo>
                  <a:lnTo>
                    <a:pt x="897" y="508"/>
                  </a:lnTo>
                  <a:lnTo>
                    <a:pt x="904" y="496"/>
                  </a:lnTo>
                  <a:lnTo>
                    <a:pt x="909" y="485"/>
                  </a:lnTo>
                  <a:lnTo>
                    <a:pt x="916" y="476"/>
                  </a:lnTo>
                  <a:lnTo>
                    <a:pt x="921" y="469"/>
                  </a:lnTo>
                  <a:lnTo>
                    <a:pt x="1059" y="443"/>
                  </a:lnTo>
                  <a:lnTo>
                    <a:pt x="1209" y="412"/>
                  </a:lnTo>
                  <a:lnTo>
                    <a:pt x="1368" y="377"/>
                  </a:lnTo>
                  <a:lnTo>
                    <a:pt x="1535" y="341"/>
                  </a:lnTo>
                  <a:lnTo>
                    <a:pt x="1874" y="263"/>
                  </a:lnTo>
                  <a:lnTo>
                    <a:pt x="2206" y="185"/>
                  </a:lnTo>
                  <a:lnTo>
                    <a:pt x="2505" y="114"/>
                  </a:lnTo>
                  <a:lnTo>
                    <a:pt x="2747" y="55"/>
                  </a:lnTo>
                  <a:lnTo>
                    <a:pt x="2910" y="15"/>
                  </a:lnTo>
                  <a:lnTo>
                    <a:pt x="2969" y="0"/>
                  </a:lnTo>
                  <a:lnTo>
                    <a:pt x="2969" y="0"/>
                  </a:lnTo>
                  <a:lnTo>
                    <a:pt x="4078" y="38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30" y="676"/>
                  </a:lnTo>
                  <a:lnTo>
                    <a:pt x="5123" y="698"/>
                  </a:lnTo>
                  <a:lnTo>
                    <a:pt x="5119" y="719"/>
                  </a:lnTo>
                  <a:lnTo>
                    <a:pt x="5115" y="741"/>
                  </a:lnTo>
                  <a:lnTo>
                    <a:pt x="5114" y="763"/>
                  </a:lnTo>
                  <a:lnTo>
                    <a:pt x="5112" y="786"/>
                  </a:lnTo>
                  <a:lnTo>
                    <a:pt x="5111" y="811"/>
                  </a:lnTo>
                  <a:lnTo>
                    <a:pt x="5111" y="837"/>
                  </a:lnTo>
                  <a:lnTo>
                    <a:pt x="5111" y="864"/>
                  </a:lnTo>
                  <a:lnTo>
                    <a:pt x="5112" y="925"/>
                  </a:lnTo>
                  <a:lnTo>
                    <a:pt x="5116" y="982"/>
                  </a:lnTo>
                  <a:lnTo>
                    <a:pt x="5122" y="1036"/>
                  </a:lnTo>
                  <a:lnTo>
                    <a:pt x="5129" y="1087"/>
                  </a:lnTo>
                  <a:lnTo>
                    <a:pt x="5138" y="1134"/>
                  </a:lnTo>
                  <a:lnTo>
                    <a:pt x="5150" y="1176"/>
                  </a:lnTo>
                  <a:lnTo>
                    <a:pt x="5162" y="1218"/>
                  </a:lnTo>
                  <a:lnTo>
                    <a:pt x="5175" y="1256"/>
                  </a:lnTo>
                  <a:lnTo>
                    <a:pt x="5191" y="1293"/>
                  </a:lnTo>
                  <a:lnTo>
                    <a:pt x="5207" y="1327"/>
                  </a:lnTo>
                  <a:lnTo>
                    <a:pt x="5225" y="1359"/>
                  </a:lnTo>
                  <a:lnTo>
                    <a:pt x="5242" y="1391"/>
                  </a:lnTo>
                  <a:lnTo>
                    <a:pt x="5280" y="1450"/>
                  </a:lnTo>
                  <a:lnTo>
                    <a:pt x="5318" y="1508"/>
                  </a:lnTo>
                  <a:lnTo>
                    <a:pt x="5357" y="1564"/>
                  </a:lnTo>
                  <a:lnTo>
                    <a:pt x="5394" y="1623"/>
                  </a:lnTo>
                  <a:lnTo>
                    <a:pt x="5412" y="1652"/>
                  </a:lnTo>
                  <a:lnTo>
                    <a:pt x="5429" y="1684"/>
                  </a:lnTo>
                  <a:lnTo>
                    <a:pt x="5445" y="1718"/>
                  </a:lnTo>
                  <a:lnTo>
                    <a:pt x="5460" y="1752"/>
                  </a:lnTo>
                  <a:lnTo>
                    <a:pt x="5473" y="1788"/>
                  </a:lnTo>
                  <a:lnTo>
                    <a:pt x="5487" y="1827"/>
                  </a:lnTo>
                  <a:lnTo>
                    <a:pt x="5497" y="1869"/>
                  </a:lnTo>
                  <a:lnTo>
                    <a:pt x="5507" y="1913"/>
                  </a:lnTo>
                  <a:lnTo>
                    <a:pt x="5515" y="1961"/>
                  </a:lnTo>
                  <a:lnTo>
                    <a:pt x="5520" y="2012"/>
                  </a:lnTo>
                  <a:lnTo>
                    <a:pt x="5523" y="2065"/>
                  </a:lnTo>
                  <a:lnTo>
                    <a:pt x="5524" y="2123"/>
                  </a:lnTo>
                  <a:lnTo>
                    <a:pt x="5524" y="2172"/>
                  </a:lnTo>
                  <a:lnTo>
                    <a:pt x="5521" y="2223"/>
                  </a:lnTo>
                  <a:lnTo>
                    <a:pt x="5517" y="2272"/>
                  </a:lnTo>
                  <a:lnTo>
                    <a:pt x="5513" y="2323"/>
                  </a:lnTo>
                  <a:lnTo>
                    <a:pt x="5501" y="2426"/>
                  </a:lnTo>
                  <a:lnTo>
                    <a:pt x="5489" y="2529"/>
                  </a:lnTo>
                  <a:lnTo>
                    <a:pt x="5484" y="2581"/>
                  </a:lnTo>
                  <a:lnTo>
                    <a:pt x="5477" y="2633"/>
                  </a:lnTo>
                  <a:lnTo>
                    <a:pt x="5473" y="2687"/>
                  </a:lnTo>
                  <a:lnTo>
                    <a:pt x="5469" y="2739"/>
                  </a:lnTo>
                  <a:lnTo>
                    <a:pt x="5467" y="2791"/>
                  </a:lnTo>
                  <a:lnTo>
                    <a:pt x="5465" y="2844"/>
                  </a:lnTo>
                  <a:lnTo>
                    <a:pt x="5465" y="2896"/>
                  </a:lnTo>
                  <a:lnTo>
                    <a:pt x="5468" y="2950"/>
                  </a:lnTo>
                  <a:lnTo>
                    <a:pt x="5469" y="2974"/>
                  </a:lnTo>
                  <a:lnTo>
                    <a:pt x="5469" y="2999"/>
                  </a:lnTo>
                  <a:lnTo>
                    <a:pt x="5468" y="3023"/>
                  </a:lnTo>
                  <a:lnTo>
                    <a:pt x="5467" y="3047"/>
                  </a:lnTo>
                  <a:lnTo>
                    <a:pt x="5461" y="3094"/>
                  </a:lnTo>
                  <a:lnTo>
                    <a:pt x="5453" y="3140"/>
                  </a:lnTo>
                  <a:lnTo>
                    <a:pt x="5433" y="3227"/>
                  </a:lnTo>
                  <a:lnTo>
                    <a:pt x="5415" y="3303"/>
                  </a:lnTo>
                  <a:lnTo>
                    <a:pt x="5408" y="3336"/>
                  </a:lnTo>
                  <a:lnTo>
                    <a:pt x="5404" y="3366"/>
                  </a:lnTo>
                  <a:lnTo>
                    <a:pt x="5402" y="3380"/>
                  </a:lnTo>
                  <a:lnTo>
                    <a:pt x="5404" y="3392"/>
                  </a:lnTo>
                  <a:lnTo>
                    <a:pt x="5405" y="3404"/>
                  </a:lnTo>
                  <a:lnTo>
                    <a:pt x="5408" y="3415"/>
                  </a:lnTo>
                  <a:lnTo>
                    <a:pt x="5412" y="3424"/>
                  </a:lnTo>
                  <a:lnTo>
                    <a:pt x="5417" y="3432"/>
                  </a:lnTo>
                  <a:lnTo>
                    <a:pt x="5424" y="3440"/>
                  </a:lnTo>
                  <a:lnTo>
                    <a:pt x="5433" y="3446"/>
                  </a:lnTo>
                  <a:lnTo>
                    <a:pt x="5444" y="3451"/>
                  </a:lnTo>
                  <a:lnTo>
                    <a:pt x="5456" y="3454"/>
                  </a:lnTo>
                  <a:lnTo>
                    <a:pt x="5471" y="3456"/>
                  </a:lnTo>
                  <a:lnTo>
                    <a:pt x="5487" y="3458"/>
                  </a:lnTo>
                  <a:lnTo>
                    <a:pt x="5529" y="3458"/>
                  </a:lnTo>
                  <a:lnTo>
                    <a:pt x="5559" y="3458"/>
                  </a:lnTo>
                  <a:lnTo>
                    <a:pt x="5579" y="3458"/>
                  </a:lnTo>
                  <a:lnTo>
                    <a:pt x="5595" y="3458"/>
                  </a:lnTo>
                  <a:lnTo>
                    <a:pt x="5608" y="3458"/>
                  </a:lnTo>
                  <a:lnTo>
                    <a:pt x="5624" y="3458"/>
                  </a:lnTo>
                  <a:lnTo>
                    <a:pt x="5646" y="3458"/>
                  </a:lnTo>
                  <a:lnTo>
                    <a:pt x="5675" y="3458"/>
                  </a:lnTo>
                  <a:lnTo>
                    <a:pt x="5707" y="3459"/>
                  </a:lnTo>
                  <a:lnTo>
                    <a:pt x="5737" y="3462"/>
                  </a:lnTo>
                  <a:lnTo>
                    <a:pt x="5761" y="3467"/>
                  </a:lnTo>
                  <a:lnTo>
                    <a:pt x="5783" y="3475"/>
                  </a:lnTo>
                  <a:lnTo>
                    <a:pt x="5802" y="3483"/>
                  </a:lnTo>
                  <a:lnTo>
                    <a:pt x="5819" y="3492"/>
                  </a:lnTo>
                  <a:lnTo>
                    <a:pt x="5834" y="3503"/>
                  </a:lnTo>
                  <a:lnTo>
                    <a:pt x="5849" y="3514"/>
                  </a:lnTo>
                  <a:lnTo>
                    <a:pt x="5862" y="3525"/>
                  </a:lnTo>
                  <a:lnTo>
                    <a:pt x="5877" y="3534"/>
                  </a:lnTo>
                  <a:lnTo>
                    <a:pt x="5892" y="3543"/>
                  </a:lnTo>
                  <a:lnTo>
                    <a:pt x="5908" y="3553"/>
                  </a:lnTo>
                  <a:lnTo>
                    <a:pt x="5925" y="3559"/>
                  </a:lnTo>
                  <a:lnTo>
                    <a:pt x="5945" y="3565"/>
                  </a:lnTo>
                  <a:lnTo>
                    <a:pt x="5968" y="3569"/>
                  </a:lnTo>
                  <a:lnTo>
                    <a:pt x="5995" y="3570"/>
                  </a:lnTo>
                  <a:lnTo>
                    <a:pt x="6025" y="3569"/>
                  </a:lnTo>
                  <a:lnTo>
                    <a:pt x="6060" y="3567"/>
                  </a:lnTo>
                  <a:lnTo>
                    <a:pt x="6099" y="3563"/>
                  </a:lnTo>
                  <a:lnTo>
                    <a:pt x="6140" y="3561"/>
                  </a:lnTo>
                  <a:lnTo>
                    <a:pt x="6183" y="3557"/>
                  </a:lnTo>
                  <a:lnTo>
                    <a:pt x="6227" y="3554"/>
                  </a:lnTo>
                  <a:lnTo>
                    <a:pt x="6271" y="3551"/>
                  </a:lnTo>
                  <a:lnTo>
                    <a:pt x="6314" y="3551"/>
                  </a:lnTo>
                  <a:lnTo>
                    <a:pt x="6353" y="3553"/>
                  </a:lnTo>
                  <a:lnTo>
                    <a:pt x="6387" y="3555"/>
                  </a:lnTo>
                  <a:lnTo>
                    <a:pt x="6418" y="3559"/>
                  </a:lnTo>
                  <a:lnTo>
                    <a:pt x="6445" y="3566"/>
                  </a:lnTo>
                  <a:lnTo>
                    <a:pt x="6469" y="3573"/>
                  </a:lnTo>
                  <a:lnTo>
                    <a:pt x="6490" y="3581"/>
                  </a:lnTo>
                  <a:lnTo>
                    <a:pt x="6510" y="3589"/>
                  </a:lnTo>
                  <a:lnTo>
                    <a:pt x="6530" y="3598"/>
                  </a:lnTo>
                  <a:lnTo>
                    <a:pt x="6549" y="3607"/>
                  </a:lnTo>
                  <a:lnTo>
                    <a:pt x="6569" y="3615"/>
                  </a:lnTo>
                  <a:lnTo>
                    <a:pt x="6591" y="3623"/>
                  </a:lnTo>
                  <a:lnTo>
                    <a:pt x="6615" y="3630"/>
                  </a:lnTo>
                  <a:lnTo>
                    <a:pt x="6641" y="3637"/>
                  </a:lnTo>
                  <a:lnTo>
                    <a:pt x="6672" y="3641"/>
                  </a:lnTo>
                  <a:lnTo>
                    <a:pt x="6707" y="3643"/>
                  </a:lnTo>
                  <a:lnTo>
                    <a:pt x="6746" y="3645"/>
                  </a:lnTo>
                  <a:lnTo>
                    <a:pt x="6766" y="3645"/>
                  </a:lnTo>
                  <a:lnTo>
                    <a:pt x="6783" y="3643"/>
                  </a:lnTo>
                  <a:lnTo>
                    <a:pt x="6802" y="3642"/>
                  </a:lnTo>
                  <a:lnTo>
                    <a:pt x="6818" y="3639"/>
                  </a:lnTo>
                  <a:lnTo>
                    <a:pt x="6835" y="3635"/>
                  </a:lnTo>
                  <a:lnTo>
                    <a:pt x="6851" y="3631"/>
                  </a:lnTo>
                  <a:lnTo>
                    <a:pt x="6867" y="3627"/>
                  </a:lnTo>
                  <a:lnTo>
                    <a:pt x="6882" y="3622"/>
                  </a:lnTo>
                  <a:lnTo>
                    <a:pt x="6897" y="3617"/>
                  </a:lnTo>
                  <a:lnTo>
                    <a:pt x="6910" y="3610"/>
                  </a:lnTo>
                  <a:lnTo>
                    <a:pt x="6923" y="3603"/>
                  </a:lnTo>
                  <a:lnTo>
                    <a:pt x="6937" y="3597"/>
                  </a:lnTo>
                  <a:lnTo>
                    <a:pt x="6962" y="3581"/>
                  </a:lnTo>
                  <a:lnTo>
                    <a:pt x="6986" y="3563"/>
                  </a:lnTo>
                  <a:lnTo>
                    <a:pt x="7008" y="3543"/>
                  </a:lnTo>
                  <a:lnTo>
                    <a:pt x="7029" y="3523"/>
                  </a:lnTo>
                  <a:lnTo>
                    <a:pt x="7049" y="3502"/>
                  </a:lnTo>
                  <a:lnTo>
                    <a:pt x="7068" y="3479"/>
                  </a:lnTo>
                  <a:lnTo>
                    <a:pt x="7105" y="3431"/>
                  </a:lnTo>
                  <a:lnTo>
                    <a:pt x="7141" y="3382"/>
                  </a:lnTo>
                  <a:lnTo>
                    <a:pt x="7159" y="3378"/>
                  </a:lnTo>
                  <a:lnTo>
                    <a:pt x="7176" y="3376"/>
                  </a:lnTo>
                  <a:lnTo>
                    <a:pt x="7193" y="3376"/>
                  </a:lnTo>
                  <a:lnTo>
                    <a:pt x="7208" y="3379"/>
                  </a:lnTo>
                  <a:lnTo>
                    <a:pt x="7221" y="3383"/>
                  </a:lnTo>
                  <a:lnTo>
                    <a:pt x="7235" y="3388"/>
                  </a:lnTo>
                  <a:lnTo>
                    <a:pt x="7247" y="3396"/>
                  </a:lnTo>
                  <a:lnTo>
                    <a:pt x="7258" y="3404"/>
                  </a:lnTo>
                  <a:lnTo>
                    <a:pt x="7268" y="3414"/>
                  </a:lnTo>
                  <a:lnTo>
                    <a:pt x="7279" y="3426"/>
                  </a:lnTo>
                  <a:lnTo>
                    <a:pt x="7288" y="3436"/>
                  </a:lnTo>
                  <a:lnTo>
                    <a:pt x="7298" y="3450"/>
                  </a:lnTo>
                  <a:lnTo>
                    <a:pt x="7315" y="3476"/>
                  </a:lnTo>
                  <a:lnTo>
                    <a:pt x="7334" y="3504"/>
                  </a:lnTo>
                  <a:lnTo>
                    <a:pt x="7351" y="3533"/>
                  </a:lnTo>
                  <a:lnTo>
                    <a:pt x="7370" y="3559"/>
                  </a:lnTo>
                  <a:lnTo>
                    <a:pt x="7381" y="3571"/>
                  </a:lnTo>
                  <a:lnTo>
                    <a:pt x="7391" y="3583"/>
                  </a:lnTo>
                  <a:lnTo>
                    <a:pt x="7403" y="3594"/>
                  </a:lnTo>
                  <a:lnTo>
                    <a:pt x="7415" y="3603"/>
                  </a:lnTo>
                  <a:lnTo>
                    <a:pt x="7429" y="3613"/>
                  </a:lnTo>
                  <a:lnTo>
                    <a:pt x="7443" y="3619"/>
                  </a:lnTo>
                  <a:lnTo>
                    <a:pt x="7458" y="3626"/>
                  </a:lnTo>
                  <a:lnTo>
                    <a:pt x="7474" y="3630"/>
                  </a:lnTo>
                  <a:lnTo>
                    <a:pt x="7493" y="3631"/>
                  </a:lnTo>
                  <a:lnTo>
                    <a:pt x="7511" y="3633"/>
                  </a:lnTo>
                  <a:lnTo>
                    <a:pt x="7532" y="3630"/>
                  </a:lnTo>
                  <a:lnTo>
                    <a:pt x="7554" y="3626"/>
                  </a:lnTo>
                  <a:lnTo>
                    <a:pt x="7605" y="3621"/>
                  </a:lnTo>
                  <a:lnTo>
                    <a:pt x="7653" y="3617"/>
                  </a:lnTo>
                  <a:lnTo>
                    <a:pt x="7676" y="3615"/>
                  </a:lnTo>
                  <a:lnTo>
                    <a:pt x="7697" y="3615"/>
                  </a:lnTo>
                  <a:lnTo>
                    <a:pt x="7719" y="3617"/>
                  </a:lnTo>
                  <a:lnTo>
                    <a:pt x="7739" y="3618"/>
                  </a:lnTo>
                  <a:lnTo>
                    <a:pt x="7759" y="3619"/>
                  </a:lnTo>
                  <a:lnTo>
                    <a:pt x="7777" y="3622"/>
                  </a:lnTo>
                  <a:lnTo>
                    <a:pt x="7795" y="3626"/>
                  </a:lnTo>
                  <a:lnTo>
                    <a:pt x="7812" y="3630"/>
                  </a:lnTo>
                  <a:lnTo>
                    <a:pt x="7830" y="3635"/>
                  </a:lnTo>
                  <a:lnTo>
                    <a:pt x="7846" y="3642"/>
                  </a:lnTo>
                  <a:lnTo>
                    <a:pt x="7860" y="3649"/>
                  </a:lnTo>
                  <a:lnTo>
                    <a:pt x="7876" y="3657"/>
                  </a:lnTo>
                  <a:lnTo>
                    <a:pt x="7890" y="3666"/>
                  </a:lnTo>
                  <a:lnTo>
                    <a:pt x="7903" y="3676"/>
                  </a:lnTo>
                  <a:lnTo>
                    <a:pt x="7916" y="3686"/>
                  </a:lnTo>
                  <a:lnTo>
                    <a:pt x="7930" y="3698"/>
                  </a:lnTo>
                  <a:lnTo>
                    <a:pt x="7942" y="3710"/>
                  </a:lnTo>
                  <a:lnTo>
                    <a:pt x="7953" y="3725"/>
                  </a:lnTo>
                  <a:lnTo>
                    <a:pt x="7963" y="3740"/>
                  </a:lnTo>
                  <a:lnTo>
                    <a:pt x="7974" y="3756"/>
                  </a:lnTo>
                  <a:lnTo>
                    <a:pt x="7985" y="3773"/>
                  </a:lnTo>
                  <a:lnTo>
                    <a:pt x="7994" y="3792"/>
                  </a:lnTo>
                  <a:lnTo>
                    <a:pt x="8003" y="3811"/>
                  </a:lnTo>
                  <a:lnTo>
                    <a:pt x="8011" y="3832"/>
                  </a:lnTo>
                  <a:lnTo>
                    <a:pt x="8019" y="3853"/>
                  </a:lnTo>
                  <a:lnTo>
                    <a:pt x="8027" y="3876"/>
                  </a:lnTo>
                  <a:lnTo>
                    <a:pt x="8035" y="3901"/>
                  </a:lnTo>
                  <a:lnTo>
                    <a:pt x="8042" y="3927"/>
                  </a:lnTo>
                  <a:lnTo>
                    <a:pt x="8046" y="3943"/>
                  </a:lnTo>
                  <a:lnTo>
                    <a:pt x="8051" y="3958"/>
                  </a:lnTo>
                  <a:lnTo>
                    <a:pt x="8058" y="3971"/>
                  </a:lnTo>
                  <a:lnTo>
                    <a:pt x="8066" y="3984"/>
                  </a:lnTo>
                  <a:lnTo>
                    <a:pt x="8082" y="4008"/>
                  </a:lnTo>
                  <a:lnTo>
                    <a:pt x="8100" y="4032"/>
                  </a:lnTo>
                  <a:lnTo>
                    <a:pt x="8117" y="4055"/>
                  </a:lnTo>
                  <a:lnTo>
                    <a:pt x="8133" y="4078"/>
                  </a:lnTo>
                  <a:lnTo>
                    <a:pt x="8140" y="4091"/>
                  </a:lnTo>
                  <a:lnTo>
                    <a:pt x="8146" y="4103"/>
                  </a:lnTo>
                  <a:lnTo>
                    <a:pt x="8150" y="4117"/>
                  </a:lnTo>
                  <a:lnTo>
                    <a:pt x="8153" y="4131"/>
                  </a:lnTo>
                  <a:lnTo>
                    <a:pt x="439" y="4131"/>
                  </a:lnTo>
                </a:path>
              </a:pathLst>
            </a:custGeom>
            <a:noFill/>
            <a:ln w="6480">
              <a:solidFill>
                <a:srgbClr val="1f1a1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2553840" y="2436480"/>
              <a:ext cx="474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Santa  Cruz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482000" y="2650320"/>
              <a:ext cx="280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Robore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1754280" y="2785680"/>
              <a:ext cx="682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Rio Grande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3630600" y="2464200"/>
              <a:ext cx="471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Rio San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3659400" y="2603880"/>
              <a:ext cx="4014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Miguel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3657240" y="2115000"/>
              <a:ext cx="682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33ccff"/>
                  </a:solidFill>
                  <a:effectLst/>
                  <a:uFillTx/>
                  <a:latin typeface="Arial"/>
                </a:rPr>
                <a:t>GasOriente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701520" y="2256120"/>
              <a:ext cx="5698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33ccff"/>
                  </a:solidFill>
                  <a:effectLst/>
                  <a:uFillTx/>
                  <a:latin typeface="Arial"/>
                </a:rPr>
                <a:t>Boliviano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607920" y="3092400"/>
              <a:ext cx="619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 Trans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3623040" y="3232080"/>
              <a:ext cx="5698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Boliviano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5672160" y="3022560"/>
              <a:ext cx="154728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Transportadora Brasileira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713200" y="3128760"/>
              <a:ext cx="1434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Gasoduto Bolivia-Brasil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5973120" y="1706760"/>
              <a:ext cx="10058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GasOcidente do 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051240" y="1836360"/>
              <a:ext cx="77364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ff"/>
                  </a:solidFill>
                  <a:effectLst/>
                  <a:uFillTx/>
                  <a:latin typeface="Arial"/>
                </a:rPr>
                <a:t>Mato Grosso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" name=""/>
            <p:cNvSpPr/>
            <p:nvPr/>
          </p:nvSpPr>
          <p:spPr>
            <a:xfrm>
              <a:off x="2724840" y="3087720"/>
              <a:ext cx="6825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ff0000"/>
                  </a:solidFill>
                  <a:effectLst/>
                  <a:uFillTx/>
                  <a:latin typeface="Arial"/>
                </a:rPr>
                <a:t>Transredes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" name=""/>
            <p:cNvSpPr/>
            <p:nvPr/>
          </p:nvSpPr>
          <p:spPr>
            <a:xfrm>
              <a:off x="6355440" y="4011480"/>
              <a:ext cx="609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Campo Grande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252120" y="1472400"/>
              <a:ext cx="462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Cuiabá - PE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5536800" y="1837440"/>
              <a:ext cx="300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Cáceres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18180000">
              <a:off x="7152480" y="3980880"/>
              <a:ext cx="64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0066ff"/>
                  </a:solidFill>
                  <a:effectLst/>
                  <a:uFillTx/>
                  <a:latin typeface="AvantGarde Bk BT"/>
                </a:rPr>
                <a:t>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 rot="16380000">
              <a:off x="5785920" y="2460600"/>
              <a:ext cx="64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0066ff"/>
                  </a:solidFill>
                  <a:effectLst/>
                  <a:uFillTx/>
                  <a:latin typeface="AvantGarde Bk BT"/>
                </a:rPr>
                <a:t>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 rot="16380000">
              <a:off x="5785920" y="2430720"/>
              <a:ext cx="64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0066ff"/>
                  </a:solidFill>
                  <a:effectLst/>
                  <a:uFillTx/>
                  <a:latin typeface="AvantGarde Bk BT"/>
                </a:rPr>
                <a:t>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 rot="19980000">
              <a:off x="6311520" y="2084400"/>
              <a:ext cx="6408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800" strike="noStrike" u="none">
                  <a:solidFill>
                    <a:srgbClr val="0066ff"/>
                  </a:solidFill>
                  <a:effectLst/>
                  <a:uFillTx/>
                  <a:latin typeface="AvantGarde Bk BT"/>
                </a:rPr>
                <a:t> 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5763600" y="2521080"/>
              <a:ext cx="59508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300" strike="noStrike" u="none">
                  <a:solidFill>
                    <a:srgbClr val="666666"/>
                  </a:solidFill>
                  <a:effectLst/>
                  <a:uFillTx/>
                  <a:latin typeface="Times New Roman"/>
                </a:rPr>
                <a:t>BRAZIL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>
              <a:off x="3419640" y="4366440"/>
              <a:ext cx="91980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300" strike="noStrike" u="none">
                  <a:solidFill>
                    <a:srgbClr val="666666"/>
                  </a:solidFill>
                  <a:effectLst/>
                  <a:uFillTx/>
                  <a:latin typeface="Times New Roman"/>
                </a:rPr>
                <a:t> PARAGUAY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961880" y="4221000"/>
              <a:ext cx="961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3000" strike="noStrike" u="none">
                  <a:solidFill>
                    <a:srgbClr val="666666"/>
                  </a:solidFill>
                  <a:effectLst/>
                  <a:uFillTx/>
                  <a:latin typeface="Times New Roman"/>
                </a:rPr>
                <a:t> </a:t>
              </a:r>
              <a:endPara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2246760" y="1875600"/>
              <a:ext cx="677520" cy="19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300" strike="noStrike" u="none">
                  <a:solidFill>
                    <a:srgbClr val="666666"/>
                  </a:solidFill>
                  <a:effectLst/>
                  <a:uFillTx/>
                  <a:latin typeface="Times New Roman"/>
                </a:rPr>
                <a:t>BOLIVIA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2515680" y="2605320"/>
              <a:ext cx="2572560" cy="668880"/>
            </a:xfrm>
            <a:custGeom>
              <a:avLst/>
              <a:gdLst/>
              <a:ahLst/>
              <a:rect l="l" t="t" r="r" b="b"/>
              <a:pathLst>
                <a:path w="5931" h="1688">
                  <a:moveTo>
                    <a:pt x="5931" y="1639"/>
                  </a:moveTo>
                  <a:lnTo>
                    <a:pt x="5931" y="1639"/>
                  </a:lnTo>
                  <a:lnTo>
                    <a:pt x="5818" y="1619"/>
                  </a:lnTo>
                  <a:lnTo>
                    <a:pt x="5704" y="1597"/>
                  </a:lnTo>
                  <a:lnTo>
                    <a:pt x="5590" y="1573"/>
                  </a:lnTo>
                  <a:lnTo>
                    <a:pt x="5478" y="1548"/>
                  </a:lnTo>
                  <a:lnTo>
                    <a:pt x="5366" y="1521"/>
                  </a:lnTo>
                  <a:lnTo>
                    <a:pt x="5255" y="1493"/>
                  </a:lnTo>
                  <a:lnTo>
                    <a:pt x="5143" y="1464"/>
                  </a:lnTo>
                  <a:lnTo>
                    <a:pt x="5032" y="1433"/>
                  </a:lnTo>
                  <a:lnTo>
                    <a:pt x="4922" y="1400"/>
                  </a:lnTo>
                  <a:lnTo>
                    <a:pt x="4813" y="1366"/>
                  </a:lnTo>
                  <a:lnTo>
                    <a:pt x="4703" y="1333"/>
                  </a:lnTo>
                  <a:lnTo>
                    <a:pt x="4595" y="1297"/>
                  </a:lnTo>
                  <a:lnTo>
                    <a:pt x="4487" y="1261"/>
                  </a:lnTo>
                  <a:lnTo>
                    <a:pt x="4378" y="1223"/>
                  </a:lnTo>
                  <a:lnTo>
                    <a:pt x="4271" y="1184"/>
                  </a:lnTo>
                  <a:lnTo>
                    <a:pt x="4164" y="1146"/>
                  </a:lnTo>
                  <a:lnTo>
                    <a:pt x="3953" y="1067"/>
                  </a:lnTo>
                  <a:lnTo>
                    <a:pt x="3745" y="987"/>
                  </a:lnTo>
                  <a:lnTo>
                    <a:pt x="3539" y="905"/>
                  </a:lnTo>
                  <a:lnTo>
                    <a:pt x="3336" y="822"/>
                  </a:lnTo>
                  <a:lnTo>
                    <a:pt x="2938" y="659"/>
                  </a:lnTo>
                  <a:lnTo>
                    <a:pt x="2551" y="504"/>
                  </a:lnTo>
                  <a:lnTo>
                    <a:pt x="2363" y="429"/>
                  </a:lnTo>
                  <a:lnTo>
                    <a:pt x="2178" y="360"/>
                  </a:lnTo>
                  <a:lnTo>
                    <a:pt x="2087" y="326"/>
                  </a:lnTo>
                  <a:lnTo>
                    <a:pt x="1997" y="293"/>
                  </a:lnTo>
                  <a:lnTo>
                    <a:pt x="1907" y="262"/>
                  </a:lnTo>
                  <a:lnTo>
                    <a:pt x="1819" y="233"/>
                  </a:lnTo>
                  <a:lnTo>
                    <a:pt x="1732" y="203"/>
                  </a:lnTo>
                  <a:lnTo>
                    <a:pt x="1645" y="177"/>
                  </a:lnTo>
                  <a:lnTo>
                    <a:pt x="1560" y="151"/>
                  </a:lnTo>
                  <a:lnTo>
                    <a:pt x="1474" y="127"/>
                  </a:lnTo>
                  <a:lnTo>
                    <a:pt x="1391" y="106"/>
                  </a:lnTo>
                  <a:lnTo>
                    <a:pt x="1308" y="86"/>
                  </a:lnTo>
                  <a:lnTo>
                    <a:pt x="1227" y="67"/>
                  </a:lnTo>
                  <a:lnTo>
                    <a:pt x="1145" y="51"/>
                  </a:lnTo>
                  <a:lnTo>
                    <a:pt x="1066" y="38"/>
                  </a:lnTo>
                  <a:lnTo>
                    <a:pt x="988" y="26"/>
                  </a:lnTo>
                  <a:lnTo>
                    <a:pt x="910" y="15"/>
                  </a:lnTo>
                  <a:lnTo>
                    <a:pt x="833" y="8"/>
                  </a:lnTo>
                  <a:lnTo>
                    <a:pt x="758" y="3"/>
                  </a:lnTo>
                  <a:lnTo>
                    <a:pt x="683" y="0"/>
                  </a:lnTo>
                  <a:lnTo>
                    <a:pt x="645" y="0"/>
                  </a:lnTo>
                  <a:lnTo>
                    <a:pt x="609" y="0"/>
                  </a:lnTo>
                  <a:lnTo>
                    <a:pt x="573" y="2"/>
                  </a:lnTo>
                  <a:lnTo>
                    <a:pt x="537" y="3"/>
                  </a:lnTo>
                  <a:lnTo>
                    <a:pt x="501" y="6"/>
                  </a:lnTo>
                  <a:lnTo>
                    <a:pt x="466" y="10"/>
                  </a:lnTo>
                  <a:lnTo>
                    <a:pt x="430" y="14"/>
                  </a:lnTo>
                  <a:lnTo>
                    <a:pt x="395" y="18"/>
                  </a:lnTo>
                  <a:lnTo>
                    <a:pt x="361" y="23"/>
                  </a:lnTo>
                  <a:lnTo>
                    <a:pt x="327" y="30"/>
                  </a:lnTo>
                  <a:lnTo>
                    <a:pt x="293" y="36"/>
                  </a:lnTo>
                  <a:lnTo>
                    <a:pt x="259" y="44"/>
                  </a:lnTo>
                  <a:lnTo>
                    <a:pt x="226" y="52"/>
                  </a:lnTo>
                  <a:lnTo>
                    <a:pt x="192" y="62"/>
                  </a:lnTo>
                  <a:lnTo>
                    <a:pt x="160" y="71"/>
                  </a:lnTo>
                  <a:lnTo>
                    <a:pt x="127" y="82"/>
                  </a:lnTo>
                  <a:lnTo>
                    <a:pt x="95" y="94"/>
                  </a:lnTo>
                  <a:lnTo>
                    <a:pt x="64" y="107"/>
                  </a:lnTo>
                  <a:lnTo>
                    <a:pt x="32" y="121"/>
                  </a:lnTo>
                  <a:lnTo>
                    <a:pt x="0" y="134"/>
                  </a:lnTo>
                  <a:lnTo>
                    <a:pt x="23" y="181"/>
                  </a:lnTo>
                  <a:lnTo>
                    <a:pt x="52" y="166"/>
                  </a:lnTo>
                  <a:lnTo>
                    <a:pt x="83" y="154"/>
                  </a:lnTo>
                  <a:lnTo>
                    <a:pt x="113" y="142"/>
                  </a:lnTo>
                  <a:lnTo>
                    <a:pt x="144" y="130"/>
                  </a:lnTo>
                  <a:lnTo>
                    <a:pt x="175" y="119"/>
                  </a:lnTo>
                  <a:lnTo>
                    <a:pt x="207" y="110"/>
                  </a:lnTo>
                  <a:lnTo>
                    <a:pt x="239" y="102"/>
                  </a:lnTo>
                  <a:lnTo>
                    <a:pt x="271" y="92"/>
                  </a:lnTo>
                  <a:lnTo>
                    <a:pt x="303" y="86"/>
                  </a:lnTo>
                  <a:lnTo>
                    <a:pt x="337" y="79"/>
                  </a:lnTo>
                  <a:lnTo>
                    <a:pt x="370" y="74"/>
                  </a:lnTo>
                  <a:lnTo>
                    <a:pt x="404" y="68"/>
                  </a:lnTo>
                  <a:lnTo>
                    <a:pt x="437" y="63"/>
                  </a:lnTo>
                  <a:lnTo>
                    <a:pt x="470" y="59"/>
                  </a:lnTo>
                  <a:lnTo>
                    <a:pt x="505" y="56"/>
                  </a:lnTo>
                  <a:lnTo>
                    <a:pt x="540" y="54"/>
                  </a:lnTo>
                  <a:lnTo>
                    <a:pt x="575" y="52"/>
                  </a:lnTo>
                  <a:lnTo>
                    <a:pt x="611" y="51"/>
                  </a:lnTo>
                  <a:lnTo>
                    <a:pt x="645" y="51"/>
                  </a:lnTo>
                  <a:lnTo>
                    <a:pt x="682" y="51"/>
                  </a:lnTo>
                  <a:lnTo>
                    <a:pt x="755" y="54"/>
                  </a:lnTo>
                  <a:lnTo>
                    <a:pt x="829" y="59"/>
                  </a:lnTo>
                  <a:lnTo>
                    <a:pt x="903" y="66"/>
                  </a:lnTo>
                  <a:lnTo>
                    <a:pt x="981" y="75"/>
                  </a:lnTo>
                  <a:lnTo>
                    <a:pt x="1057" y="87"/>
                  </a:lnTo>
                  <a:lnTo>
                    <a:pt x="1136" y="100"/>
                  </a:lnTo>
                  <a:lnTo>
                    <a:pt x="1216" y="116"/>
                  </a:lnTo>
                  <a:lnTo>
                    <a:pt x="1296" y="135"/>
                  </a:lnTo>
                  <a:lnTo>
                    <a:pt x="1379" y="155"/>
                  </a:lnTo>
                  <a:lnTo>
                    <a:pt x="1461" y="177"/>
                  </a:lnTo>
                  <a:lnTo>
                    <a:pt x="1545" y="201"/>
                  </a:lnTo>
                  <a:lnTo>
                    <a:pt x="1630" y="225"/>
                  </a:lnTo>
                  <a:lnTo>
                    <a:pt x="1716" y="253"/>
                  </a:lnTo>
                  <a:lnTo>
                    <a:pt x="1803" y="281"/>
                  </a:lnTo>
                  <a:lnTo>
                    <a:pt x="1891" y="310"/>
                  </a:lnTo>
                  <a:lnTo>
                    <a:pt x="1979" y="341"/>
                  </a:lnTo>
                  <a:lnTo>
                    <a:pt x="2070" y="373"/>
                  </a:lnTo>
                  <a:lnTo>
                    <a:pt x="2160" y="407"/>
                  </a:lnTo>
                  <a:lnTo>
                    <a:pt x="2344" y="477"/>
                  </a:lnTo>
                  <a:lnTo>
                    <a:pt x="2533" y="551"/>
                  </a:lnTo>
                  <a:lnTo>
                    <a:pt x="2917" y="707"/>
                  </a:lnTo>
                  <a:lnTo>
                    <a:pt x="3316" y="869"/>
                  </a:lnTo>
                  <a:lnTo>
                    <a:pt x="3520" y="952"/>
                  </a:lnTo>
                  <a:lnTo>
                    <a:pt x="3726" y="1033"/>
                  </a:lnTo>
                  <a:lnTo>
                    <a:pt x="3936" y="1115"/>
                  </a:lnTo>
                  <a:lnTo>
                    <a:pt x="4147" y="1194"/>
                  </a:lnTo>
                  <a:lnTo>
                    <a:pt x="4254" y="1232"/>
                  </a:lnTo>
                  <a:lnTo>
                    <a:pt x="4362" y="1271"/>
                  </a:lnTo>
                  <a:lnTo>
                    <a:pt x="4469" y="1309"/>
                  </a:lnTo>
                  <a:lnTo>
                    <a:pt x="4579" y="1345"/>
                  </a:lnTo>
                  <a:lnTo>
                    <a:pt x="4687" y="1381"/>
                  </a:lnTo>
                  <a:lnTo>
                    <a:pt x="4798" y="1416"/>
                  </a:lnTo>
                  <a:lnTo>
                    <a:pt x="4908" y="1449"/>
                  </a:lnTo>
                  <a:lnTo>
                    <a:pt x="5018" y="1481"/>
                  </a:lnTo>
                  <a:lnTo>
                    <a:pt x="5129" y="1512"/>
                  </a:lnTo>
                  <a:lnTo>
                    <a:pt x="5242" y="1543"/>
                  </a:lnTo>
                  <a:lnTo>
                    <a:pt x="5354" y="1571"/>
                  </a:lnTo>
                  <a:lnTo>
                    <a:pt x="5468" y="1597"/>
                  </a:lnTo>
                  <a:lnTo>
                    <a:pt x="5580" y="1623"/>
                  </a:lnTo>
                  <a:lnTo>
                    <a:pt x="5693" y="1647"/>
                  </a:lnTo>
                  <a:lnTo>
                    <a:pt x="5808" y="1668"/>
                  </a:lnTo>
                  <a:lnTo>
                    <a:pt x="5922" y="1688"/>
                  </a:lnTo>
                  <a:lnTo>
                    <a:pt x="5922" y="1688"/>
                  </a:lnTo>
                  <a:lnTo>
                    <a:pt x="5931" y="163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5085360" y="3200040"/>
              <a:ext cx="257760" cy="77040"/>
            </a:xfrm>
            <a:custGeom>
              <a:avLst/>
              <a:gdLst/>
              <a:ahLst/>
              <a:rect l="l" t="t" r="r" b="b"/>
              <a:pathLst>
                <a:path w="592" h="194">
                  <a:moveTo>
                    <a:pt x="592" y="14"/>
                  </a:moveTo>
                  <a:lnTo>
                    <a:pt x="588" y="13"/>
                  </a:lnTo>
                  <a:lnTo>
                    <a:pt x="567" y="8"/>
                  </a:lnTo>
                  <a:lnTo>
                    <a:pt x="545" y="4"/>
                  </a:lnTo>
                  <a:lnTo>
                    <a:pt x="525" y="1"/>
                  </a:lnTo>
                  <a:lnTo>
                    <a:pt x="504" y="0"/>
                  </a:lnTo>
                  <a:lnTo>
                    <a:pt x="484" y="1"/>
                  </a:lnTo>
                  <a:lnTo>
                    <a:pt x="465" y="2"/>
                  </a:lnTo>
                  <a:lnTo>
                    <a:pt x="445" y="6"/>
                  </a:lnTo>
                  <a:lnTo>
                    <a:pt x="426" y="10"/>
                  </a:lnTo>
                  <a:lnTo>
                    <a:pt x="408" y="16"/>
                  </a:lnTo>
                  <a:lnTo>
                    <a:pt x="390" y="21"/>
                  </a:lnTo>
                  <a:lnTo>
                    <a:pt x="371" y="28"/>
                  </a:lnTo>
                  <a:lnTo>
                    <a:pt x="354" y="36"/>
                  </a:lnTo>
                  <a:lnTo>
                    <a:pt x="319" y="51"/>
                  </a:lnTo>
                  <a:lnTo>
                    <a:pt x="286" y="68"/>
                  </a:lnTo>
                  <a:lnTo>
                    <a:pt x="253" y="84"/>
                  </a:lnTo>
                  <a:lnTo>
                    <a:pt x="218" y="100"/>
                  </a:lnTo>
                  <a:lnTo>
                    <a:pt x="184" y="115"/>
                  </a:lnTo>
                  <a:lnTo>
                    <a:pt x="151" y="127"/>
                  </a:lnTo>
                  <a:lnTo>
                    <a:pt x="134" y="132"/>
                  </a:lnTo>
                  <a:lnTo>
                    <a:pt x="118" y="136"/>
                  </a:lnTo>
                  <a:lnTo>
                    <a:pt x="100" y="139"/>
                  </a:lnTo>
                  <a:lnTo>
                    <a:pt x="83" y="141"/>
                  </a:lnTo>
                  <a:lnTo>
                    <a:pt x="64" y="143"/>
                  </a:lnTo>
                  <a:lnTo>
                    <a:pt x="47" y="143"/>
                  </a:lnTo>
                  <a:lnTo>
                    <a:pt x="28" y="141"/>
                  </a:lnTo>
                  <a:lnTo>
                    <a:pt x="9" y="139"/>
                  </a:lnTo>
                  <a:lnTo>
                    <a:pt x="0" y="188"/>
                  </a:lnTo>
                  <a:lnTo>
                    <a:pt x="23" y="192"/>
                  </a:lnTo>
                  <a:lnTo>
                    <a:pt x="45" y="194"/>
                  </a:lnTo>
                  <a:lnTo>
                    <a:pt x="67" y="194"/>
                  </a:lnTo>
                  <a:lnTo>
                    <a:pt x="87" y="192"/>
                  </a:lnTo>
                  <a:lnTo>
                    <a:pt x="108" y="190"/>
                  </a:lnTo>
                  <a:lnTo>
                    <a:pt x="128" y="186"/>
                  </a:lnTo>
                  <a:lnTo>
                    <a:pt x="147" y="180"/>
                  </a:lnTo>
                  <a:lnTo>
                    <a:pt x="167" y="175"/>
                  </a:lnTo>
                  <a:lnTo>
                    <a:pt x="203" y="162"/>
                  </a:lnTo>
                  <a:lnTo>
                    <a:pt x="239" y="147"/>
                  </a:lnTo>
                  <a:lnTo>
                    <a:pt x="274" y="129"/>
                  </a:lnTo>
                  <a:lnTo>
                    <a:pt x="307" y="113"/>
                  </a:lnTo>
                  <a:lnTo>
                    <a:pt x="341" y="97"/>
                  </a:lnTo>
                  <a:lnTo>
                    <a:pt x="374" y="83"/>
                  </a:lnTo>
                  <a:lnTo>
                    <a:pt x="390" y="76"/>
                  </a:lnTo>
                  <a:lnTo>
                    <a:pt x="406" y="69"/>
                  </a:lnTo>
                  <a:lnTo>
                    <a:pt x="422" y="64"/>
                  </a:lnTo>
                  <a:lnTo>
                    <a:pt x="438" y="60"/>
                  </a:lnTo>
                  <a:lnTo>
                    <a:pt x="454" y="56"/>
                  </a:lnTo>
                  <a:lnTo>
                    <a:pt x="472" y="53"/>
                  </a:lnTo>
                  <a:lnTo>
                    <a:pt x="488" y="52"/>
                  </a:lnTo>
                  <a:lnTo>
                    <a:pt x="504" y="51"/>
                  </a:lnTo>
                  <a:lnTo>
                    <a:pt x="521" y="52"/>
                  </a:lnTo>
                  <a:lnTo>
                    <a:pt x="539" y="53"/>
                  </a:lnTo>
                  <a:lnTo>
                    <a:pt x="556" y="57"/>
                  </a:lnTo>
                  <a:lnTo>
                    <a:pt x="573" y="61"/>
                  </a:lnTo>
                  <a:lnTo>
                    <a:pt x="569" y="60"/>
                  </a:lnTo>
                  <a:lnTo>
                    <a:pt x="592" y="14"/>
                  </a:lnTo>
                  <a:lnTo>
                    <a:pt x="591" y="13"/>
                  </a:lnTo>
                  <a:lnTo>
                    <a:pt x="588" y="13"/>
                  </a:lnTo>
                  <a:lnTo>
                    <a:pt x="592" y="14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0240" bIns="30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5331960" y="3205800"/>
              <a:ext cx="191520" cy="168480"/>
            </a:xfrm>
            <a:custGeom>
              <a:avLst/>
              <a:gdLst/>
              <a:ahLst/>
              <a:rect l="l" t="t" r="r" b="b"/>
              <a:pathLst>
                <a:path w="440" h="427">
                  <a:moveTo>
                    <a:pt x="440" y="379"/>
                  </a:moveTo>
                  <a:lnTo>
                    <a:pt x="440" y="379"/>
                  </a:lnTo>
                  <a:lnTo>
                    <a:pt x="428" y="373"/>
                  </a:lnTo>
                  <a:lnTo>
                    <a:pt x="415" y="368"/>
                  </a:lnTo>
                  <a:lnTo>
                    <a:pt x="401" y="361"/>
                  </a:lnTo>
                  <a:lnTo>
                    <a:pt x="389" y="353"/>
                  </a:lnTo>
                  <a:lnTo>
                    <a:pt x="376" y="344"/>
                  </a:lnTo>
                  <a:lnTo>
                    <a:pt x="362" y="335"/>
                  </a:lnTo>
                  <a:lnTo>
                    <a:pt x="350" y="324"/>
                  </a:lnTo>
                  <a:lnTo>
                    <a:pt x="338" y="313"/>
                  </a:lnTo>
                  <a:lnTo>
                    <a:pt x="313" y="288"/>
                  </a:lnTo>
                  <a:lnTo>
                    <a:pt x="288" y="262"/>
                  </a:lnTo>
                  <a:lnTo>
                    <a:pt x="262" y="234"/>
                  </a:lnTo>
                  <a:lnTo>
                    <a:pt x="238" y="205"/>
                  </a:lnTo>
                  <a:lnTo>
                    <a:pt x="187" y="146"/>
                  </a:lnTo>
                  <a:lnTo>
                    <a:pt x="137" y="90"/>
                  </a:lnTo>
                  <a:lnTo>
                    <a:pt x="110" y="63"/>
                  </a:lnTo>
                  <a:lnTo>
                    <a:pt x="82" y="41"/>
                  </a:lnTo>
                  <a:lnTo>
                    <a:pt x="68" y="29"/>
                  </a:lnTo>
                  <a:lnTo>
                    <a:pt x="54" y="19"/>
                  </a:lnTo>
                  <a:lnTo>
                    <a:pt x="39" y="10"/>
                  </a:lnTo>
                  <a:lnTo>
                    <a:pt x="23" y="0"/>
                  </a:lnTo>
                  <a:lnTo>
                    <a:pt x="0" y="46"/>
                  </a:lnTo>
                  <a:lnTo>
                    <a:pt x="12" y="53"/>
                  </a:lnTo>
                  <a:lnTo>
                    <a:pt x="26" y="61"/>
                  </a:lnTo>
                  <a:lnTo>
                    <a:pt x="38" y="70"/>
                  </a:lnTo>
                  <a:lnTo>
                    <a:pt x="50" y="79"/>
                  </a:lnTo>
                  <a:lnTo>
                    <a:pt x="75" y="101"/>
                  </a:lnTo>
                  <a:lnTo>
                    <a:pt x="99" y="125"/>
                  </a:lnTo>
                  <a:lnTo>
                    <a:pt x="150" y="180"/>
                  </a:lnTo>
                  <a:lnTo>
                    <a:pt x="199" y="238"/>
                  </a:lnTo>
                  <a:lnTo>
                    <a:pt x="225" y="268"/>
                  </a:lnTo>
                  <a:lnTo>
                    <a:pt x="250" y="296"/>
                  </a:lnTo>
                  <a:lnTo>
                    <a:pt x="277" y="324"/>
                  </a:lnTo>
                  <a:lnTo>
                    <a:pt x="304" y="349"/>
                  </a:lnTo>
                  <a:lnTo>
                    <a:pt x="317" y="363"/>
                  </a:lnTo>
                  <a:lnTo>
                    <a:pt x="332" y="373"/>
                  </a:lnTo>
                  <a:lnTo>
                    <a:pt x="346" y="385"/>
                  </a:lnTo>
                  <a:lnTo>
                    <a:pt x="361" y="395"/>
                  </a:lnTo>
                  <a:lnTo>
                    <a:pt x="376" y="404"/>
                  </a:lnTo>
                  <a:lnTo>
                    <a:pt x="392" y="413"/>
                  </a:lnTo>
                  <a:lnTo>
                    <a:pt x="408" y="420"/>
                  </a:lnTo>
                  <a:lnTo>
                    <a:pt x="424" y="427"/>
                  </a:lnTo>
                  <a:lnTo>
                    <a:pt x="424" y="427"/>
                  </a:lnTo>
                  <a:lnTo>
                    <a:pt x="440" y="37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5515920" y="3355560"/>
              <a:ext cx="1413000" cy="626400"/>
            </a:xfrm>
            <a:custGeom>
              <a:avLst/>
              <a:gdLst/>
              <a:ahLst/>
              <a:rect l="l" t="t" r="r" b="b"/>
              <a:pathLst>
                <a:path w="3258" h="1582">
                  <a:moveTo>
                    <a:pt x="3258" y="1542"/>
                  </a:moveTo>
                  <a:lnTo>
                    <a:pt x="3257" y="1541"/>
                  </a:lnTo>
                  <a:lnTo>
                    <a:pt x="3163" y="1474"/>
                  </a:lnTo>
                  <a:lnTo>
                    <a:pt x="3069" y="1410"/>
                  </a:lnTo>
                  <a:lnTo>
                    <a:pt x="2974" y="1346"/>
                  </a:lnTo>
                  <a:lnTo>
                    <a:pt x="2877" y="1284"/>
                  </a:lnTo>
                  <a:lnTo>
                    <a:pt x="2781" y="1224"/>
                  </a:lnTo>
                  <a:lnTo>
                    <a:pt x="2684" y="1165"/>
                  </a:lnTo>
                  <a:lnTo>
                    <a:pt x="2587" y="1109"/>
                  </a:lnTo>
                  <a:lnTo>
                    <a:pt x="2488" y="1053"/>
                  </a:lnTo>
                  <a:lnTo>
                    <a:pt x="2391" y="998"/>
                  </a:lnTo>
                  <a:lnTo>
                    <a:pt x="2292" y="945"/>
                  </a:lnTo>
                  <a:lnTo>
                    <a:pt x="2193" y="893"/>
                  </a:lnTo>
                  <a:lnTo>
                    <a:pt x="2093" y="843"/>
                  </a:lnTo>
                  <a:lnTo>
                    <a:pt x="1994" y="792"/>
                  </a:lnTo>
                  <a:lnTo>
                    <a:pt x="1892" y="744"/>
                  </a:lnTo>
                  <a:lnTo>
                    <a:pt x="1792" y="697"/>
                  </a:lnTo>
                  <a:lnTo>
                    <a:pt x="1691" y="651"/>
                  </a:lnTo>
                  <a:lnTo>
                    <a:pt x="1589" y="605"/>
                  </a:lnTo>
                  <a:lnTo>
                    <a:pt x="1486" y="560"/>
                  </a:lnTo>
                  <a:lnTo>
                    <a:pt x="1385" y="516"/>
                  </a:lnTo>
                  <a:lnTo>
                    <a:pt x="1282" y="473"/>
                  </a:lnTo>
                  <a:lnTo>
                    <a:pt x="1177" y="430"/>
                  </a:lnTo>
                  <a:lnTo>
                    <a:pt x="1074" y="389"/>
                  </a:lnTo>
                  <a:lnTo>
                    <a:pt x="970" y="349"/>
                  </a:lnTo>
                  <a:lnTo>
                    <a:pt x="865" y="307"/>
                  </a:lnTo>
                  <a:lnTo>
                    <a:pt x="655" y="228"/>
                  </a:lnTo>
                  <a:lnTo>
                    <a:pt x="444" y="151"/>
                  </a:lnTo>
                  <a:lnTo>
                    <a:pt x="231" y="75"/>
                  </a:lnTo>
                  <a:lnTo>
                    <a:pt x="16" y="0"/>
                  </a:lnTo>
                  <a:lnTo>
                    <a:pt x="0" y="48"/>
                  </a:lnTo>
                  <a:lnTo>
                    <a:pt x="214" y="123"/>
                  </a:lnTo>
                  <a:lnTo>
                    <a:pt x="426" y="199"/>
                  </a:lnTo>
                  <a:lnTo>
                    <a:pt x="637" y="276"/>
                  </a:lnTo>
                  <a:lnTo>
                    <a:pt x="847" y="355"/>
                  </a:lnTo>
                  <a:lnTo>
                    <a:pt x="952" y="395"/>
                  </a:lnTo>
                  <a:lnTo>
                    <a:pt x="1056" y="437"/>
                  </a:lnTo>
                  <a:lnTo>
                    <a:pt x="1159" y="478"/>
                  </a:lnTo>
                  <a:lnTo>
                    <a:pt x="1262" y="520"/>
                  </a:lnTo>
                  <a:lnTo>
                    <a:pt x="1365" y="562"/>
                  </a:lnTo>
                  <a:lnTo>
                    <a:pt x="1466" y="607"/>
                  </a:lnTo>
                  <a:lnTo>
                    <a:pt x="1569" y="651"/>
                  </a:lnTo>
                  <a:lnTo>
                    <a:pt x="1669" y="696"/>
                  </a:lnTo>
                  <a:lnTo>
                    <a:pt x="1771" y="743"/>
                  </a:lnTo>
                  <a:lnTo>
                    <a:pt x="1871" y="790"/>
                  </a:lnTo>
                  <a:lnTo>
                    <a:pt x="1971" y="838"/>
                  </a:lnTo>
                  <a:lnTo>
                    <a:pt x="2070" y="887"/>
                  </a:lnTo>
                  <a:lnTo>
                    <a:pt x="2170" y="938"/>
                  </a:lnTo>
                  <a:lnTo>
                    <a:pt x="2268" y="990"/>
                  </a:lnTo>
                  <a:lnTo>
                    <a:pt x="2367" y="1042"/>
                  </a:lnTo>
                  <a:lnTo>
                    <a:pt x="2464" y="1097"/>
                  </a:lnTo>
                  <a:lnTo>
                    <a:pt x="2562" y="1152"/>
                  </a:lnTo>
                  <a:lnTo>
                    <a:pt x="2658" y="1209"/>
                  </a:lnTo>
                  <a:lnTo>
                    <a:pt x="2754" y="1268"/>
                  </a:lnTo>
                  <a:lnTo>
                    <a:pt x="2851" y="1327"/>
                  </a:lnTo>
                  <a:lnTo>
                    <a:pt x="2946" y="1388"/>
                  </a:lnTo>
                  <a:lnTo>
                    <a:pt x="3040" y="1451"/>
                  </a:lnTo>
                  <a:lnTo>
                    <a:pt x="3134" y="1515"/>
                  </a:lnTo>
                  <a:lnTo>
                    <a:pt x="3228" y="1582"/>
                  </a:lnTo>
                  <a:lnTo>
                    <a:pt x="3226" y="1581"/>
                  </a:lnTo>
                  <a:lnTo>
                    <a:pt x="3258" y="1542"/>
                  </a:lnTo>
                  <a:lnTo>
                    <a:pt x="3258" y="1541"/>
                  </a:lnTo>
                  <a:lnTo>
                    <a:pt x="3257" y="1541"/>
                  </a:lnTo>
                  <a:lnTo>
                    <a:pt x="3258" y="154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6916680" y="3966120"/>
              <a:ext cx="268560" cy="206280"/>
            </a:xfrm>
            <a:custGeom>
              <a:avLst/>
              <a:gdLst/>
              <a:ahLst/>
              <a:rect l="l" t="t" r="r" b="b"/>
              <a:pathLst>
                <a:path w="622" h="519">
                  <a:moveTo>
                    <a:pt x="606" y="500"/>
                  </a:moveTo>
                  <a:lnTo>
                    <a:pt x="622" y="480"/>
                  </a:lnTo>
                  <a:lnTo>
                    <a:pt x="32" y="0"/>
                  </a:lnTo>
                  <a:lnTo>
                    <a:pt x="0" y="39"/>
                  </a:lnTo>
                  <a:lnTo>
                    <a:pt x="590" y="519"/>
                  </a:lnTo>
                  <a:lnTo>
                    <a:pt x="606" y="50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7158600" y="4143600"/>
              <a:ext cx="63000" cy="53640"/>
            </a:xfrm>
            <a:custGeom>
              <a:avLst/>
              <a:gdLst/>
              <a:ahLst/>
              <a:rect l="l" t="t" r="r" b="b"/>
              <a:pathLst>
                <a:path w="144" h="133">
                  <a:moveTo>
                    <a:pt x="143" y="133"/>
                  </a:moveTo>
                  <a:lnTo>
                    <a:pt x="83" y="0"/>
                  </a:lnTo>
                  <a:lnTo>
                    <a:pt x="0" y="101"/>
                  </a:lnTo>
                  <a:lnTo>
                    <a:pt x="143" y="133"/>
                  </a:lnTo>
                  <a:lnTo>
                    <a:pt x="144" y="133"/>
                  </a:lnTo>
                  <a:lnTo>
                    <a:pt x="143" y="13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4003200" y="2283840"/>
              <a:ext cx="584280" cy="648360"/>
            </a:xfrm>
            <a:custGeom>
              <a:avLst/>
              <a:gdLst/>
              <a:ahLst/>
              <a:rect l="l" t="t" r="r" b="b"/>
              <a:pathLst>
                <a:path w="1346" h="1636">
                  <a:moveTo>
                    <a:pt x="1306" y="0"/>
                  </a:moveTo>
                  <a:lnTo>
                    <a:pt x="1306" y="0"/>
                  </a:lnTo>
                  <a:lnTo>
                    <a:pt x="1207" y="89"/>
                  </a:lnTo>
                  <a:lnTo>
                    <a:pt x="1111" y="177"/>
                  </a:lnTo>
                  <a:lnTo>
                    <a:pt x="1017" y="266"/>
                  </a:lnTo>
                  <a:lnTo>
                    <a:pt x="928" y="352"/>
                  </a:lnTo>
                  <a:lnTo>
                    <a:pt x="841" y="441"/>
                  </a:lnTo>
                  <a:lnTo>
                    <a:pt x="756" y="530"/>
                  </a:lnTo>
                  <a:lnTo>
                    <a:pt x="715" y="576"/>
                  </a:lnTo>
                  <a:lnTo>
                    <a:pt x="675" y="621"/>
                  </a:lnTo>
                  <a:lnTo>
                    <a:pt x="635" y="668"/>
                  </a:lnTo>
                  <a:lnTo>
                    <a:pt x="595" y="715"/>
                  </a:lnTo>
                  <a:lnTo>
                    <a:pt x="556" y="761"/>
                  </a:lnTo>
                  <a:lnTo>
                    <a:pt x="517" y="811"/>
                  </a:lnTo>
                  <a:lnTo>
                    <a:pt x="478" y="859"/>
                  </a:lnTo>
                  <a:lnTo>
                    <a:pt x="440" y="910"/>
                  </a:lnTo>
                  <a:lnTo>
                    <a:pt x="402" y="961"/>
                  </a:lnTo>
                  <a:lnTo>
                    <a:pt x="365" y="1013"/>
                  </a:lnTo>
                  <a:lnTo>
                    <a:pt x="327" y="1066"/>
                  </a:lnTo>
                  <a:lnTo>
                    <a:pt x="291" y="1120"/>
                  </a:lnTo>
                  <a:lnTo>
                    <a:pt x="254" y="1176"/>
                  </a:lnTo>
                  <a:lnTo>
                    <a:pt x="218" y="1233"/>
                  </a:lnTo>
                  <a:lnTo>
                    <a:pt x="182" y="1291"/>
                  </a:lnTo>
                  <a:lnTo>
                    <a:pt x="144" y="1351"/>
                  </a:lnTo>
                  <a:lnTo>
                    <a:pt x="108" y="1412"/>
                  </a:lnTo>
                  <a:lnTo>
                    <a:pt x="72" y="1475"/>
                  </a:lnTo>
                  <a:lnTo>
                    <a:pt x="36" y="1539"/>
                  </a:lnTo>
                  <a:lnTo>
                    <a:pt x="0" y="1606"/>
                  </a:lnTo>
                  <a:lnTo>
                    <a:pt x="53" y="1636"/>
                  </a:lnTo>
                  <a:lnTo>
                    <a:pt x="90" y="1569"/>
                  </a:lnTo>
                  <a:lnTo>
                    <a:pt x="126" y="1506"/>
                  </a:lnTo>
                  <a:lnTo>
                    <a:pt x="162" y="1443"/>
                  </a:lnTo>
                  <a:lnTo>
                    <a:pt x="196" y="1382"/>
                  </a:lnTo>
                  <a:lnTo>
                    <a:pt x="233" y="1323"/>
                  </a:lnTo>
                  <a:lnTo>
                    <a:pt x="269" y="1265"/>
                  </a:lnTo>
                  <a:lnTo>
                    <a:pt x="305" y="1209"/>
                  </a:lnTo>
                  <a:lnTo>
                    <a:pt x="341" y="1154"/>
                  </a:lnTo>
                  <a:lnTo>
                    <a:pt x="378" y="1101"/>
                  </a:lnTo>
                  <a:lnTo>
                    <a:pt x="414" y="1047"/>
                  </a:lnTo>
                  <a:lnTo>
                    <a:pt x="452" y="997"/>
                  </a:lnTo>
                  <a:lnTo>
                    <a:pt x="489" y="946"/>
                  </a:lnTo>
                  <a:lnTo>
                    <a:pt x="527" y="896"/>
                  </a:lnTo>
                  <a:lnTo>
                    <a:pt x="564" y="848"/>
                  </a:lnTo>
                  <a:lnTo>
                    <a:pt x="603" y="800"/>
                  </a:lnTo>
                  <a:lnTo>
                    <a:pt x="642" y="753"/>
                  </a:lnTo>
                  <a:lnTo>
                    <a:pt x="680" y="707"/>
                  </a:lnTo>
                  <a:lnTo>
                    <a:pt x="720" y="661"/>
                  </a:lnTo>
                  <a:lnTo>
                    <a:pt x="760" y="616"/>
                  </a:lnTo>
                  <a:lnTo>
                    <a:pt x="801" y="572"/>
                  </a:lnTo>
                  <a:lnTo>
                    <a:pt x="885" y="483"/>
                  </a:lnTo>
                  <a:lnTo>
                    <a:pt x="970" y="397"/>
                  </a:lnTo>
                  <a:lnTo>
                    <a:pt x="1060" y="310"/>
                  </a:lnTo>
                  <a:lnTo>
                    <a:pt x="1152" y="221"/>
                  </a:lnTo>
                  <a:lnTo>
                    <a:pt x="1247" y="135"/>
                  </a:lnTo>
                  <a:lnTo>
                    <a:pt x="1346" y="45"/>
                  </a:lnTo>
                  <a:lnTo>
                    <a:pt x="1346" y="45"/>
                  </a:lnTo>
                  <a:lnTo>
                    <a:pt x="1306" y="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570200" y="2067480"/>
              <a:ext cx="192960" cy="234000"/>
            </a:xfrm>
            <a:custGeom>
              <a:avLst/>
              <a:gdLst/>
              <a:ahLst/>
              <a:rect l="l" t="t" r="r" b="b"/>
              <a:pathLst>
                <a:path w="445" h="593">
                  <a:moveTo>
                    <a:pt x="401" y="0"/>
                  </a:moveTo>
                  <a:lnTo>
                    <a:pt x="374" y="30"/>
                  </a:lnTo>
                  <a:lnTo>
                    <a:pt x="347" y="62"/>
                  </a:lnTo>
                  <a:lnTo>
                    <a:pt x="321" y="97"/>
                  </a:lnTo>
                  <a:lnTo>
                    <a:pt x="296" y="133"/>
                  </a:lnTo>
                  <a:lnTo>
                    <a:pt x="247" y="207"/>
                  </a:lnTo>
                  <a:lnTo>
                    <a:pt x="200" y="283"/>
                  </a:lnTo>
                  <a:lnTo>
                    <a:pt x="176" y="322"/>
                  </a:lnTo>
                  <a:lnTo>
                    <a:pt x="152" y="359"/>
                  </a:lnTo>
                  <a:lnTo>
                    <a:pt x="128" y="395"/>
                  </a:lnTo>
                  <a:lnTo>
                    <a:pt x="104" y="430"/>
                  </a:lnTo>
                  <a:lnTo>
                    <a:pt x="79" y="462"/>
                  </a:lnTo>
                  <a:lnTo>
                    <a:pt x="53" y="493"/>
                  </a:lnTo>
                  <a:lnTo>
                    <a:pt x="26" y="522"/>
                  </a:lnTo>
                  <a:lnTo>
                    <a:pt x="0" y="548"/>
                  </a:lnTo>
                  <a:lnTo>
                    <a:pt x="40" y="593"/>
                  </a:lnTo>
                  <a:lnTo>
                    <a:pt x="71" y="565"/>
                  </a:lnTo>
                  <a:lnTo>
                    <a:pt x="99" y="533"/>
                  </a:lnTo>
                  <a:lnTo>
                    <a:pt x="127" y="501"/>
                  </a:lnTo>
                  <a:lnTo>
                    <a:pt x="152" y="466"/>
                  </a:lnTo>
                  <a:lnTo>
                    <a:pt x="178" y="429"/>
                  </a:lnTo>
                  <a:lnTo>
                    <a:pt x="203" y="391"/>
                  </a:lnTo>
                  <a:lnTo>
                    <a:pt x="227" y="354"/>
                  </a:lnTo>
                  <a:lnTo>
                    <a:pt x="251" y="315"/>
                  </a:lnTo>
                  <a:lnTo>
                    <a:pt x="299" y="240"/>
                  </a:lnTo>
                  <a:lnTo>
                    <a:pt x="346" y="167"/>
                  </a:lnTo>
                  <a:lnTo>
                    <a:pt x="370" y="133"/>
                  </a:lnTo>
                  <a:lnTo>
                    <a:pt x="395" y="100"/>
                  </a:lnTo>
                  <a:lnTo>
                    <a:pt x="419" y="70"/>
                  </a:lnTo>
                  <a:lnTo>
                    <a:pt x="445" y="42"/>
                  </a:lnTo>
                  <a:lnTo>
                    <a:pt x="401" y="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4728600" y="2031120"/>
              <a:ext cx="72000" cy="65160"/>
            </a:xfrm>
            <a:custGeom>
              <a:avLst/>
              <a:gdLst/>
              <a:ahLst/>
              <a:rect l="l" t="t" r="r" b="b"/>
              <a:pathLst>
                <a:path w="167" h="167">
                  <a:moveTo>
                    <a:pt x="167" y="0"/>
                  </a:moveTo>
                  <a:lnTo>
                    <a:pt x="0" y="58"/>
                  </a:lnTo>
                  <a:lnTo>
                    <a:pt x="113" y="167"/>
                  </a:lnTo>
                  <a:lnTo>
                    <a:pt x="167" y="0"/>
                  </a:lnTo>
                  <a:lnTo>
                    <a:pt x="167" y="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4849920" y="1499040"/>
              <a:ext cx="1215360" cy="507240"/>
            </a:xfrm>
            <a:custGeom>
              <a:avLst/>
              <a:gdLst/>
              <a:ahLst/>
              <a:rect l="l" t="t" r="r" b="b"/>
              <a:pathLst>
                <a:path w="2801" h="1281">
                  <a:moveTo>
                    <a:pt x="2773" y="0"/>
                  </a:moveTo>
                  <a:lnTo>
                    <a:pt x="2696" y="50"/>
                  </a:lnTo>
                  <a:lnTo>
                    <a:pt x="2615" y="101"/>
                  </a:lnTo>
                  <a:lnTo>
                    <a:pt x="2535" y="151"/>
                  </a:lnTo>
                  <a:lnTo>
                    <a:pt x="2455" y="199"/>
                  </a:lnTo>
                  <a:lnTo>
                    <a:pt x="2374" y="247"/>
                  </a:lnTo>
                  <a:lnTo>
                    <a:pt x="2291" y="295"/>
                  </a:lnTo>
                  <a:lnTo>
                    <a:pt x="2208" y="342"/>
                  </a:lnTo>
                  <a:lnTo>
                    <a:pt x="2125" y="387"/>
                  </a:lnTo>
                  <a:lnTo>
                    <a:pt x="2041" y="431"/>
                  </a:lnTo>
                  <a:lnTo>
                    <a:pt x="1955" y="477"/>
                  </a:lnTo>
                  <a:lnTo>
                    <a:pt x="1870" y="519"/>
                  </a:lnTo>
                  <a:lnTo>
                    <a:pt x="1784" y="562"/>
                  </a:lnTo>
                  <a:lnTo>
                    <a:pt x="1697" y="605"/>
                  </a:lnTo>
                  <a:lnTo>
                    <a:pt x="1610" y="645"/>
                  </a:lnTo>
                  <a:lnTo>
                    <a:pt x="1524" y="685"/>
                  </a:lnTo>
                  <a:lnTo>
                    <a:pt x="1435" y="725"/>
                  </a:lnTo>
                  <a:lnTo>
                    <a:pt x="1347" y="764"/>
                  </a:lnTo>
                  <a:lnTo>
                    <a:pt x="1259" y="801"/>
                  </a:lnTo>
                  <a:lnTo>
                    <a:pt x="1169" y="839"/>
                  </a:lnTo>
                  <a:lnTo>
                    <a:pt x="1080" y="875"/>
                  </a:lnTo>
                  <a:lnTo>
                    <a:pt x="992" y="910"/>
                  </a:lnTo>
                  <a:lnTo>
                    <a:pt x="902" y="943"/>
                  </a:lnTo>
                  <a:lnTo>
                    <a:pt x="811" y="977"/>
                  </a:lnTo>
                  <a:lnTo>
                    <a:pt x="722" y="1009"/>
                  </a:lnTo>
                  <a:lnTo>
                    <a:pt x="632" y="1041"/>
                  </a:lnTo>
                  <a:lnTo>
                    <a:pt x="541" y="1071"/>
                  </a:lnTo>
                  <a:lnTo>
                    <a:pt x="452" y="1101"/>
                  </a:lnTo>
                  <a:lnTo>
                    <a:pt x="361" y="1129"/>
                  </a:lnTo>
                  <a:lnTo>
                    <a:pt x="270" y="1157"/>
                  </a:lnTo>
                  <a:lnTo>
                    <a:pt x="180" y="1182"/>
                  </a:lnTo>
                  <a:lnTo>
                    <a:pt x="90" y="1209"/>
                  </a:lnTo>
                  <a:lnTo>
                    <a:pt x="0" y="1233"/>
                  </a:lnTo>
                  <a:lnTo>
                    <a:pt x="13" y="1281"/>
                  </a:lnTo>
                  <a:lnTo>
                    <a:pt x="104" y="1257"/>
                  </a:lnTo>
                  <a:lnTo>
                    <a:pt x="194" y="1232"/>
                  </a:lnTo>
                  <a:lnTo>
                    <a:pt x="285" y="1205"/>
                  </a:lnTo>
                  <a:lnTo>
                    <a:pt x="376" y="1177"/>
                  </a:lnTo>
                  <a:lnTo>
                    <a:pt x="466" y="1149"/>
                  </a:lnTo>
                  <a:lnTo>
                    <a:pt x="557" y="1120"/>
                  </a:lnTo>
                  <a:lnTo>
                    <a:pt x="648" y="1089"/>
                  </a:lnTo>
                  <a:lnTo>
                    <a:pt x="739" y="1057"/>
                  </a:lnTo>
                  <a:lnTo>
                    <a:pt x="829" y="1025"/>
                  </a:lnTo>
                  <a:lnTo>
                    <a:pt x="919" y="991"/>
                  </a:lnTo>
                  <a:lnTo>
                    <a:pt x="1009" y="957"/>
                  </a:lnTo>
                  <a:lnTo>
                    <a:pt x="1099" y="922"/>
                  </a:lnTo>
                  <a:lnTo>
                    <a:pt x="1188" y="886"/>
                  </a:lnTo>
                  <a:lnTo>
                    <a:pt x="1278" y="848"/>
                  </a:lnTo>
                  <a:lnTo>
                    <a:pt x="1367" y="811"/>
                  </a:lnTo>
                  <a:lnTo>
                    <a:pt x="1455" y="772"/>
                  </a:lnTo>
                  <a:lnTo>
                    <a:pt x="1544" y="732"/>
                  </a:lnTo>
                  <a:lnTo>
                    <a:pt x="1632" y="692"/>
                  </a:lnTo>
                  <a:lnTo>
                    <a:pt x="1719" y="650"/>
                  </a:lnTo>
                  <a:lnTo>
                    <a:pt x="1806" y="608"/>
                  </a:lnTo>
                  <a:lnTo>
                    <a:pt x="1892" y="565"/>
                  </a:lnTo>
                  <a:lnTo>
                    <a:pt x="1978" y="521"/>
                  </a:lnTo>
                  <a:lnTo>
                    <a:pt x="2064" y="477"/>
                  </a:lnTo>
                  <a:lnTo>
                    <a:pt x="2149" y="431"/>
                  </a:lnTo>
                  <a:lnTo>
                    <a:pt x="2233" y="386"/>
                  </a:lnTo>
                  <a:lnTo>
                    <a:pt x="2316" y="339"/>
                  </a:lnTo>
                  <a:lnTo>
                    <a:pt x="2399" y="291"/>
                  </a:lnTo>
                  <a:lnTo>
                    <a:pt x="2481" y="243"/>
                  </a:lnTo>
                  <a:lnTo>
                    <a:pt x="2562" y="193"/>
                  </a:lnTo>
                  <a:lnTo>
                    <a:pt x="2642" y="144"/>
                  </a:lnTo>
                  <a:lnTo>
                    <a:pt x="2722" y="93"/>
                  </a:lnTo>
                  <a:lnTo>
                    <a:pt x="2801" y="42"/>
                  </a:lnTo>
                  <a:lnTo>
                    <a:pt x="2773" y="0"/>
                  </a:lnTo>
                  <a:close/>
                </a:path>
              </a:pathLst>
            </a:custGeom>
            <a:solidFill>
              <a:srgbClr val="2b0e7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043320" y="1478520"/>
              <a:ext cx="61200" cy="49320"/>
            </a:xfrm>
            <a:custGeom>
              <a:avLst/>
              <a:gdLst/>
              <a:ahLst/>
              <a:rect l="l" t="t" r="r" b="b"/>
              <a:pathLst>
                <a:path w="146" h="127">
                  <a:moveTo>
                    <a:pt x="145" y="0"/>
                  </a:moveTo>
                  <a:lnTo>
                    <a:pt x="0" y="17"/>
                  </a:lnTo>
                  <a:lnTo>
                    <a:pt x="71" y="127"/>
                  </a:lnTo>
                  <a:lnTo>
                    <a:pt x="145" y="0"/>
                  </a:lnTo>
                  <a:lnTo>
                    <a:pt x="146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2b0e7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" name=""/>
            <p:cNvSpPr/>
            <p:nvPr/>
          </p:nvSpPr>
          <p:spPr>
            <a:xfrm>
              <a:off x="2174760" y="4774680"/>
              <a:ext cx="64440" cy="37440"/>
            </a:xfrm>
            <a:custGeom>
              <a:avLst/>
              <a:gdLst/>
              <a:ahLst/>
              <a:rect l="l" t="t" r="r" b="b"/>
              <a:pathLst>
                <a:path w="147" h="94">
                  <a:moveTo>
                    <a:pt x="0" y="27"/>
                  </a:moveTo>
                  <a:lnTo>
                    <a:pt x="14" y="47"/>
                  </a:lnTo>
                  <a:lnTo>
                    <a:pt x="127" y="94"/>
                  </a:lnTo>
                  <a:lnTo>
                    <a:pt x="147" y="47"/>
                  </a:lnTo>
                  <a:lnTo>
                    <a:pt x="34" y="0"/>
                  </a:lnTo>
                  <a:lnTo>
                    <a:pt x="49" y="20"/>
                  </a:lnTo>
                  <a:lnTo>
                    <a:pt x="0" y="27"/>
                  </a:lnTo>
                  <a:lnTo>
                    <a:pt x="1" y="42"/>
                  </a:lnTo>
                  <a:lnTo>
                    <a:pt x="14" y="4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2167200" y="4408200"/>
              <a:ext cx="83160" cy="376560"/>
            </a:xfrm>
            <a:custGeom>
              <a:avLst/>
              <a:gdLst/>
              <a:ahLst/>
              <a:rect l="l" t="t" r="r" b="b"/>
              <a:pathLst>
                <a:path w="189" h="952">
                  <a:moveTo>
                    <a:pt x="142" y="0"/>
                  </a:moveTo>
                  <a:lnTo>
                    <a:pt x="142" y="0"/>
                  </a:lnTo>
                  <a:lnTo>
                    <a:pt x="119" y="55"/>
                  </a:lnTo>
                  <a:lnTo>
                    <a:pt x="98" y="111"/>
                  </a:lnTo>
                  <a:lnTo>
                    <a:pt x="78" y="167"/>
                  </a:lnTo>
                  <a:lnTo>
                    <a:pt x="62" y="225"/>
                  </a:lnTo>
                  <a:lnTo>
                    <a:pt x="47" y="282"/>
                  </a:lnTo>
                  <a:lnTo>
                    <a:pt x="34" y="340"/>
                  </a:lnTo>
                  <a:lnTo>
                    <a:pt x="23" y="399"/>
                  </a:lnTo>
                  <a:lnTo>
                    <a:pt x="15" y="459"/>
                  </a:lnTo>
                  <a:lnTo>
                    <a:pt x="8" y="519"/>
                  </a:lnTo>
                  <a:lnTo>
                    <a:pt x="3" y="579"/>
                  </a:lnTo>
                  <a:lnTo>
                    <a:pt x="0" y="641"/>
                  </a:lnTo>
                  <a:lnTo>
                    <a:pt x="0" y="702"/>
                  </a:lnTo>
                  <a:lnTo>
                    <a:pt x="2" y="764"/>
                  </a:lnTo>
                  <a:lnTo>
                    <a:pt x="4" y="825"/>
                  </a:lnTo>
                  <a:lnTo>
                    <a:pt x="10" y="888"/>
                  </a:lnTo>
                  <a:lnTo>
                    <a:pt x="18" y="952"/>
                  </a:lnTo>
                  <a:lnTo>
                    <a:pt x="67" y="945"/>
                  </a:lnTo>
                  <a:lnTo>
                    <a:pt x="60" y="884"/>
                  </a:lnTo>
                  <a:lnTo>
                    <a:pt x="55" y="822"/>
                  </a:lnTo>
                  <a:lnTo>
                    <a:pt x="52" y="762"/>
                  </a:lnTo>
                  <a:lnTo>
                    <a:pt x="51" y="701"/>
                  </a:lnTo>
                  <a:lnTo>
                    <a:pt x="51" y="642"/>
                  </a:lnTo>
                  <a:lnTo>
                    <a:pt x="54" y="582"/>
                  </a:lnTo>
                  <a:lnTo>
                    <a:pt x="58" y="523"/>
                  </a:lnTo>
                  <a:lnTo>
                    <a:pt x="64" y="465"/>
                  </a:lnTo>
                  <a:lnTo>
                    <a:pt x="74" y="408"/>
                  </a:lnTo>
                  <a:lnTo>
                    <a:pt x="83" y="351"/>
                  </a:lnTo>
                  <a:lnTo>
                    <a:pt x="97" y="293"/>
                  </a:lnTo>
                  <a:lnTo>
                    <a:pt x="110" y="238"/>
                  </a:lnTo>
                  <a:lnTo>
                    <a:pt x="127" y="182"/>
                  </a:lnTo>
                  <a:lnTo>
                    <a:pt x="145" y="127"/>
                  </a:lnTo>
                  <a:lnTo>
                    <a:pt x="166" y="74"/>
                  </a:lnTo>
                  <a:lnTo>
                    <a:pt x="189" y="20"/>
                  </a:lnTo>
                  <a:lnTo>
                    <a:pt x="189" y="2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" name=""/>
            <p:cNvSpPr/>
            <p:nvPr/>
          </p:nvSpPr>
          <p:spPr>
            <a:xfrm>
              <a:off x="2228400" y="2760840"/>
              <a:ext cx="406440" cy="1656000"/>
            </a:xfrm>
            <a:custGeom>
              <a:avLst/>
              <a:gdLst/>
              <a:ahLst/>
              <a:rect l="l" t="t" r="r" b="b"/>
              <a:pathLst>
                <a:path w="934" h="4174">
                  <a:moveTo>
                    <a:pt x="603" y="14"/>
                  </a:moveTo>
                  <a:lnTo>
                    <a:pt x="648" y="185"/>
                  </a:lnTo>
                  <a:lnTo>
                    <a:pt x="690" y="345"/>
                  </a:lnTo>
                  <a:lnTo>
                    <a:pt x="727" y="498"/>
                  </a:lnTo>
                  <a:lnTo>
                    <a:pt x="760" y="642"/>
                  </a:lnTo>
                  <a:lnTo>
                    <a:pt x="790" y="780"/>
                  </a:lnTo>
                  <a:lnTo>
                    <a:pt x="815" y="909"/>
                  </a:lnTo>
                  <a:lnTo>
                    <a:pt x="827" y="972"/>
                  </a:lnTo>
                  <a:lnTo>
                    <a:pt x="837" y="1034"/>
                  </a:lnTo>
                  <a:lnTo>
                    <a:pt x="846" y="1094"/>
                  </a:lnTo>
                  <a:lnTo>
                    <a:pt x="854" y="1153"/>
                  </a:lnTo>
                  <a:lnTo>
                    <a:pt x="862" y="1210"/>
                  </a:lnTo>
                  <a:lnTo>
                    <a:pt x="867" y="1266"/>
                  </a:lnTo>
                  <a:lnTo>
                    <a:pt x="873" y="1322"/>
                  </a:lnTo>
                  <a:lnTo>
                    <a:pt x="877" y="1377"/>
                  </a:lnTo>
                  <a:lnTo>
                    <a:pt x="879" y="1431"/>
                  </a:lnTo>
                  <a:lnTo>
                    <a:pt x="882" y="1483"/>
                  </a:lnTo>
                  <a:lnTo>
                    <a:pt x="883" y="1535"/>
                  </a:lnTo>
                  <a:lnTo>
                    <a:pt x="883" y="1587"/>
                  </a:lnTo>
                  <a:lnTo>
                    <a:pt x="882" y="1638"/>
                  </a:lnTo>
                  <a:lnTo>
                    <a:pt x="879" y="1689"/>
                  </a:lnTo>
                  <a:lnTo>
                    <a:pt x="877" y="1739"/>
                  </a:lnTo>
                  <a:lnTo>
                    <a:pt x="873" y="1790"/>
                  </a:lnTo>
                  <a:lnTo>
                    <a:pt x="867" y="1840"/>
                  </a:lnTo>
                  <a:lnTo>
                    <a:pt x="861" y="1889"/>
                  </a:lnTo>
                  <a:lnTo>
                    <a:pt x="854" y="1940"/>
                  </a:lnTo>
                  <a:lnTo>
                    <a:pt x="845" y="1989"/>
                  </a:lnTo>
                  <a:lnTo>
                    <a:pt x="835" y="2040"/>
                  </a:lnTo>
                  <a:lnTo>
                    <a:pt x="825" y="2091"/>
                  </a:lnTo>
                  <a:lnTo>
                    <a:pt x="814" y="2142"/>
                  </a:lnTo>
                  <a:lnTo>
                    <a:pt x="801" y="2192"/>
                  </a:lnTo>
                  <a:lnTo>
                    <a:pt x="787" y="2244"/>
                  </a:lnTo>
                  <a:lnTo>
                    <a:pt x="772" y="2297"/>
                  </a:lnTo>
                  <a:lnTo>
                    <a:pt x="756" y="2350"/>
                  </a:lnTo>
                  <a:lnTo>
                    <a:pt x="740" y="2404"/>
                  </a:lnTo>
                  <a:lnTo>
                    <a:pt x="722" y="2458"/>
                  </a:lnTo>
                  <a:lnTo>
                    <a:pt x="703" y="2514"/>
                  </a:lnTo>
                  <a:lnTo>
                    <a:pt x="683" y="2572"/>
                  </a:lnTo>
                  <a:lnTo>
                    <a:pt x="662" y="2629"/>
                  </a:lnTo>
                  <a:lnTo>
                    <a:pt x="615" y="2750"/>
                  </a:lnTo>
                  <a:lnTo>
                    <a:pt x="565" y="2874"/>
                  </a:lnTo>
                  <a:lnTo>
                    <a:pt x="511" y="3006"/>
                  </a:lnTo>
                  <a:lnTo>
                    <a:pt x="450" y="3144"/>
                  </a:lnTo>
                  <a:lnTo>
                    <a:pt x="386" y="3290"/>
                  </a:lnTo>
                  <a:lnTo>
                    <a:pt x="318" y="3443"/>
                  </a:lnTo>
                  <a:lnTo>
                    <a:pt x="168" y="3779"/>
                  </a:lnTo>
                  <a:lnTo>
                    <a:pt x="0" y="4154"/>
                  </a:lnTo>
                  <a:lnTo>
                    <a:pt x="47" y="4174"/>
                  </a:lnTo>
                  <a:lnTo>
                    <a:pt x="215" y="3799"/>
                  </a:lnTo>
                  <a:lnTo>
                    <a:pt x="365" y="3465"/>
                  </a:lnTo>
                  <a:lnTo>
                    <a:pt x="433" y="3310"/>
                  </a:lnTo>
                  <a:lnTo>
                    <a:pt x="497" y="3164"/>
                  </a:lnTo>
                  <a:lnTo>
                    <a:pt x="556" y="3026"/>
                  </a:lnTo>
                  <a:lnTo>
                    <a:pt x="612" y="2894"/>
                  </a:lnTo>
                  <a:lnTo>
                    <a:pt x="663" y="2768"/>
                  </a:lnTo>
                  <a:lnTo>
                    <a:pt x="708" y="2647"/>
                  </a:lnTo>
                  <a:lnTo>
                    <a:pt x="730" y="2589"/>
                  </a:lnTo>
                  <a:lnTo>
                    <a:pt x="751" y="2532"/>
                  </a:lnTo>
                  <a:lnTo>
                    <a:pt x="770" y="2474"/>
                  </a:lnTo>
                  <a:lnTo>
                    <a:pt x="789" y="2420"/>
                  </a:lnTo>
                  <a:lnTo>
                    <a:pt x="805" y="2365"/>
                  </a:lnTo>
                  <a:lnTo>
                    <a:pt x="821" y="2311"/>
                  </a:lnTo>
                  <a:lnTo>
                    <a:pt x="837" y="2258"/>
                  </a:lnTo>
                  <a:lnTo>
                    <a:pt x="850" y="2204"/>
                  </a:lnTo>
                  <a:lnTo>
                    <a:pt x="863" y="2152"/>
                  </a:lnTo>
                  <a:lnTo>
                    <a:pt x="875" y="2101"/>
                  </a:lnTo>
                  <a:lnTo>
                    <a:pt x="886" y="2049"/>
                  </a:lnTo>
                  <a:lnTo>
                    <a:pt x="895" y="1999"/>
                  </a:lnTo>
                  <a:lnTo>
                    <a:pt x="903" y="1946"/>
                  </a:lnTo>
                  <a:lnTo>
                    <a:pt x="911" y="1896"/>
                  </a:lnTo>
                  <a:lnTo>
                    <a:pt x="918" y="1845"/>
                  </a:lnTo>
                  <a:lnTo>
                    <a:pt x="922" y="1794"/>
                  </a:lnTo>
                  <a:lnTo>
                    <a:pt x="928" y="1743"/>
                  </a:lnTo>
                  <a:lnTo>
                    <a:pt x="930" y="1691"/>
                  </a:lnTo>
                  <a:lnTo>
                    <a:pt x="933" y="1639"/>
                  </a:lnTo>
                  <a:lnTo>
                    <a:pt x="934" y="1587"/>
                  </a:lnTo>
                  <a:lnTo>
                    <a:pt x="934" y="1535"/>
                  </a:lnTo>
                  <a:lnTo>
                    <a:pt x="933" y="1481"/>
                  </a:lnTo>
                  <a:lnTo>
                    <a:pt x="930" y="1428"/>
                  </a:lnTo>
                  <a:lnTo>
                    <a:pt x="928" y="1373"/>
                  </a:lnTo>
                  <a:lnTo>
                    <a:pt x="924" y="1318"/>
                  </a:lnTo>
                  <a:lnTo>
                    <a:pt x="918" y="1262"/>
                  </a:lnTo>
                  <a:lnTo>
                    <a:pt x="911" y="1205"/>
                  </a:lnTo>
                  <a:lnTo>
                    <a:pt x="905" y="1146"/>
                  </a:lnTo>
                  <a:lnTo>
                    <a:pt x="897" y="1087"/>
                  </a:lnTo>
                  <a:lnTo>
                    <a:pt x="887" y="1026"/>
                  </a:lnTo>
                  <a:lnTo>
                    <a:pt x="877" y="964"/>
                  </a:lnTo>
                  <a:lnTo>
                    <a:pt x="866" y="900"/>
                  </a:lnTo>
                  <a:lnTo>
                    <a:pt x="839" y="769"/>
                  </a:lnTo>
                  <a:lnTo>
                    <a:pt x="810" y="631"/>
                  </a:lnTo>
                  <a:lnTo>
                    <a:pt x="776" y="487"/>
                  </a:lnTo>
                  <a:lnTo>
                    <a:pt x="739" y="333"/>
                  </a:lnTo>
                  <a:lnTo>
                    <a:pt x="696" y="172"/>
                  </a:lnTo>
                  <a:lnTo>
                    <a:pt x="651" y="0"/>
                  </a:lnTo>
                  <a:lnTo>
                    <a:pt x="603" y="14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2473200" y="2714400"/>
              <a:ext cx="56520" cy="58320"/>
            </a:xfrm>
            <a:custGeom>
              <a:avLst/>
              <a:gdLst/>
              <a:ahLst/>
              <a:rect l="l" t="t" r="r" b="b"/>
              <a:pathLst>
                <a:path w="127" h="144">
                  <a:moveTo>
                    <a:pt x="29" y="0"/>
                  </a:moveTo>
                  <a:lnTo>
                    <a:pt x="0" y="144"/>
                  </a:lnTo>
                  <a:lnTo>
                    <a:pt x="127" y="110"/>
                  </a:lnTo>
                  <a:lnTo>
                    <a:pt x="29" y="0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2313000" y="2467080"/>
              <a:ext cx="51840" cy="58320"/>
            </a:xfrm>
            <a:custGeom>
              <a:avLst/>
              <a:gdLst/>
              <a:ahLst/>
              <a:rect l="l" t="t" r="r" b="b"/>
              <a:pathLst>
                <a:path w="120" h="147">
                  <a:moveTo>
                    <a:pt x="120" y="147"/>
                  </a:moveTo>
                  <a:lnTo>
                    <a:pt x="0" y="62"/>
                  </a:lnTo>
                  <a:lnTo>
                    <a:pt x="115" y="0"/>
                  </a:lnTo>
                  <a:lnTo>
                    <a:pt x="120" y="147"/>
                  </a:lnTo>
                  <a:lnTo>
                    <a:pt x="120" y="147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1741320" y="2313000"/>
              <a:ext cx="607680" cy="171360"/>
            </a:xfrm>
            <a:custGeom>
              <a:avLst/>
              <a:gdLst/>
              <a:ahLst/>
              <a:rect l="l" t="t" r="r" b="b"/>
              <a:pathLst>
                <a:path w="1399" h="434">
                  <a:moveTo>
                    <a:pt x="2" y="60"/>
                  </a:moveTo>
                  <a:lnTo>
                    <a:pt x="80" y="56"/>
                  </a:lnTo>
                  <a:lnTo>
                    <a:pt x="155" y="52"/>
                  </a:lnTo>
                  <a:lnTo>
                    <a:pt x="227" y="51"/>
                  </a:lnTo>
                  <a:lnTo>
                    <a:pt x="296" y="51"/>
                  </a:lnTo>
                  <a:lnTo>
                    <a:pt x="363" y="51"/>
                  </a:lnTo>
                  <a:lnTo>
                    <a:pt x="427" y="52"/>
                  </a:lnTo>
                  <a:lnTo>
                    <a:pt x="489" y="56"/>
                  </a:lnTo>
                  <a:lnTo>
                    <a:pt x="549" y="60"/>
                  </a:lnTo>
                  <a:lnTo>
                    <a:pt x="606" y="64"/>
                  </a:lnTo>
                  <a:lnTo>
                    <a:pt x="661" y="71"/>
                  </a:lnTo>
                  <a:lnTo>
                    <a:pt x="713" y="79"/>
                  </a:lnTo>
                  <a:lnTo>
                    <a:pt x="763" y="87"/>
                  </a:lnTo>
                  <a:lnTo>
                    <a:pt x="811" y="96"/>
                  </a:lnTo>
                  <a:lnTo>
                    <a:pt x="858" y="107"/>
                  </a:lnTo>
                  <a:lnTo>
                    <a:pt x="900" y="118"/>
                  </a:lnTo>
                  <a:lnTo>
                    <a:pt x="942" y="130"/>
                  </a:lnTo>
                  <a:lnTo>
                    <a:pt x="982" y="143"/>
                  </a:lnTo>
                  <a:lnTo>
                    <a:pt x="1019" y="158"/>
                  </a:lnTo>
                  <a:lnTo>
                    <a:pt x="1054" y="173"/>
                  </a:lnTo>
                  <a:lnTo>
                    <a:pt x="1088" y="189"/>
                  </a:lnTo>
                  <a:lnTo>
                    <a:pt x="1120" y="205"/>
                  </a:lnTo>
                  <a:lnTo>
                    <a:pt x="1149" y="222"/>
                  </a:lnTo>
                  <a:lnTo>
                    <a:pt x="1177" y="241"/>
                  </a:lnTo>
                  <a:lnTo>
                    <a:pt x="1202" y="259"/>
                  </a:lnTo>
                  <a:lnTo>
                    <a:pt x="1228" y="278"/>
                  </a:lnTo>
                  <a:lnTo>
                    <a:pt x="1251" y="300"/>
                  </a:lnTo>
                  <a:lnTo>
                    <a:pt x="1271" y="320"/>
                  </a:lnTo>
                  <a:lnTo>
                    <a:pt x="1291" y="341"/>
                  </a:lnTo>
                  <a:lnTo>
                    <a:pt x="1309" y="364"/>
                  </a:lnTo>
                  <a:lnTo>
                    <a:pt x="1325" y="386"/>
                  </a:lnTo>
                  <a:lnTo>
                    <a:pt x="1341" y="410"/>
                  </a:lnTo>
                  <a:lnTo>
                    <a:pt x="1355" y="434"/>
                  </a:lnTo>
                  <a:lnTo>
                    <a:pt x="1399" y="410"/>
                  </a:lnTo>
                  <a:lnTo>
                    <a:pt x="1384" y="384"/>
                  </a:lnTo>
                  <a:lnTo>
                    <a:pt x="1367" y="358"/>
                  </a:lnTo>
                  <a:lnTo>
                    <a:pt x="1350" y="333"/>
                  </a:lnTo>
                  <a:lnTo>
                    <a:pt x="1329" y="309"/>
                  </a:lnTo>
                  <a:lnTo>
                    <a:pt x="1308" y="285"/>
                  </a:lnTo>
                  <a:lnTo>
                    <a:pt x="1285" y="262"/>
                  </a:lnTo>
                  <a:lnTo>
                    <a:pt x="1260" y="239"/>
                  </a:lnTo>
                  <a:lnTo>
                    <a:pt x="1233" y="219"/>
                  </a:lnTo>
                  <a:lnTo>
                    <a:pt x="1205" y="198"/>
                  </a:lnTo>
                  <a:lnTo>
                    <a:pt x="1176" y="179"/>
                  </a:lnTo>
                  <a:lnTo>
                    <a:pt x="1144" y="161"/>
                  </a:lnTo>
                  <a:lnTo>
                    <a:pt x="1110" y="143"/>
                  </a:lnTo>
                  <a:lnTo>
                    <a:pt x="1076" y="126"/>
                  </a:lnTo>
                  <a:lnTo>
                    <a:pt x="1038" y="110"/>
                  </a:lnTo>
                  <a:lnTo>
                    <a:pt x="998" y="95"/>
                  </a:lnTo>
                  <a:lnTo>
                    <a:pt x="958" y="82"/>
                  </a:lnTo>
                  <a:lnTo>
                    <a:pt x="914" y="70"/>
                  </a:lnTo>
                  <a:lnTo>
                    <a:pt x="868" y="58"/>
                  </a:lnTo>
                  <a:lnTo>
                    <a:pt x="822" y="47"/>
                  </a:lnTo>
                  <a:lnTo>
                    <a:pt x="772" y="38"/>
                  </a:lnTo>
                  <a:lnTo>
                    <a:pt x="721" y="28"/>
                  </a:lnTo>
                  <a:lnTo>
                    <a:pt x="667" y="22"/>
                  </a:lnTo>
                  <a:lnTo>
                    <a:pt x="612" y="15"/>
                  </a:lnTo>
                  <a:lnTo>
                    <a:pt x="553" y="9"/>
                  </a:lnTo>
                  <a:lnTo>
                    <a:pt x="493" y="5"/>
                  </a:lnTo>
                  <a:lnTo>
                    <a:pt x="429" y="1"/>
                  </a:lnTo>
                  <a:lnTo>
                    <a:pt x="365" y="0"/>
                  </a:lnTo>
                  <a:lnTo>
                    <a:pt x="296" y="0"/>
                  </a:lnTo>
                  <a:lnTo>
                    <a:pt x="226" y="0"/>
                  </a:lnTo>
                  <a:lnTo>
                    <a:pt x="153" y="1"/>
                  </a:lnTo>
                  <a:lnTo>
                    <a:pt x="77" y="5"/>
                  </a:lnTo>
                  <a:lnTo>
                    <a:pt x="0" y="9"/>
                  </a:lnTo>
                  <a:lnTo>
                    <a:pt x="2" y="60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459160" y="2648880"/>
              <a:ext cx="64440" cy="59400"/>
            </a:xfrm>
            <a:custGeom>
              <a:avLst/>
              <a:gdLst/>
              <a:ahLst/>
              <a:rect l="l" t="t" r="r" b="b"/>
              <a:pathLst>
                <a:path w="148" h="149">
                  <a:moveTo>
                    <a:pt x="0" y="70"/>
                  </a:moveTo>
                  <a:lnTo>
                    <a:pt x="0" y="63"/>
                  </a:lnTo>
                  <a:lnTo>
                    <a:pt x="1" y="55"/>
                  </a:lnTo>
                  <a:lnTo>
                    <a:pt x="4" y="48"/>
                  </a:lnTo>
                  <a:lnTo>
                    <a:pt x="6" y="43"/>
                  </a:lnTo>
                  <a:lnTo>
                    <a:pt x="10" y="36"/>
                  </a:lnTo>
                  <a:lnTo>
                    <a:pt x="14" y="31"/>
                  </a:lnTo>
                  <a:lnTo>
                    <a:pt x="20" y="26"/>
                  </a:lnTo>
                  <a:lnTo>
                    <a:pt x="25" y="20"/>
                  </a:lnTo>
                  <a:lnTo>
                    <a:pt x="37" y="12"/>
                  </a:lnTo>
                  <a:lnTo>
                    <a:pt x="50" y="5"/>
                  </a:lnTo>
                  <a:lnTo>
                    <a:pt x="64" y="1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3" y="1"/>
                  </a:lnTo>
                  <a:lnTo>
                    <a:pt x="100" y="3"/>
                  </a:lnTo>
                  <a:lnTo>
                    <a:pt x="106" y="5"/>
                  </a:lnTo>
                  <a:lnTo>
                    <a:pt x="119" y="12"/>
                  </a:lnTo>
                  <a:lnTo>
                    <a:pt x="129" y="20"/>
                  </a:lnTo>
                  <a:lnTo>
                    <a:pt x="137" y="31"/>
                  </a:lnTo>
                  <a:lnTo>
                    <a:pt x="143" y="43"/>
                  </a:lnTo>
                  <a:lnTo>
                    <a:pt x="145" y="48"/>
                  </a:lnTo>
                  <a:lnTo>
                    <a:pt x="147" y="55"/>
                  </a:lnTo>
                  <a:lnTo>
                    <a:pt x="148" y="63"/>
                  </a:lnTo>
                  <a:lnTo>
                    <a:pt x="148" y="70"/>
                  </a:lnTo>
                  <a:lnTo>
                    <a:pt x="148" y="79"/>
                  </a:lnTo>
                  <a:lnTo>
                    <a:pt x="147" y="87"/>
                  </a:lnTo>
                  <a:lnTo>
                    <a:pt x="145" y="95"/>
                  </a:lnTo>
                  <a:lnTo>
                    <a:pt x="143" y="103"/>
                  </a:lnTo>
                  <a:lnTo>
                    <a:pt x="140" y="110"/>
                  </a:lnTo>
                  <a:lnTo>
                    <a:pt x="137" y="116"/>
                  </a:lnTo>
                  <a:lnTo>
                    <a:pt x="133" y="123"/>
                  </a:lnTo>
                  <a:lnTo>
                    <a:pt x="129" y="128"/>
                  </a:lnTo>
                  <a:lnTo>
                    <a:pt x="124" y="132"/>
                  </a:lnTo>
                  <a:lnTo>
                    <a:pt x="119" y="136"/>
                  </a:lnTo>
                  <a:lnTo>
                    <a:pt x="113" y="140"/>
                  </a:lnTo>
                  <a:lnTo>
                    <a:pt x="106" y="143"/>
                  </a:lnTo>
                  <a:lnTo>
                    <a:pt x="100" y="146"/>
                  </a:lnTo>
                  <a:lnTo>
                    <a:pt x="93" y="147"/>
                  </a:lnTo>
                  <a:lnTo>
                    <a:pt x="86" y="149"/>
                  </a:lnTo>
                  <a:lnTo>
                    <a:pt x="78" y="149"/>
                  </a:lnTo>
                  <a:lnTo>
                    <a:pt x="72" y="149"/>
                  </a:lnTo>
                  <a:lnTo>
                    <a:pt x="64" y="147"/>
                  </a:lnTo>
                  <a:lnTo>
                    <a:pt x="57" y="146"/>
                  </a:lnTo>
                  <a:lnTo>
                    <a:pt x="50" y="143"/>
                  </a:lnTo>
                  <a:lnTo>
                    <a:pt x="44" y="140"/>
                  </a:lnTo>
                  <a:lnTo>
                    <a:pt x="37" y="136"/>
                  </a:lnTo>
                  <a:lnTo>
                    <a:pt x="30" y="132"/>
                  </a:lnTo>
                  <a:lnTo>
                    <a:pt x="25" y="128"/>
                  </a:lnTo>
                  <a:lnTo>
                    <a:pt x="20" y="123"/>
                  </a:lnTo>
                  <a:lnTo>
                    <a:pt x="14" y="116"/>
                  </a:lnTo>
                  <a:lnTo>
                    <a:pt x="10" y="110"/>
                  </a:lnTo>
                  <a:lnTo>
                    <a:pt x="6" y="103"/>
                  </a:lnTo>
                  <a:lnTo>
                    <a:pt x="4" y="95"/>
                  </a:lnTo>
                  <a:lnTo>
                    <a:pt x="1" y="87"/>
                  </a:lnTo>
                  <a:lnTo>
                    <a:pt x="0" y="79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453040" y="2643120"/>
              <a:ext cx="38880" cy="3312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93" y="0"/>
                  </a:lnTo>
                  <a:lnTo>
                    <a:pt x="76" y="2"/>
                  </a:lnTo>
                  <a:lnTo>
                    <a:pt x="60" y="6"/>
                  </a:lnTo>
                  <a:lnTo>
                    <a:pt x="44" y="14"/>
                  </a:lnTo>
                  <a:lnTo>
                    <a:pt x="31" y="23"/>
                  </a:lnTo>
                  <a:lnTo>
                    <a:pt x="24" y="30"/>
                  </a:lnTo>
                  <a:lnTo>
                    <a:pt x="17" y="35"/>
                  </a:lnTo>
                  <a:lnTo>
                    <a:pt x="12" y="43"/>
                  </a:lnTo>
                  <a:lnTo>
                    <a:pt x="8" y="50"/>
                  </a:lnTo>
                  <a:lnTo>
                    <a:pt x="4" y="58"/>
                  </a:lnTo>
                  <a:lnTo>
                    <a:pt x="1" y="67"/>
                  </a:lnTo>
                  <a:lnTo>
                    <a:pt x="0" y="75"/>
                  </a:lnTo>
                  <a:lnTo>
                    <a:pt x="0" y="85"/>
                  </a:lnTo>
                  <a:lnTo>
                    <a:pt x="31" y="85"/>
                  </a:lnTo>
                  <a:lnTo>
                    <a:pt x="31" y="79"/>
                  </a:lnTo>
                  <a:lnTo>
                    <a:pt x="32" y="74"/>
                  </a:lnTo>
                  <a:lnTo>
                    <a:pt x="33" y="69"/>
                  </a:lnTo>
                  <a:lnTo>
                    <a:pt x="35" y="65"/>
                  </a:lnTo>
                  <a:lnTo>
                    <a:pt x="37" y="59"/>
                  </a:lnTo>
                  <a:lnTo>
                    <a:pt x="41" y="55"/>
                  </a:lnTo>
                  <a:lnTo>
                    <a:pt x="45" y="51"/>
                  </a:lnTo>
                  <a:lnTo>
                    <a:pt x="49" y="47"/>
                  </a:lnTo>
                  <a:lnTo>
                    <a:pt x="59" y="41"/>
                  </a:lnTo>
                  <a:lnTo>
                    <a:pt x="71" y="35"/>
                  </a:lnTo>
                  <a:lnTo>
                    <a:pt x="81" y="31"/>
                  </a:lnTo>
                  <a:lnTo>
                    <a:pt x="93" y="31"/>
                  </a:lnTo>
                  <a:lnTo>
                    <a:pt x="93" y="31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2492280" y="2643120"/>
              <a:ext cx="38880" cy="33120"/>
            </a:xfrm>
            <a:custGeom>
              <a:avLst/>
              <a:gdLst/>
              <a:ahLst/>
              <a:rect l="l" t="t" r="r" b="b"/>
              <a:pathLst>
                <a:path w="86" h="85">
                  <a:moveTo>
                    <a:pt x="86" y="85"/>
                  </a:moveTo>
                  <a:lnTo>
                    <a:pt x="86" y="85"/>
                  </a:lnTo>
                  <a:lnTo>
                    <a:pt x="86" y="77"/>
                  </a:lnTo>
                  <a:lnTo>
                    <a:pt x="85" y="67"/>
                  </a:lnTo>
                  <a:lnTo>
                    <a:pt x="82" y="59"/>
                  </a:lnTo>
                  <a:lnTo>
                    <a:pt x="79" y="51"/>
                  </a:lnTo>
                  <a:lnTo>
                    <a:pt x="71" y="37"/>
                  </a:lnTo>
                  <a:lnTo>
                    <a:pt x="62" y="25"/>
                  </a:lnTo>
                  <a:lnTo>
                    <a:pt x="49" y="14"/>
                  </a:lnTo>
                  <a:lnTo>
                    <a:pt x="35" y="7"/>
                  </a:lnTo>
                  <a:lnTo>
                    <a:pt x="26" y="3"/>
                  </a:lnTo>
                  <a:lnTo>
                    <a:pt x="18" y="2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7" y="31"/>
                  </a:lnTo>
                  <a:lnTo>
                    <a:pt x="12" y="31"/>
                  </a:lnTo>
                  <a:lnTo>
                    <a:pt x="18" y="33"/>
                  </a:lnTo>
                  <a:lnTo>
                    <a:pt x="22" y="35"/>
                  </a:lnTo>
                  <a:lnTo>
                    <a:pt x="33" y="39"/>
                  </a:lnTo>
                  <a:lnTo>
                    <a:pt x="39" y="46"/>
                  </a:lnTo>
                  <a:lnTo>
                    <a:pt x="46" y="54"/>
                  </a:lnTo>
                  <a:lnTo>
                    <a:pt x="51" y="63"/>
                  </a:lnTo>
                  <a:lnTo>
                    <a:pt x="53" y="69"/>
                  </a:lnTo>
                  <a:lnTo>
                    <a:pt x="54" y="74"/>
                  </a:lnTo>
                  <a:lnTo>
                    <a:pt x="55" y="79"/>
                  </a:lnTo>
                  <a:lnTo>
                    <a:pt x="55" y="85"/>
                  </a:lnTo>
                  <a:lnTo>
                    <a:pt x="55" y="85"/>
                  </a:lnTo>
                  <a:lnTo>
                    <a:pt x="86" y="8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2492280" y="2676240"/>
              <a:ext cx="38880" cy="37800"/>
            </a:xfrm>
            <a:custGeom>
              <a:avLst/>
              <a:gdLst/>
              <a:ahLst/>
              <a:rect l="l" t="t" r="r" b="b"/>
              <a:pathLst>
                <a:path w="86" h="95">
                  <a:moveTo>
                    <a:pt x="0" y="95"/>
                  </a:moveTo>
                  <a:lnTo>
                    <a:pt x="0" y="95"/>
                  </a:lnTo>
                  <a:lnTo>
                    <a:pt x="10" y="95"/>
                  </a:lnTo>
                  <a:lnTo>
                    <a:pt x="18" y="93"/>
                  </a:lnTo>
                  <a:lnTo>
                    <a:pt x="27" y="91"/>
                  </a:lnTo>
                  <a:lnTo>
                    <a:pt x="35" y="88"/>
                  </a:lnTo>
                  <a:lnTo>
                    <a:pt x="42" y="84"/>
                  </a:lnTo>
                  <a:lnTo>
                    <a:pt x="50" y="80"/>
                  </a:lnTo>
                  <a:lnTo>
                    <a:pt x="55" y="74"/>
                  </a:lnTo>
                  <a:lnTo>
                    <a:pt x="62" y="68"/>
                  </a:lnTo>
                  <a:lnTo>
                    <a:pt x="67" y="61"/>
                  </a:lnTo>
                  <a:lnTo>
                    <a:pt x="73" y="54"/>
                  </a:lnTo>
                  <a:lnTo>
                    <a:pt x="77" y="46"/>
                  </a:lnTo>
                  <a:lnTo>
                    <a:pt x="79" y="38"/>
                  </a:lnTo>
                  <a:lnTo>
                    <a:pt x="82" y="29"/>
                  </a:lnTo>
                  <a:lnTo>
                    <a:pt x="85" y="20"/>
                  </a:lnTo>
                  <a:lnTo>
                    <a:pt x="86" y="10"/>
                  </a:lnTo>
                  <a:lnTo>
                    <a:pt x="86" y="0"/>
                  </a:lnTo>
                  <a:lnTo>
                    <a:pt x="55" y="0"/>
                  </a:lnTo>
                  <a:lnTo>
                    <a:pt x="55" y="8"/>
                  </a:lnTo>
                  <a:lnTo>
                    <a:pt x="54" y="16"/>
                  </a:lnTo>
                  <a:lnTo>
                    <a:pt x="53" y="22"/>
                  </a:lnTo>
                  <a:lnTo>
                    <a:pt x="51" y="28"/>
                  </a:lnTo>
                  <a:lnTo>
                    <a:pt x="49" y="34"/>
                  </a:lnTo>
                  <a:lnTo>
                    <a:pt x="46" y="38"/>
                  </a:lnTo>
                  <a:lnTo>
                    <a:pt x="43" y="44"/>
                  </a:lnTo>
                  <a:lnTo>
                    <a:pt x="39" y="48"/>
                  </a:lnTo>
                  <a:lnTo>
                    <a:pt x="35" y="52"/>
                  </a:lnTo>
                  <a:lnTo>
                    <a:pt x="31" y="54"/>
                  </a:lnTo>
                  <a:lnTo>
                    <a:pt x="27" y="57"/>
                  </a:lnTo>
                  <a:lnTo>
                    <a:pt x="23" y="60"/>
                  </a:lnTo>
                  <a:lnTo>
                    <a:pt x="18" y="61"/>
                  </a:lnTo>
                  <a:lnTo>
                    <a:pt x="12" y="62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2453040" y="2676240"/>
              <a:ext cx="38880" cy="37800"/>
            </a:xfrm>
            <a:custGeom>
              <a:avLst/>
              <a:gdLst/>
              <a:ahLst/>
              <a:rect l="l" t="t" r="r" b="b"/>
              <a:pathLst>
                <a:path w="93" h="95">
                  <a:moveTo>
                    <a:pt x="0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" y="21"/>
                  </a:lnTo>
                  <a:lnTo>
                    <a:pt x="4" y="30"/>
                  </a:lnTo>
                  <a:lnTo>
                    <a:pt x="8" y="40"/>
                  </a:lnTo>
                  <a:lnTo>
                    <a:pt x="12" y="48"/>
                  </a:lnTo>
                  <a:lnTo>
                    <a:pt x="17" y="56"/>
                  </a:lnTo>
                  <a:lnTo>
                    <a:pt x="23" y="62"/>
                  </a:lnTo>
                  <a:lnTo>
                    <a:pt x="29" y="69"/>
                  </a:lnTo>
                  <a:lnTo>
                    <a:pt x="36" y="74"/>
                  </a:lnTo>
                  <a:lnTo>
                    <a:pt x="44" y="80"/>
                  </a:lnTo>
                  <a:lnTo>
                    <a:pt x="51" y="84"/>
                  </a:lnTo>
                  <a:lnTo>
                    <a:pt x="60" y="88"/>
                  </a:lnTo>
                  <a:lnTo>
                    <a:pt x="68" y="91"/>
                  </a:lnTo>
                  <a:lnTo>
                    <a:pt x="76" y="93"/>
                  </a:lnTo>
                  <a:lnTo>
                    <a:pt x="85" y="95"/>
                  </a:lnTo>
                  <a:lnTo>
                    <a:pt x="93" y="95"/>
                  </a:lnTo>
                  <a:lnTo>
                    <a:pt x="93" y="64"/>
                  </a:lnTo>
                  <a:lnTo>
                    <a:pt x="88" y="64"/>
                  </a:lnTo>
                  <a:lnTo>
                    <a:pt x="81" y="62"/>
                  </a:lnTo>
                  <a:lnTo>
                    <a:pt x="76" y="61"/>
                  </a:lnTo>
                  <a:lnTo>
                    <a:pt x="71" y="60"/>
                  </a:lnTo>
                  <a:lnTo>
                    <a:pt x="65" y="57"/>
                  </a:lnTo>
                  <a:lnTo>
                    <a:pt x="60" y="54"/>
                  </a:lnTo>
                  <a:lnTo>
                    <a:pt x="55" y="50"/>
                  </a:lnTo>
                  <a:lnTo>
                    <a:pt x="49" y="46"/>
                  </a:lnTo>
                  <a:lnTo>
                    <a:pt x="45" y="42"/>
                  </a:lnTo>
                  <a:lnTo>
                    <a:pt x="41" y="38"/>
                  </a:lnTo>
                  <a:lnTo>
                    <a:pt x="39" y="33"/>
                  </a:lnTo>
                  <a:lnTo>
                    <a:pt x="36" y="26"/>
                  </a:lnTo>
                  <a:lnTo>
                    <a:pt x="33" y="21"/>
                  </a:lnTo>
                  <a:lnTo>
                    <a:pt x="32" y="14"/>
                  </a:lnTo>
                  <a:lnTo>
                    <a:pt x="31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2250360" y="4272840"/>
              <a:ext cx="65880" cy="59400"/>
            </a:xfrm>
            <a:custGeom>
              <a:avLst/>
              <a:gdLst/>
              <a:ahLst/>
              <a:rect l="l" t="t" r="r" b="b"/>
              <a:pathLst>
                <a:path w="148" h="149">
                  <a:moveTo>
                    <a:pt x="0" y="70"/>
                  </a:moveTo>
                  <a:lnTo>
                    <a:pt x="1" y="62"/>
                  </a:lnTo>
                  <a:lnTo>
                    <a:pt x="2" y="55"/>
                  </a:lnTo>
                  <a:lnTo>
                    <a:pt x="4" y="48"/>
                  </a:lnTo>
                  <a:lnTo>
                    <a:pt x="6" y="42"/>
                  </a:lnTo>
                  <a:lnTo>
                    <a:pt x="10" y="36"/>
                  </a:lnTo>
                  <a:lnTo>
                    <a:pt x="14" y="30"/>
                  </a:lnTo>
                  <a:lnTo>
                    <a:pt x="20" y="24"/>
                  </a:lnTo>
                  <a:lnTo>
                    <a:pt x="25" y="20"/>
                  </a:lnTo>
                  <a:lnTo>
                    <a:pt x="37" y="12"/>
                  </a:lnTo>
                  <a:lnTo>
                    <a:pt x="51" y="6"/>
                  </a:lnTo>
                  <a:lnTo>
                    <a:pt x="64" y="2"/>
                  </a:lnTo>
                  <a:lnTo>
                    <a:pt x="80" y="0"/>
                  </a:lnTo>
                  <a:lnTo>
                    <a:pt x="87" y="0"/>
                  </a:lnTo>
                  <a:lnTo>
                    <a:pt x="93" y="2"/>
                  </a:lnTo>
                  <a:lnTo>
                    <a:pt x="100" y="3"/>
                  </a:lnTo>
                  <a:lnTo>
                    <a:pt x="107" y="6"/>
                  </a:lnTo>
                  <a:lnTo>
                    <a:pt x="119" y="12"/>
                  </a:lnTo>
                  <a:lnTo>
                    <a:pt x="129" y="20"/>
                  </a:lnTo>
                  <a:lnTo>
                    <a:pt x="137" y="30"/>
                  </a:lnTo>
                  <a:lnTo>
                    <a:pt x="144" y="42"/>
                  </a:lnTo>
                  <a:lnTo>
                    <a:pt x="145" y="48"/>
                  </a:lnTo>
                  <a:lnTo>
                    <a:pt x="147" y="55"/>
                  </a:lnTo>
                  <a:lnTo>
                    <a:pt x="148" y="62"/>
                  </a:lnTo>
                  <a:lnTo>
                    <a:pt x="148" y="70"/>
                  </a:lnTo>
                  <a:lnTo>
                    <a:pt x="148" y="79"/>
                  </a:lnTo>
                  <a:lnTo>
                    <a:pt x="147" y="87"/>
                  </a:lnTo>
                  <a:lnTo>
                    <a:pt x="145" y="95"/>
                  </a:lnTo>
                  <a:lnTo>
                    <a:pt x="144" y="103"/>
                  </a:lnTo>
                  <a:lnTo>
                    <a:pt x="140" y="110"/>
                  </a:lnTo>
                  <a:lnTo>
                    <a:pt x="137" y="117"/>
                  </a:lnTo>
                  <a:lnTo>
                    <a:pt x="133" y="122"/>
                  </a:lnTo>
                  <a:lnTo>
                    <a:pt x="129" y="127"/>
                  </a:lnTo>
                  <a:lnTo>
                    <a:pt x="124" y="133"/>
                  </a:lnTo>
                  <a:lnTo>
                    <a:pt x="119" y="137"/>
                  </a:lnTo>
                  <a:lnTo>
                    <a:pt x="113" y="141"/>
                  </a:lnTo>
                  <a:lnTo>
                    <a:pt x="107" y="143"/>
                  </a:lnTo>
                  <a:lnTo>
                    <a:pt x="100" y="146"/>
                  </a:lnTo>
                  <a:lnTo>
                    <a:pt x="93" y="147"/>
                  </a:lnTo>
                  <a:lnTo>
                    <a:pt x="87" y="149"/>
                  </a:lnTo>
                  <a:lnTo>
                    <a:pt x="80" y="149"/>
                  </a:lnTo>
                  <a:lnTo>
                    <a:pt x="72" y="149"/>
                  </a:lnTo>
                  <a:lnTo>
                    <a:pt x="64" y="147"/>
                  </a:lnTo>
                  <a:lnTo>
                    <a:pt x="57" y="146"/>
                  </a:lnTo>
                  <a:lnTo>
                    <a:pt x="51" y="143"/>
                  </a:lnTo>
                  <a:lnTo>
                    <a:pt x="44" y="141"/>
                  </a:lnTo>
                  <a:lnTo>
                    <a:pt x="37" y="137"/>
                  </a:lnTo>
                  <a:lnTo>
                    <a:pt x="31" y="133"/>
                  </a:lnTo>
                  <a:lnTo>
                    <a:pt x="25" y="127"/>
                  </a:lnTo>
                  <a:lnTo>
                    <a:pt x="20" y="122"/>
                  </a:lnTo>
                  <a:lnTo>
                    <a:pt x="14" y="117"/>
                  </a:lnTo>
                  <a:lnTo>
                    <a:pt x="10" y="110"/>
                  </a:lnTo>
                  <a:lnTo>
                    <a:pt x="6" y="103"/>
                  </a:lnTo>
                  <a:lnTo>
                    <a:pt x="4" y="95"/>
                  </a:lnTo>
                  <a:lnTo>
                    <a:pt x="2" y="87"/>
                  </a:lnTo>
                  <a:lnTo>
                    <a:pt x="1" y="79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2243880" y="4267440"/>
              <a:ext cx="42120" cy="34920"/>
            </a:xfrm>
            <a:custGeom>
              <a:avLst/>
              <a:gdLst/>
              <a:ahLst/>
              <a:rect l="l" t="t" r="r" b="b"/>
              <a:pathLst>
                <a:path w="95" h="86">
                  <a:moveTo>
                    <a:pt x="95" y="0"/>
                  </a:moveTo>
                  <a:lnTo>
                    <a:pt x="95" y="0"/>
                  </a:lnTo>
                  <a:lnTo>
                    <a:pt x="76" y="3"/>
                  </a:lnTo>
                  <a:lnTo>
                    <a:pt x="60" y="7"/>
                  </a:lnTo>
                  <a:lnTo>
                    <a:pt x="44" y="15"/>
                  </a:lnTo>
                  <a:lnTo>
                    <a:pt x="31" y="24"/>
                  </a:lnTo>
                  <a:lnTo>
                    <a:pt x="24" y="30"/>
                  </a:lnTo>
                  <a:lnTo>
                    <a:pt x="17" y="36"/>
                  </a:lnTo>
                  <a:lnTo>
                    <a:pt x="12" y="43"/>
                  </a:lnTo>
                  <a:lnTo>
                    <a:pt x="8" y="51"/>
                  </a:lnTo>
                  <a:lnTo>
                    <a:pt x="4" y="59"/>
                  </a:lnTo>
                  <a:lnTo>
                    <a:pt x="1" y="67"/>
                  </a:lnTo>
                  <a:lnTo>
                    <a:pt x="0" y="76"/>
                  </a:lnTo>
                  <a:lnTo>
                    <a:pt x="0" y="86"/>
                  </a:lnTo>
                  <a:lnTo>
                    <a:pt x="31" y="86"/>
                  </a:lnTo>
                  <a:lnTo>
                    <a:pt x="31" y="80"/>
                  </a:lnTo>
                  <a:lnTo>
                    <a:pt x="32" y="75"/>
                  </a:lnTo>
                  <a:lnTo>
                    <a:pt x="33" y="70"/>
                  </a:lnTo>
                  <a:lnTo>
                    <a:pt x="35" y="64"/>
                  </a:lnTo>
                  <a:lnTo>
                    <a:pt x="39" y="60"/>
                  </a:lnTo>
                  <a:lnTo>
                    <a:pt x="41" y="56"/>
                  </a:lnTo>
                  <a:lnTo>
                    <a:pt x="46" y="51"/>
                  </a:lnTo>
                  <a:lnTo>
                    <a:pt x="50" y="48"/>
                  </a:lnTo>
                  <a:lnTo>
                    <a:pt x="59" y="40"/>
                  </a:lnTo>
                  <a:lnTo>
                    <a:pt x="71" y="36"/>
                  </a:lnTo>
                  <a:lnTo>
                    <a:pt x="82" y="32"/>
                  </a:lnTo>
                  <a:lnTo>
                    <a:pt x="95" y="31"/>
                  </a:lnTo>
                  <a:lnTo>
                    <a:pt x="95" y="3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2286360" y="4267440"/>
              <a:ext cx="36000" cy="34920"/>
            </a:xfrm>
            <a:custGeom>
              <a:avLst/>
              <a:gdLst/>
              <a:ahLst/>
              <a:rect l="l" t="t" r="r" b="b"/>
              <a:pathLst>
                <a:path w="84" h="86">
                  <a:moveTo>
                    <a:pt x="84" y="86"/>
                  </a:moveTo>
                  <a:lnTo>
                    <a:pt x="84" y="86"/>
                  </a:lnTo>
                  <a:lnTo>
                    <a:pt x="84" y="76"/>
                  </a:lnTo>
                  <a:lnTo>
                    <a:pt x="83" y="68"/>
                  </a:lnTo>
                  <a:lnTo>
                    <a:pt x="80" y="60"/>
                  </a:lnTo>
                  <a:lnTo>
                    <a:pt x="77" y="51"/>
                  </a:lnTo>
                  <a:lnTo>
                    <a:pt x="69" y="38"/>
                  </a:lnTo>
                  <a:lnTo>
                    <a:pt x="60" y="26"/>
                  </a:lnTo>
                  <a:lnTo>
                    <a:pt x="47" y="15"/>
                  </a:lnTo>
                  <a:lnTo>
                    <a:pt x="33" y="7"/>
                  </a:lnTo>
                  <a:lnTo>
                    <a:pt x="25" y="4"/>
                  </a:lnTo>
                  <a:lnTo>
                    <a:pt x="16" y="3"/>
                  </a:lnTo>
                  <a:lnTo>
                    <a:pt x="8" y="2"/>
                  </a:lnTo>
                  <a:lnTo>
                    <a:pt x="0" y="0"/>
                  </a:lnTo>
                  <a:lnTo>
                    <a:pt x="0" y="31"/>
                  </a:lnTo>
                  <a:lnTo>
                    <a:pt x="5" y="32"/>
                  </a:lnTo>
                  <a:lnTo>
                    <a:pt x="11" y="32"/>
                  </a:lnTo>
                  <a:lnTo>
                    <a:pt x="16" y="34"/>
                  </a:lnTo>
                  <a:lnTo>
                    <a:pt x="20" y="35"/>
                  </a:lnTo>
                  <a:lnTo>
                    <a:pt x="31" y="40"/>
                  </a:lnTo>
                  <a:lnTo>
                    <a:pt x="39" y="47"/>
                  </a:lnTo>
                  <a:lnTo>
                    <a:pt x="44" y="55"/>
                  </a:lnTo>
                  <a:lnTo>
                    <a:pt x="49" y="64"/>
                  </a:lnTo>
                  <a:lnTo>
                    <a:pt x="51" y="68"/>
                  </a:lnTo>
                  <a:lnTo>
                    <a:pt x="52" y="74"/>
                  </a:lnTo>
                  <a:lnTo>
                    <a:pt x="53" y="79"/>
                  </a:lnTo>
                  <a:lnTo>
                    <a:pt x="53" y="86"/>
                  </a:lnTo>
                  <a:lnTo>
                    <a:pt x="53" y="86"/>
                  </a:lnTo>
                  <a:lnTo>
                    <a:pt x="84" y="86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2286360" y="4302360"/>
              <a:ext cx="36000" cy="36000"/>
            </a:xfrm>
            <a:custGeom>
              <a:avLst/>
              <a:gdLst/>
              <a:ahLst/>
              <a:rect l="l" t="t" r="r" b="b"/>
              <a:pathLst>
                <a:path w="84" h="95">
                  <a:moveTo>
                    <a:pt x="0" y="95"/>
                  </a:moveTo>
                  <a:lnTo>
                    <a:pt x="0" y="95"/>
                  </a:lnTo>
                  <a:lnTo>
                    <a:pt x="8" y="93"/>
                  </a:lnTo>
                  <a:lnTo>
                    <a:pt x="17" y="92"/>
                  </a:lnTo>
                  <a:lnTo>
                    <a:pt x="25" y="91"/>
                  </a:lnTo>
                  <a:lnTo>
                    <a:pt x="33" y="88"/>
                  </a:lnTo>
                  <a:lnTo>
                    <a:pt x="40" y="84"/>
                  </a:lnTo>
                  <a:lnTo>
                    <a:pt x="48" y="80"/>
                  </a:lnTo>
                  <a:lnTo>
                    <a:pt x="55" y="75"/>
                  </a:lnTo>
                  <a:lnTo>
                    <a:pt x="60" y="68"/>
                  </a:lnTo>
                  <a:lnTo>
                    <a:pt x="65" y="61"/>
                  </a:lnTo>
                  <a:lnTo>
                    <a:pt x="71" y="55"/>
                  </a:lnTo>
                  <a:lnTo>
                    <a:pt x="75" y="47"/>
                  </a:lnTo>
                  <a:lnTo>
                    <a:pt x="77" y="38"/>
                  </a:lnTo>
                  <a:lnTo>
                    <a:pt x="80" y="29"/>
                  </a:lnTo>
                  <a:lnTo>
                    <a:pt x="83" y="20"/>
                  </a:lnTo>
                  <a:lnTo>
                    <a:pt x="84" y="9"/>
                  </a:lnTo>
                  <a:lnTo>
                    <a:pt x="84" y="0"/>
                  </a:lnTo>
                  <a:lnTo>
                    <a:pt x="53" y="0"/>
                  </a:lnTo>
                  <a:lnTo>
                    <a:pt x="53" y="8"/>
                  </a:lnTo>
                  <a:lnTo>
                    <a:pt x="52" y="14"/>
                  </a:lnTo>
                  <a:lnTo>
                    <a:pt x="51" y="21"/>
                  </a:lnTo>
                  <a:lnTo>
                    <a:pt x="49" y="28"/>
                  </a:lnTo>
                  <a:lnTo>
                    <a:pt x="47" y="33"/>
                  </a:lnTo>
                  <a:lnTo>
                    <a:pt x="44" y="38"/>
                  </a:lnTo>
                  <a:lnTo>
                    <a:pt x="41" y="44"/>
                  </a:lnTo>
                  <a:lnTo>
                    <a:pt x="37" y="48"/>
                  </a:lnTo>
                  <a:lnTo>
                    <a:pt x="33" y="51"/>
                  </a:lnTo>
                  <a:lnTo>
                    <a:pt x="29" y="55"/>
                  </a:lnTo>
                  <a:lnTo>
                    <a:pt x="25" y="57"/>
                  </a:lnTo>
                  <a:lnTo>
                    <a:pt x="21" y="60"/>
                  </a:lnTo>
                  <a:lnTo>
                    <a:pt x="16" y="61"/>
                  </a:lnTo>
                  <a:lnTo>
                    <a:pt x="11" y="63"/>
                  </a:lnTo>
                  <a:lnTo>
                    <a:pt x="5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243880" y="4302360"/>
              <a:ext cx="42120" cy="3600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1" y="20"/>
                  </a:lnTo>
                  <a:lnTo>
                    <a:pt x="4" y="30"/>
                  </a:lnTo>
                  <a:lnTo>
                    <a:pt x="8" y="38"/>
                  </a:lnTo>
                  <a:lnTo>
                    <a:pt x="12" y="48"/>
                  </a:lnTo>
                  <a:lnTo>
                    <a:pt x="17" y="56"/>
                  </a:lnTo>
                  <a:lnTo>
                    <a:pt x="23" y="63"/>
                  </a:lnTo>
                  <a:lnTo>
                    <a:pt x="29" y="69"/>
                  </a:lnTo>
                  <a:lnTo>
                    <a:pt x="36" y="75"/>
                  </a:lnTo>
                  <a:lnTo>
                    <a:pt x="44" y="80"/>
                  </a:lnTo>
                  <a:lnTo>
                    <a:pt x="52" y="84"/>
                  </a:lnTo>
                  <a:lnTo>
                    <a:pt x="60" y="88"/>
                  </a:lnTo>
                  <a:lnTo>
                    <a:pt x="68" y="91"/>
                  </a:lnTo>
                  <a:lnTo>
                    <a:pt x="76" y="92"/>
                  </a:lnTo>
                  <a:lnTo>
                    <a:pt x="86" y="93"/>
                  </a:lnTo>
                  <a:lnTo>
                    <a:pt x="95" y="95"/>
                  </a:lnTo>
                  <a:lnTo>
                    <a:pt x="95" y="64"/>
                  </a:lnTo>
                  <a:lnTo>
                    <a:pt x="88" y="64"/>
                  </a:lnTo>
                  <a:lnTo>
                    <a:pt x="83" y="63"/>
                  </a:lnTo>
                  <a:lnTo>
                    <a:pt x="76" y="61"/>
                  </a:lnTo>
                  <a:lnTo>
                    <a:pt x="71" y="59"/>
                  </a:lnTo>
                  <a:lnTo>
                    <a:pt x="66" y="57"/>
                  </a:lnTo>
                  <a:lnTo>
                    <a:pt x="60" y="53"/>
                  </a:lnTo>
                  <a:lnTo>
                    <a:pt x="55" y="51"/>
                  </a:lnTo>
                  <a:lnTo>
                    <a:pt x="51" y="47"/>
                  </a:lnTo>
                  <a:lnTo>
                    <a:pt x="46" y="43"/>
                  </a:lnTo>
                  <a:lnTo>
                    <a:pt x="41" y="37"/>
                  </a:lnTo>
                  <a:lnTo>
                    <a:pt x="39" y="32"/>
                  </a:lnTo>
                  <a:lnTo>
                    <a:pt x="36" y="26"/>
                  </a:lnTo>
                  <a:lnTo>
                    <a:pt x="33" y="21"/>
                  </a:lnTo>
                  <a:lnTo>
                    <a:pt x="32" y="14"/>
                  </a:lnTo>
                  <a:lnTo>
                    <a:pt x="31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3973320" y="2912040"/>
              <a:ext cx="64440" cy="59400"/>
            </a:xfrm>
            <a:custGeom>
              <a:avLst/>
              <a:gdLst/>
              <a:ahLst/>
              <a:rect l="l" t="t" r="r" b="b"/>
              <a:pathLst>
                <a:path w="148" h="149">
                  <a:moveTo>
                    <a:pt x="0" y="69"/>
                  </a:moveTo>
                  <a:lnTo>
                    <a:pt x="0" y="62"/>
                  </a:lnTo>
                  <a:lnTo>
                    <a:pt x="1" y="55"/>
                  </a:lnTo>
                  <a:lnTo>
                    <a:pt x="4" y="49"/>
                  </a:lnTo>
                  <a:lnTo>
                    <a:pt x="6" y="42"/>
                  </a:lnTo>
                  <a:lnTo>
                    <a:pt x="10" y="35"/>
                  </a:lnTo>
                  <a:lnTo>
                    <a:pt x="14" y="30"/>
                  </a:lnTo>
                  <a:lnTo>
                    <a:pt x="18" y="24"/>
                  </a:lnTo>
                  <a:lnTo>
                    <a:pt x="24" y="19"/>
                  </a:lnTo>
                  <a:lnTo>
                    <a:pt x="36" y="11"/>
                  </a:lnTo>
                  <a:lnTo>
                    <a:pt x="49" y="4"/>
                  </a:lnTo>
                  <a:lnTo>
                    <a:pt x="64" y="2"/>
                  </a:lnTo>
                  <a:lnTo>
                    <a:pt x="78" y="0"/>
                  </a:lnTo>
                  <a:lnTo>
                    <a:pt x="86" y="0"/>
                  </a:lnTo>
                  <a:lnTo>
                    <a:pt x="93" y="2"/>
                  </a:lnTo>
                  <a:lnTo>
                    <a:pt x="100" y="3"/>
                  </a:lnTo>
                  <a:lnTo>
                    <a:pt x="106" y="4"/>
                  </a:lnTo>
                  <a:lnTo>
                    <a:pt x="118" y="11"/>
                  </a:lnTo>
                  <a:lnTo>
                    <a:pt x="128" y="19"/>
                  </a:lnTo>
                  <a:lnTo>
                    <a:pt x="137" y="30"/>
                  </a:lnTo>
                  <a:lnTo>
                    <a:pt x="143" y="42"/>
                  </a:lnTo>
                  <a:lnTo>
                    <a:pt x="145" y="49"/>
                  </a:lnTo>
                  <a:lnTo>
                    <a:pt x="147" y="55"/>
                  </a:lnTo>
                  <a:lnTo>
                    <a:pt x="148" y="62"/>
                  </a:lnTo>
                  <a:lnTo>
                    <a:pt x="148" y="69"/>
                  </a:lnTo>
                  <a:lnTo>
                    <a:pt x="148" y="78"/>
                  </a:lnTo>
                  <a:lnTo>
                    <a:pt x="147" y="87"/>
                  </a:lnTo>
                  <a:lnTo>
                    <a:pt x="145" y="95"/>
                  </a:lnTo>
                  <a:lnTo>
                    <a:pt x="143" y="102"/>
                  </a:lnTo>
                  <a:lnTo>
                    <a:pt x="140" y="110"/>
                  </a:lnTo>
                  <a:lnTo>
                    <a:pt x="137" y="117"/>
                  </a:lnTo>
                  <a:lnTo>
                    <a:pt x="133" y="122"/>
                  </a:lnTo>
                  <a:lnTo>
                    <a:pt x="128" y="127"/>
                  </a:lnTo>
                  <a:lnTo>
                    <a:pt x="124" y="133"/>
                  </a:lnTo>
                  <a:lnTo>
                    <a:pt x="118" y="137"/>
                  </a:lnTo>
                  <a:lnTo>
                    <a:pt x="112" y="141"/>
                  </a:lnTo>
                  <a:lnTo>
                    <a:pt x="106" y="143"/>
                  </a:lnTo>
                  <a:lnTo>
                    <a:pt x="100" y="146"/>
                  </a:lnTo>
                  <a:lnTo>
                    <a:pt x="93" y="147"/>
                  </a:lnTo>
                  <a:lnTo>
                    <a:pt x="86" y="149"/>
                  </a:lnTo>
                  <a:lnTo>
                    <a:pt x="78" y="149"/>
                  </a:lnTo>
                  <a:lnTo>
                    <a:pt x="72" y="149"/>
                  </a:lnTo>
                  <a:lnTo>
                    <a:pt x="64" y="147"/>
                  </a:lnTo>
                  <a:lnTo>
                    <a:pt x="57" y="146"/>
                  </a:lnTo>
                  <a:lnTo>
                    <a:pt x="49" y="143"/>
                  </a:lnTo>
                  <a:lnTo>
                    <a:pt x="42" y="141"/>
                  </a:lnTo>
                  <a:lnTo>
                    <a:pt x="36" y="137"/>
                  </a:lnTo>
                  <a:lnTo>
                    <a:pt x="30" y="133"/>
                  </a:lnTo>
                  <a:lnTo>
                    <a:pt x="24" y="127"/>
                  </a:lnTo>
                  <a:lnTo>
                    <a:pt x="18" y="122"/>
                  </a:lnTo>
                  <a:lnTo>
                    <a:pt x="14" y="117"/>
                  </a:lnTo>
                  <a:lnTo>
                    <a:pt x="10" y="110"/>
                  </a:lnTo>
                  <a:lnTo>
                    <a:pt x="6" y="102"/>
                  </a:lnTo>
                  <a:lnTo>
                    <a:pt x="4" y="95"/>
                  </a:lnTo>
                  <a:lnTo>
                    <a:pt x="1" y="87"/>
                  </a:lnTo>
                  <a:lnTo>
                    <a:pt x="0" y="7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3965400" y="2906280"/>
              <a:ext cx="42120" cy="33480"/>
            </a:xfrm>
            <a:custGeom>
              <a:avLst/>
              <a:gdLst/>
              <a:ahLst/>
              <a:rect l="l" t="t" r="r" b="b"/>
              <a:pathLst>
                <a:path w="95" h="85">
                  <a:moveTo>
                    <a:pt x="95" y="0"/>
                  </a:moveTo>
                  <a:lnTo>
                    <a:pt x="95" y="0"/>
                  </a:lnTo>
                  <a:lnTo>
                    <a:pt x="78" y="2"/>
                  </a:lnTo>
                  <a:lnTo>
                    <a:pt x="61" y="7"/>
                  </a:lnTo>
                  <a:lnTo>
                    <a:pt x="46" y="14"/>
                  </a:lnTo>
                  <a:lnTo>
                    <a:pt x="31" y="23"/>
                  </a:lnTo>
                  <a:lnTo>
                    <a:pt x="25" y="30"/>
                  </a:lnTo>
                  <a:lnTo>
                    <a:pt x="19" y="36"/>
                  </a:lnTo>
                  <a:lnTo>
                    <a:pt x="14" y="43"/>
                  </a:lnTo>
                  <a:lnTo>
                    <a:pt x="10" y="51"/>
                  </a:lnTo>
                  <a:lnTo>
                    <a:pt x="6" y="59"/>
                  </a:lnTo>
                  <a:lnTo>
                    <a:pt x="3" y="67"/>
                  </a:lnTo>
                  <a:lnTo>
                    <a:pt x="2" y="77"/>
                  </a:lnTo>
                  <a:lnTo>
                    <a:pt x="0" y="85"/>
                  </a:lnTo>
                  <a:lnTo>
                    <a:pt x="31" y="85"/>
                  </a:lnTo>
                  <a:lnTo>
                    <a:pt x="33" y="79"/>
                  </a:lnTo>
                  <a:lnTo>
                    <a:pt x="33" y="74"/>
                  </a:lnTo>
                  <a:lnTo>
                    <a:pt x="34" y="70"/>
                  </a:lnTo>
                  <a:lnTo>
                    <a:pt x="37" y="65"/>
                  </a:lnTo>
                  <a:lnTo>
                    <a:pt x="39" y="61"/>
                  </a:lnTo>
                  <a:lnTo>
                    <a:pt x="43" y="55"/>
                  </a:lnTo>
                  <a:lnTo>
                    <a:pt x="46" y="51"/>
                  </a:lnTo>
                  <a:lnTo>
                    <a:pt x="50" y="47"/>
                  </a:lnTo>
                  <a:lnTo>
                    <a:pt x="61" y="40"/>
                  </a:lnTo>
                  <a:lnTo>
                    <a:pt x="71" y="35"/>
                  </a:lnTo>
                  <a:lnTo>
                    <a:pt x="83" y="32"/>
                  </a:lnTo>
                  <a:lnTo>
                    <a:pt x="95" y="31"/>
                  </a:lnTo>
                  <a:lnTo>
                    <a:pt x="95" y="3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007880" y="2906280"/>
              <a:ext cx="37440" cy="33480"/>
            </a:xfrm>
            <a:custGeom>
              <a:avLst/>
              <a:gdLst/>
              <a:ahLst/>
              <a:rect l="l" t="t" r="r" b="b"/>
              <a:pathLst>
                <a:path w="86" h="85">
                  <a:moveTo>
                    <a:pt x="86" y="85"/>
                  </a:moveTo>
                  <a:lnTo>
                    <a:pt x="86" y="85"/>
                  </a:lnTo>
                  <a:lnTo>
                    <a:pt x="85" y="77"/>
                  </a:lnTo>
                  <a:lnTo>
                    <a:pt x="83" y="69"/>
                  </a:lnTo>
                  <a:lnTo>
                    <a:pt x="82" y="59"/>
                  </a:lnTo>
                  <a:lnTo>
                    <a:pt x="79" y="51"/>
                  </a:lnTo>
                  <a:lnTo>
                    <a:pt x="71" y="38"/>
                  </a:lnTo>
                  <a:lnTo>
                    <a:pt x="61" y="24"/>
                  </a:lnTo>
                  <a:lnTo>
                    <a:pt x="48" y="15"/>
                  </a:lnTo>
                  <a:lnTo>
                    <a:pt x="35" y="7"/>
                  </a:lnTo>
                  <a:lnTo>
                    <a:pt x="26" y="4"/>
                  </a:lnTo>
                  <a:lnTo>
                    <a:pt x="18" y="2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7" y="31"/>
                  </a:lnTo>
                  <a:lnTo>
                    <a:pt x="12" y="32"/>
                  </a:lnTo>
                  <a:lnTo>
                    <a:pt x="18" y="34"/>
                  </a:lnTo>
                  <a:lnTo>
                    <a:pt x="22" y="35"/>
                  </a:lnTo>
                  <a:lnTo>
                    <a:pt x="31" y="40"/>
                  </a:lnTo>
                  <a:lnTo>
                    <a:pt x="39" y="46"/>
                  </a:lnTo>
                  <a:lnTo>
                    <a:pt x="46" y="54"/>
                  </a:lnTo>
                  <a:lnTo>
                    <a:pt x="51" y="65"/>
                  </a:lnTo>
                  <a:lnTo>
                    <a:pt x="52" y="69"/>
                  </a:lnTo>
                  <a:lnTo>
                    <a:pt x="54" y="74"/>
                  </a:lnTo>
                  <a:lnTo>
                    <a:pt x="54" y="79"/>
                  </a:lnTo>
                  <a:lnTo>
                    <a:pt x="55" y="85"/>
                  </a:lnTo>
                  <a:lnTo>
                    <a:pt x="55" y="85"/>
                  </a:lnTo>
                  <a:lnTo>
                    <a:pt x="86" y="8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4007880" y="2939760"/>
              <a:ext cx="37440" cy="37440"/>
            </a:xfrm>
            <a:custGeom>
              <a:avLst/>
              <a:gdLst/>
              <a:ahLst/>
              <a:rect l="l" t="t" r="r" b="b"/>
              <a:pathLst>
                <a:path w="86" h="94">
                  <a:moveTo>
                    <a:pt x="0" y="94"/>
                  </a:moveTo>
                  <a:lnTo>
                    <a:pt x="0" y="94"/>
                  </a:lnTo>
                  <a:lnTo>
                    <a:pt x="10" y="94"/>
                  </a:lnTo>
                  <a:lnTo>
                    <a:pt x="18" y="93"/>
                  </a:lnTo>
                  <a:lnTo>
                    <a:pt x="26" y="90"/>
                  </a:lnTo>
                  <a:lnTo>
                    <a:pt x="34" y="88"/>
                  </a:lnTo>
                  <a:lnTo>
                    <a:pt x="42" y="85"/>
                  </a:lnTo>
                  <a:lnTo>
                    <a:pt x="48" y="80"/>
                  </a:lnTo>
                  <a:lnTo>
                    <a:pt x="55" y="74"/>
                  </a:lnTo>
                  <a:lnTo>
                    <a:pt x="62" y="69"/>
                  </a:lnTo>
                  <a:lnTo>
                    <a:pt x="67" y="62"/>
                  </a:lnTo>
                  <a:lnTo>
                    <a:pt x="71" y="54"/>
                  </a:lnTo>
                  <a:lnTo>
                    <a:pt x="75" y="46"/>
                  </a:lnTo>
                  <a:lnTo>
                    <a:pt x="79" y="38"/>
                  </a:lnTo>
                  <a:lnTo>
                    <a:pt x="82" y="29"/>
                  </a:lnTo>
                  <a:lnTo>
                    <a:pt x="83" y="20"/>
                  </a:lnTo>
                  <a:lnTo>
                    <a:pt x="85" y="10"/>
                  </a:lnTo>
                  <a:lnTo>
                    <a:pt x="86" y="0"/>
                  </a:lnTo>
                  <a:lnTo>
                    <a:pt x="55" y="0"/>
                  </a:lnTo>
                  <a:lnTo>
                    <a:pt x="54" y="8"/>
                  </a:lnTo>
                  <a:lnTo>
                    <a:pt x="54" y="16"/>
                  </a:lnTo>
                  <a:lnTo>
                    <a:pt x="52" y="22"/>
                  </a:lnTo>
                  <a:lnTo>
                    <a:pt x="50" y="29"/>
                  </a:lnTo>
                  <a:lnTo>
                    <a:pt x="48" y="34"/>
                  </a:lnTo>
                  <a:lnTo>
                    <a:pt x="46" y="40"/>
                  </a:lnTo>
                  <a:lnTo>
                    <a:pt x="42" y="44"/>
                  </a:lnTo>
                  <a:lnTo>
                    <a:pt x="39" y="48"/>
                  </a:lnTo>
                  <a:lnTo>
                    <a:pt x="35" y="52"/>
                  </a:lnTo>
                  <a:lnTo>
                    <a:pt x="31" y="54"/>
                  </a:lnTo>
                  <a:lnTo>
                    <a:pt x="27" y="57"/>
                  </a:lnTo>
                  <a:lnTo>
                    <a:pt x="22" y="60"/>
                  </a:lnTo>
                  <a:lnTo>
                    <a:pt x="18" y="62"/>
                  </a:lnTo>
                  <a:lnTo>
                    <a:pt x="12" y="64"/>
                  </a:lnTo>
                  <a:lnTo>
                    <a:pt x="7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965400" y="2939760"/>
              <a:ext cx="42120" cy="37440"/>
            </a:xfrm>
            <a:custGeom>
              <a:avLst/>
              <a:gdLst/>
              <a:ahLst/>
              <a:rect l="l" t="t" r="r" b="b"/>
              <a:pathLst>
                <a:path w="95" h="94">
                  <a:moveTo>
                    <a:pt x="0" y="0"/>
                  </a:moveTo>
                  <a:lnTo>
                    <a:pt x="0" y="0"/>
                  </a:lnTo>
                  <a:lnTo>
                    <a:pt x="2" y="10"/>
                  </a:lnTo>
                  <a:lnTo>
                    <a:pt x="3" y="21"/>
                  </a:lnTo>
                  <a:lnTo>
                    <a:pt x="6" y="30"/>
                  </a:lnTo>
                  <a:lnTo>
                    <a:pt x="8" y="40"/>
                  </a:lnTo>
                  <a:lnTo>
                    <a:pt x="14" y="48"/>
                  </a:lnTo>
                  <a:lnTo>
                    <a:pt x="19" y="56"/>
                  </a:lnTo>
                  <a:lnTo>
                    <a:pt x="25" y="64"/>
                  </a:lnTo>
                  <a:lnTo>
                    <a:pt x="31" y="69"/>
                  </a:lnTo>
                  <a:lnTo>
                    <a:pt x="38" y="76"/>
                  </a:lnTo>
                  <a:lnTo>
                    <a:pt x="45" y="81"/>
                  </a:lnTo>
                  <a:lnTo>
                    <a:pt x="53" y="85"/>
                  </a:lnTo>
                  <a:lnTo>
                    <a:pt x="61" y="88"/>
                  </a:lnTo>
                  <a:lnTo>
                    <a:pt x="70" y="92"/>
                  </a:lnTo>
                  <a:lnTo>
                    <a:pt x="78" y="93"/>
                  </a:lnTo>
                  <a:lnTo>
                    <a:pt x="87" y="94"/>
                  </a:lnTo>
                  <a:lnTo>
                    <a:pt x="95" y="94"/>
                  </a:lnTo>
                  <a:lnTo>
                    <a:pt x="95" y="64"/>
                  </a:lnTo>
                  <a:lnTo>
                    <a:pt x="90" y="64"/>
                  </a:lnTo>
                  <a:lnTo>
                    <a:pt x="83" y="64"/>
                  </a:lnTo>
                  <a:lnTo>
                    <a:pt x="78" y="61"/>
                  </a:lnTo>
                  <a:lnTo>
                    <a:pt x="71" y="60"/>
                  </a:lnTo>
                  <a:lnTo>
                    <a:pt x="66" y="57"/>
                  </a:lnTo>
                  <a:lnTo>
                    <a:pt x="61" y="54"/>
                  </a:lnTo>
                  <a:lnTo>
                    <a:pt x="57" y="52"/>
                  </a:lnTo>
                  <a:lnTo>
                    <a:pt x="51" y="48"/>
                  </a:lnTo>
                  <a:lnTo>
                    <a:pt x="47" y="42"/>
                  </a:lnTo>
                  <a:lnTo>
                    <a:pt x="43" y="38"/>
                  </a:lnTo>
                  <a:lnTo>
                    <a:pt x="41" y="33"/>
                  </a:lnTo>
                  <a:lnTo>
                    <a:pt x="37" y="28"/>
                  </a:lnTo>
                  <a:lnTo>
                    <a:pt x="35" y="21"/>
                  </a:lnTo>
                  <a:lnTo>
                    <a:pt x="33" y="14"/>
                  </a:lnTo>
                  <a:lnTo>
                    <a:pt x="33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360" bIns="-9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4427280" y="2779920"/>
              <a:ext cx="62640" cy="57960"/>
            </a:xfrm>
            <a:custGeom>
              <a:avLst/>
              <a:gdLst/>
              <a:ahLst/>
              <a:rect l="l" t="t" r="r" b="b"/>
              <a:pathLst>
                <a:path w="149" h="149">
                  <a:moveTo>
                    <a:pt x="0" y="68"/>
                  </a:moveTo>
                  <a:lnTo>
                    <a:pt x="0" y="62"/>
                  </a:lnTo>
                  <a:lnTo>
                    <a:pt x="2" y="55"/>
                  </a:lnTo>
                  <a:lnTo>
                    <a:pt x="4" y="48"/>
                  </a:lnTo>
                  <a:lnTo>
                    <a:pt x="7" y="42"/>
                  </a:lnTo>
                  <a:lnTo>
                    <a:pt x="11" y="35"/>
                  </a:lnTo>
                  <a:lnTo>
                    <a:pt x="15" y="30"/>
                  </a:lnTo>
                  <a:lnTo>
                    <a:pt x="19" y="24"/>
                  </a:lnTo>
                  <a:lnTo>
                    <a:pt x="24" y="19"/>
                  </a:lnTo>
                  <a:lnTo>
                    <a:pt x="36" y="11"/>
                  </a:lnTo>
                  <a:lnTo>
                    <a:pt x="50" y="4"/>
                  </a:lnTo>
                  <a:lnTo>
                    <a:pt x="64" y="2"/>
                  </a:lnTo>
                  <a:lnTo>
                    <a:pt x="79" y="0"/>
                  </a:lnTo>
                  <a:lnTo>
                    <a:pt x="87" y="0"/>
                  </a:lnTo>
                  <a:lnTo>
                    <a:pt x="94" y="2"/>
                  </a:lnTo>
                  <a:lnTo>
                    <a:pt x="101" y="3"/>
                  </a:lnTo>
                  <a:lnTo>
                    <a:pt x="107" y="4"/>
                  </a:lnTo>
                  <a:lnTo>
                    <a:pt x="119" y="11"/>
                  </a:lnTo>
                  <a:lnTo>
                    <a:pt x="129" y="19"/>
                  </a:lnTo>
                  <a:lnTo>
                    <a:pt x="138" y="30"/>
                  </a:lnTo>
                  <a:lnTo>
                    <a:pt x="143" y="42"/>
                  </a:lnTo>
                  <a:lnTo>
                    <a:pt x="146" y="48"/>
                  </a:lnTo>
                  <a:lnTo>
                    <a:pt x="147" y="55"/>
                  </a:lnTo>
                  <a:lnTo>
                    <a:pt x="149" y="62"/>
                  </a:lnTo>
                  <a:lnTo>
                    <a:pt x="149" y="68"/>
                  </a:lnTo>
                  <a:lnTo>
                    <a:pt x="149" y="78"/>
                  </a:lnTo>
                  <a:lnTo>
                    <a:pt x="147" y="87"/>
                  </a:lnTo>
                  <a:lnTo>
                    <a:pt x="146" y="95"/>
                  </a:lnTo>
                  <a:lnTo>
                    <a:pt x="143" y="102"/>
                  </a:lnTo>
                  <a:lnTo>
                    <a:pt x="141" y="110"/>
                  </a:lnTo>
                  <a:lnTo>
                    <a:pt x="138" y="117"/>
                  </a:lnTo>
                  <a:lnTo>
                    <a:pt x="134" y="122"/>
                  </a:lnTo>
                  <a:lnTo>
                    <a:pt x="129" y="127"/>
                  </a:lnTo>
                  <a:lnTo>
                    <a:pt x="125" y="133"/>
                  </a:lnTo>
                  <a:lnTo>
                    <a:pt x="119" y="137"/>
                  </a:lnTo>
                  <a:lnTo>
                    <a:pt x="113" y="141"/>
                  </a:lnTo>
                  <a:lnTo>
                    <a:pt x="107" y="143"/>
                  </a:lnTo>
                  <a:lnTo>
                    <a:pt x="101" y="145"/>
                  </a:lnTo>
                  <a:lnTo>
                    <a:pt x="94" y="147"/>
                  </a:lnTo>
                  <a:lnTo>
                    <a:pt x="87" y="149"/>
                  </a:lnTo>
                  <a:lnTo>
                    <a:pt x="79" y="149"/>
                  </a:lnTo>
                  <a:lnTo>
                    <a:pt x="72" y="149"/>
                  </a:lnTo>
                  <a:lnTo>
                    <a:pt x="64" y="147"/>
                  </a:lnTo>
                  <a:lnTo>
                    <a:pt x="58" y="145"/>
                  </a:lnTo>
                  <a:lnTo>
                    <a:pt x="50" y="143"/>
                  </a:lnTo>
                  <a:lnTo>
                    <a:pt x="43" y="141"/>
                  </a:lnTo>
                  <a:lnTo>
                    <a:pt x="36" y="137"/>
                  </a:lnTo>
                  <a:lnTo>
                    <a:pt x="31" y="133"/>
                  </a:lnTo>
                  <a:lnTo>
                    <a:pt x="24" y="127"/>
                  </a:lnTo>
                  <a:lnTo>
                    <a:pt x="19" y="122"/>
                  </a:lnTo>
                  <a:lnTo>
                    <a:pt x="15" y="117"/>
                  </a:lnTo>
                  <a:lnTo>
                    <a:pt x="11" y="110"/>
                  </a:lnTo>
                  <a:lnTo>
                    <a:pt x="7" y="102"/>
                  </a:lnTo>
                  <a:lnTo>
                    <a:pt x="4" y="95"/>
                  </a:lnTo>
                  <a:lnTo>
                    <a:pt x="2" y="87"/>
                  </a:lnTo>
                  <a:lnTo>
                    <a:pt x="0" y="78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419360" y="2772720"/>
              <a:ext cx="40320" cy="33120"/>
            </a:xfrm>
            <a:custGeom>
              <a:avLst/>
              <a:gdLst/>
              <a:ahLst/>
              <a:rect l="l" t="t" r="r" b="b"/>
              <a:pathLst>
                <a:path w="95" h="84">
                  <a:moveTo>
                    <a:pt x="95" y="0"/>
                  </a:moveTo>
                  <a:lnTo>
                    <a:pt x="95" y="0"/>
                  </a:lnTo>
                  <a:lnTo>
                    <a:pt x="78" y="2"/>
                  </a:lnTo>
                  <a:lnTo>
                    <a:pt x="62" y="7"/>
                  </a:lnTo>
                  <a:lnTo>
                    <a:pt x="46" y="14"/>
                  </a:lnTo>
                  <a:lnTo>
                    <a:pt x="31" y="23"/>
                  </a:lnTo>
                  <a:lnTo>
                    <a:pt x="24" y="30"/>
                  </a:lnTo>
                  <a:lnTo>
                    <a:pt x="19" y="36"/>
                  </a:lnTo>
                  <a:lnTo>
                    <a:pt x="14" y="43"/>
                  </a:lnTo>
                  <a:lnTo>
                    <a:pt x="10" y="51"/>
                  </a:lnTo>
                  <a:lnTo>
                    <a:pt x="6" y="59"/>
                  </a:lnTo>
                  <a:lnTo>
                    <a:pt x="3" y="67"/>
                  </a:lnTo>
                  <a:lnTo>
                    <a:pt x="2" y="76"/>
                  </a:lnTo>
                  <a:lnTo>
                    <a:pt x="0" y="84"/>
                  </a:lnTo>
                  <a:lnTo>
                    <a:pt x="31" y="84"/>
                  </a:lnTo>
                  <a:lnTo>
                    <a:pt x="32" y="79"/>
                  </a:lnTo>
                  <a:lnTo>
                    <a:pt x="32" y="74"/>
                  </a:lnTo>
                  <a:lnTo>
                    <a:pt x="35" y="70"/>
                  </a:lnTo>
                  <a:lnTo>
                    <a:pt x="36" y="64"/>
                  </a:lnTo>
                  <a:lnTo>
                    <a:pt x="39" y="60"/>
                  </a:lnTo>
                  <a:lnTo>
                    <a:pt x="43" y="55"/>
                  </a:lnTo>
                  <a:lnTo>
                    <a:pt x="47" y="51"/>
                  </a:lnTo>
                  <a:lnTo>
                    <a:pt x="50" y="47"/>
                  </a:lnTo>
                  <a:lnTo>
                    <a:pt x="60" y="40"/>
                  </a:lnTo>
                  <a:lnTo>
                    <a:pt x="71" y="35"/>
                  </a:lnTo>
                  <a:lnTo>
                    <a:pt x="83" y="32"/>
                  </a:lnTo>
                  <a:lnTo>
                    <a:pt x="95" y="31"/>
                  </a:lnTo>
                  <a:lnTo>
                    <a:pt x="95" y="3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460040" y="2772720"/>
              <a:ext cx="37440" cy="33120"/>
            </a:xfrm>
            <a:custGeom>
              <a:avLst/>
              <a:gdLst/>
              <a:ahLst/>
              <a:rect l="l" t="t" r="r" b="b"/>
              <a:pathLst>
                <a:path w="86" h="84">
                  <a:moveTo>
                    <a:pt x="86" y="84"/>
                  </a:moveTo>
                  <a:lnTo>
                    <a:pt x="86" y="84"/>
                  </a:lnTo>
                  <a:lnTo>
                    <a:pt x="84" y="76"/>
                  </a:lnTo>
                  <a:lnTo>
                    <a:pt x="83" y="68"/>
                  </a:lnTo>
                  <a:lnTo>
                    <a:pt x="82" y="59"/>
                  </a:lnTo>
                  <a:lnTo>
                    <a:pt x="79" y="51"/>
                  </a:lnTo>
                  <a:lnTo>
                    <a:pt x="71" y="38"/>
                  </a:lnTo>
                  <a:lnTo>
                    <a:pt x="60" y="24"/>
                  </a:lnTo>
                  <a:lnTo>
                    <a:pt x="48" y="15"/>
                  </a:lnTo>
                  <a:lnTo>
                    <a:pt x="35" y="7"/>
                  </a:lnTo>
                  <a:lnTo>
                    <a:pt x="26" y="4"/>
                  </a:lnTo>
                  <a:lnTo>
                    <a:pt x="18" y="2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7" y="31"/>
                  </a:lnTo>
                  <a:lnTo>
                    <a:pt x="12" y="32"/>
                  </a:lnTo>
                  <a:lnTo>
                    <a:pt x="18" y="34"/>
                  </a:lnTo>
                  <a:lnTo>
                    <a:pt x="22" y="35"/>
                  </a:lnTo>
                  <a:lnTo>
                    <a:pt x="31" y="40"/>
                  </a:lnTo>
                  <a:lnTo>
                    <a:pt x="39" y="46"/>
                  </a:lnTo>
                  <a:lnTo>
                    <a:pt x="46" y="54"/>
                  </a:lnTo>
                  <a:lnTo>
                    <a:pt x="51" y="64"/>
                  </a:lnTo>
                  <a:lnTo>
                    <a:pt x="52" y="68"/>
                  </a:lnTo>
                  <a:lnTo>
                    <a:pt x="54" y="74"/>
                  </a:lnTo>
                  <a:lnTo>
                    <a:pt x="54" y="79"/>
                  </a:lnTo>
                  <a:lnTo>
                    <a:pt x="55" y="84"/>
                  </a:lnTo>
                  <a:lnTo>
                    <a:pt x="55" y="84"/>
                  </a:lnTo>
                  <a:lnTo>
                    <a:pt x="86" y="8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460040" y="2805840"/>
              <a:ext cx="37440" cy="37800"/>
            </a:xfrm>
            <a:custGeom>
              <a:avLst/>
              <a:gdLst/>
              <a:ahLst/>
              <a:rect l="l" t="t" r="r" b="b"/>
              <a:pathLst>
                <a:path w="86" h="95">
                  <a:moveTo>
                    <a:pt x="0" y="95"/>
                  </a:moveTo>
                  <a:lnTo>
                    <a:pt x="0" y="95"/>
                  </a:lnTo>
                  <a:lnTo>
                    <a:pt x="10" y="95"/>
                  </a:lnTo>
                  <a:lnTo>
                    <a:pt x="18" y="94"/>
                  </a:lnTo>
                  <a:lnTo>
                    <a:pt x="26" y="91"/>
                  </a:lnTo>
                  <a:lnTo>
                    <a:pt x="34" y="89"/>
                  </a:lnTo>
                  <a:lnTo>
                    <a:pt x="42" y="86"/>
                  </a:lnTo>
                  <a:lnTo>
                    <a:pt x="48" y="81"/>
                  </a:lnTo>
                  <a:lnTo>
                    <a:pt x="55" y="75"/>
                  </a:lnTo>
                  <a:lnTo>
                    <a:pt x="62" y="70"/>
                  </a:lnTo>
                  <a:lnTo>
                    <a:pt x="67" y="63"/>
                  </a:lnTo>
                  <a:lnTo>
                    <a:pt x="71" y="55"/>
                  </a:lnTo>
                  <a:lnTo>
                    <a:pt x="75" y="47"/>
                  </a:lnTo>
                  <a:lnTo>
                    <a:pt x="79" y="39"/>
                  </a:lnTo>
                  <a:lnTo>
                    <a:pt x="82" y="30"/>
                  </a:lnTo>
                  <a:lnTo>
                    <a:pt x="83" y="20"/>
                  </a:lnTo>
                  <a:lnTo>
                    <a:pt x="84" y="11"/>
                  </a:lnTo>
                  <a:lnTo>
                    <a:pt x="86" y="0"/>
                  </a:lnTo>
                  <a:lnTo>
                    <a:pt x="55" y="0"/>
                  </a:lnTo>
                  <a:lnTo>
                    <a:pt x="54" y="8"/>
                  </a:lnTo>
                  <a:lnTo>
                    <a:pt x="54" y="16"/>
                  </a:lnTo>
                  <a:lnTo>
                    <a:pt x="52" y="23"/>
                  </a:lnTo>
                  <a:lnTo>
                    <a:pt x="50" y="30"/>
                  </a:lnTo>
                  <a:lnTo>
                    <a:pt x="48" y="35"/>
                  </a:lnTo>
                  <a:lnTo>
                    <a:pt x="46" y="41"/>
                  </a:lnTo>
                  <a:lnTo>
                    <a:pt x="42" y="45"/>
                  </a:lnTo>
                  <a:lnTo>
                    <a:pt x="39" y="49"/>
                  </a:lnTo>
                  <a:lnTo>
                    <a:pt x="35" y="53"/>
                  </a:lnTo>
                  <a:lnTo>
                    <a:pt x="31" y="55"/>
                  </a:lnTo>
                  <a:lnTo>
                    <a:pt x="27" y="58"/>
                  </a:lnTo>
                  <a:lnTo>
                    <a:pt x="22" y="61"/>
                  </a:lnTo>
                  <a:lnTo>
                    <a:pt x="18" y="63"/>
                  </a:lnTo>
                  <a:lnTo>
                    <a:pt x="12" y="65"/>
                  </a:lnTo>
                  <a:lnTo>
                    <a:pt x="7" y="65"/>
                  </a:lnTo>
                  <a:lnTo>
                    <a:pt x="0" y="65"/>
                  </a:lnTo>
                  <a:lnTo>
                    <a:pt x="0" y="65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419360" y="2805840"/>
              <a:ext cx="40320" cy="3780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2" y="11"/>
                  </a:lnTo>
                  <a:lnTo>
                    <a:pt x="3" y="22"/>
                  </a:lnTo>
                  <a:lnTo>
                    <a:pt x="6" y="31"/>
                  </a:lnTo>
                  <a:lnTo>
                    <a:pt x="10" y="41"/>
                  </a:lnTo>
                  <a:lnTo>
                    <a:pt x="14" y="49"/>
                  </a:lnTo>
                  <a:lnTo>
                    <a:pt x="19" y="57"/>
                  </a:lnTo>
                  <a:lnTo>
                    <a:pt x="24" y="65"/>
                  </a:lnTo>
                  <a:lnTo>
                    <a:pt x="31" y="70"/>
                  </a:lnTo>
                  <a:lnTo>
                    <a:pt x="38" y="77"/>
                  </a:lnTo>
                  <a:lnTo>
                    <a:pt x="44" y="82"/>
                  </a:lnTo>
                  <a:lnTo>
                    <a:pt x="52" y="86"/>
                  </a:lnTo>
                  <a:lnTo>
                    <a:pt x="60" y="89"/>
                  </a:lnTo>
                  <a:lnTo>
                    <a:pt x="70" y="93"/>
                  </a:lnTo>
                  <a:lnTo>
                    <a:pt x="78" y="94"/>
                  </a:lnTo>
                  <a:lnTo>
                    <a:pt x="87" y="95"/>
                  </a:lnTo>
                  <a:lnTo>
                    <a:pt x="95" y="95"/>
                  </a:lnTo>
                  <a:lnTo>
                    <a:pt x="95" y="65"/>
                  </a:lnTo>
                  <a:lnTo>
                    <a:pt x="90" y="65"/>
                  </a:lnTo>
                  <a:lnTo>
                    <a:pt x="83" y="65"/>
                  </a:lnTo>
                  <a:lnTo>
                    <a:pt x="78" y="62"/>
                  </a:lnTo>
                  <a:lnTo>
                    <a:pt x="72" y="61"/>
                  </a:lnTo>
                  <a:lnTo>
                    <a:pt x="66" y="58"/>
                  </a:lnTo>
                  <a:lnTo>
                    <a:pt x="60" y="55"/>
                  </a:lnTo>
                  <a:lnTo>
                    <a:pt x="56" y="53"/>
                  </a:lnTo>
                  <a:lnTo>
                    <a:pt x="51" y="49"/>
                  </a:lnTo>
                  <a:lnTo>
                    <a:pt x="47" y="43"/>
                  </a:lnTo>
                  <a:lnTo>
                    <a:pt x="43" y="39"/>
                  </a:lnTo>
                  <a:lnTo>
                    <a:pt x="40" y="34"/>
                  </a:lnTo>
                  <a:lnTo>
                    <a:pt x="36" y="28"/>
                  </a:lnTo>
                  <a:lnTo>
                    <a:pt x="35" y="22"/>
                  </a:lnTo>
                  <a:lnTo>
                    <a:pt x="32" y="15"/>
                  </a:lnTo>
                  <a:lnTo>
                    <a:pt x="32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796280" y="1987200"/>
              <a:ext cx="64440" cy="59400"/>
            </a:xfrm>
            <a:custGeom>
              <a:avLst/>
              <a:gdLst/>
              <a:ahLst/>
              <a:rect l="l" t="t" r="r" b="b"/>
              <a:pathLst>
                <a:path w="148" h="149">
                  <a:moveTo>
                    <a:pt x="0" y="69"/>
                  </a:moveTo>
                  <a:lnTo>
                    <a:pt x="0" y="62"/>
                  </a:lnTo>
                  <a:lnTo>
                    <a:pt x="1" y="56"/>
                  </a:lnTo>
                  <a:lnTo>
                    <a:pt x="4" y="48"/>
                  </a:lnTo>
                  <a:lnTo>
                    <a:pt x="6" y="42"/>
                  </a:lnTo>
                  <a:lnTo>
                    <a:pt x="9" y="36"/>
                  </a:lnTo>
                  <a:lnTo>
                    <a:pt x="14" y="30"/>
                  </a:lnTo>
                  <a:lnTo>
                    <a:pt x="18" y="25"/>
                  </a:lnTo>
                  <a:lnTo>
                    <a:pt x="24" y="20"/>
                  </a:lnTo>
                  <a:lnTo>
                    <a:pt x="36" y="12"/>
                  </a:lnTo>
                  <a:lnTo>
                    <a:pt x="49" y="5"/>
                  </a:lnTo>
                  <a:lnTo>
                    <a:pt x="64" y="1"/>
                  </a:lnTo>
                  <a:lnTo>
                    <a:pt x="79" y="0"/>
                  </a:lnTo>
                  <a:lnTo>
                    <a:pt x="85" y="1"/>
                  </a:lnTo>
                  <a:lnTo>
                    <a:pt x="93" y="1"/>
                  </a:lnTo>
                  <a:lnTo>
                    <a:pt x="100" y="4"/>
                  </a:lnTo>
                  <a:lnTo>
                    <a:pt x="107" y="5"/>
                  </a:lnTo>
                  <a:lnTo>
                    <a:pt x="117" y="12"/>
                  </a:lnTo>
                  <a:lnTo>
                    <a:pt x="128" y="20"/>
                  </a:lnTo>
                  <a:lnTo>
                    <a:pt x="136" y="30"/>
                  </a:lnTo>
                  <a:lnTo>
                    <a:pt x="143" y="42"/>
                  </a:lnTo>
                  <a:lnTo>
                    <a:pt x="145" y="48"/>
                  </a:lnTo>
                  <a:lnTo>
                    <a:pt x="147" y="56"/>
                  </a:lnTo>
                  <a:lnTo>
                    <a:pt x="148" y="62"/>
                  </a:lnTo>
                  <a:lnTo>
                    <a:pt x="148" y="69"/>
                  </a:lnTo>
                  <a:lnTo>
                    <a:pt x="148" y="78"/>
                  </a:lnTo>
                  <a:lnTo>
                    <a:pt x="147" y="86"/>
                  </a:lnTo>
                  <a:lnTo>
                    <a:pt x="145" y="96"/>
                  </a:lnTo>
                  <a:lnTo>
                    <a:pt x="143" y="102"/>
                  </a:lnTo>
                  <a:lnTo>
                    <a:pt x="140" y="110"/>
                  </a:lnTo>
                  <a:lnTo>
                    <a:pt x="136" y="116"/>
                  </a:lnTo>
                  <a:lnTo>
                    <a:pt x="132" y="122"/>
                  </a:lnTo>
                  <a:lnTo>
                    <a:pt x="128" y="128"/>
                  </a:lnTo>
                  <a:lnTo>
                    <a:pt x="123" y="132"/>
                  </a:lnTo>
                  <a:lnTo>
                    <a:pt x="117" y="137"/>
                  </a:lnTo>
                  <a:lnTo>
                    <a:pt x="112" y="140"/>
                  </a:lnTo>
                  <a:lnTo>
                    <a:pt x="107" y="144"/>
                  </a:lnTo>
                  <a:lnTo>
                    <a:pt x="100" y="145"/>
                  </a:lnTo>
                  <a:lnTo>
                    <a:pt x="93" y="148"/>
                  </a:lnTo>
                  <a:lnTo>
                    <a:pt x="85" y="148"/>
                  </a:lnTo>
                  <a:lnTo>
                    <a:pt x="79" y="149"/>
                  </a:lnTo>
                  <a:lnTo>
                    <a:pt x="71" y="148"/>
                  </a:lnTo>
                  <a:lnTo>
                    <a:pt x="64" y="148"/>
                  </a:lnTo>
                  <a:lnTo>
                    <a:pt x="57" y="145"/>
                  </a:lnTo>
                  <a:lnTo>
                    <a:pt x="49" y="144"/>
                  </a:lnTo>
                  <a:lnTo>
                    <a:pt x="42" y="140"/>
                  </a:lnTo>
                  <a:lnTo>
                    <a:pt x="36" y="137"/>
                  </a:lnTo>
                  <a:lnTo>
                    <a:pt x="30" y="132"/>
                  </a:lnTo>
                  <a:lnTo>
                    <a:pt x="24" y="128"/>
                  </a:lnTo>
                  <a:lnTo>
                    <a:pt x="18" y="122"/>
                  </a:lnTo>
                  <a:lnTo>
                    <a:pt x="14" y="116"/>
                  </a:lnTo>
                  <a:lnTo>
                    <a:pt x="9" y="110"/>
                  </a:lnTo>
                  <a:lnTo>
                    <a:pt x="6" y="102"/>
                  </a:lnTo>
                  <a:lnTo>
                    <a:pt x="4" y="96"/>
                  </a:lnTo>
                  <a:lnTo>
                    <a:pt x="1" y="86"/>
                  </a:lnTo>
                  <a:lnTo>
                    <a:pt x="0" y="7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788360" y="1981440"/>
              <a:ext cx="40680" cy="33120"/>
            </a:xfrm>
            <a:custGeom>
              <a:avLst/>
              <a:gdLst/>
              <a:ahLst/>
              <a:rect l="l" t="t" r="r" b="b"/>
              <a:pathLst>
                <a:path w="95" h="84">
                  <a:moveTo>
                    <a:pt x="95" y="0"/>
                  </a:moveTo>
                  <a:lnTo>
                    <a:pt x="95" y="0"/>
                  </a:lnTo>
                  <a:lnTo>
                    <a:pt x="77" y="1"/>
                  </a:lnTo>
                  <a:lnTo>
                    <a:pt x="60" y="6"/>
                  </a:lnTo>
                  <a:lnTo>
                    <a:pt x="45" y="13"/>
                  </a:lnTo>
                  <a:lnTo>
                    <a:pt x="30" y="23"/>
                  </a:lnTo>
                  <a:lnTo>
                    <a:pt x="24" y="29"/>
                  </a:lnTo>
                  <a:lnTo>
                    <a:pt x="18" y="36"/>
                  </a:lnTo>
                  <a:lnTo>
                    <a:pt x="13" y="43"/>
                  </a:lnTo>
                  <a:lnTo>
                    <a:pt x="9" y="49"/>
                  </a:lnTo>
                  <a:lnTo>
                    <a:pt x="5" y="57"/>
                  </a:lnTo>
                  <a:lnTo>
                    <a:pt x="2" y="67"/>
                  </a:lnTo>
                  <a:lnTo>
                    <a:pt x="1" y="75"/>
                  </a:lnTo>
                  <a:lnTo>
                    <a:pt x="0" y="84"/>
                  </a:lnTo>
                  <a:lnTo>
                    <a:pt x="30" y="84"/>
                  </a:lnTo>
                  <a:lnTo>
                    <a:pt x="30" y="79"/>
                  </a:lnTo>
                  <a:lnTo>
                    <a:pt x="32" y="73"/>
                  </a:lnTo>
                  <a:lnTo>
                    <a:pt x="33" y="69"/>
                  </a:lnTo>
                  <a:lnTo>
                    <a:pt x="36" y="64"/>
                  </a:lnTo>
                  <a:lnTo>
                    <a:pt x="38" y="59"/>
                  </a:lnTo>
                  <a:lnTo>
                    <a:pt x="41" y="55"/>
                  </a:lnTo>
                  <a:lnTo>
                    <a:pt x="45" y="51"/>
                  </a:lnTo>
                  <a:lnTo>
                    <a:pt x="49" y="47"/>
                  </a:lnTo>
                  <a:lnTo>
                    <a:pt x="60" y="40"/>
                  </a:lnTo>
                  <a:lnTo>
                    <a:pt x="70" y="35"/>
                  </a:lnTo>
                  <a:lnTo>
                    <a:pt x="82" y="32"/>
                  </a:lnTo>
                  <a:lnTo>
                    <a:pt x="95" y="31"/>
                  </a:lnTo>
                  <a:lnTo>
                    <a:pt x="95" y="3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829400" y="1981440"/>
              <a:ext cx="37080" cy="33120"/>
            </a:xfrm>
            <a:custGeom>
              <a:avLst/>
              <a:gdLst/>
              <a:ahLst/>
              <a:rect l="l" t="t" r="r" b="b"/>
              <a:pathLst>
                <a:path w="84" h="84">
                  <a:moveTo>
                    <a:pt x="84" y="84"/>
                  </a:moveTo>
                  <a:lnTo>
                    <a:pt x="84" y="84"/>
                  </a:lnTo>
                  <a:lnTo>
                    <a:pt x="84" y="76"/>
                  </a:lnTo>
                  <a:lnTo>
                    <a:pt x="82" y="67"/>
                  </a:lnTo>
                  <a:lnTo>
                    <a:pt x="81" y="59"/>
                  </a:lnTo>
                  <a:lnTo>
                    <a:pt x="77" y="51"/>
                  </a:lnTo>
                  <a:lnTo>
                    <a:pt x="70" y="37"/>
                  </a:lnTo>
                  <a:lnTo>
                    <a:pt x="60" y="24"/>
                  </a:lnTo>
                  <a:lnTo>
                    <a:pt x="48" y="13"/>
                  </a:lnTo>
                  <a:lnTo>
                    <a:pt x="33" y="6"/>
                  </a:lnTo>
                  <a:lnTo>
                    <a:pt x="25" y="4"/>
                  </a:lnTo>
                  <a:lnTo>
                    <a:pt x="17" y="1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5" y="31"/>
                  </a:lnTo>
                  <a:lnTo>
                    <a:pt x="12" y="32"/>
                  </a:lnTo>
                  <a:lnTo>
                    <a:pt x="17" y="33"/>
                  </a:lnTo>
                  <a:lnTo>
                    <a:pt x="21" y="35"/>
                  </a:lnTo>
                  <a:lnTo>
                    <a:pt x="30" y="40"/>
                  </a:lnTo>
                  <a:lnTo>
                    <a:pt x="38" y="45"/>
                  </a:lnTo>
                  <a:lnTo>
                    <a:pt x="45" y="53"/>
                  </a:lnTo>
                  <a:lnTo>
                    <a:pt x="50" y="64"/>
                  </a:lnTo>
                  <a:lnTo>
                    <a:pt x="52" y="68"/>
                  </a:lnTo>
                  <a:lnTo>
                    <a:pt x="53" y="73"/>
                  </a:lnTo>
                  <a:lnTo>
                    <a:pt x="53" y="79"/>
                  </a:lnTo>
                  <a:lnTo>
                    <a:pt x="53" y="84"/>
                  </a:lnTo>
                  <a:lnTo>
                    <a:pt x="53" y="84"/>
                  </a:lnTo>
                  <a:lnTo>
                    <a:pt x="84" y="8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4829400" y="2014920"/>
              <a:ext cx="37080" cy="37800"/>
            </a:xfrm>
            <a:custGeom>
              <a:avLst/>
              <a:gdLst/>
              <a:ahLst/>
              <a:rect l="l" t="t" r="r" b="b"/>
              <a:pathLst>
                <a:path w="84" h="95">
                  <a:moveTo>
                    <a:pt x="0" y="95"/>
                  </a:moveTo>
                  <a:lnTo>
                    <a:pt x="0" y="95"/>
                  </a:lnTo>
                  <a:lnTo>
                    <a:pt x="9" y="95"/>
                  </a:lnTo>
                  <a:lnTo>
                    <a:pt x="17" y="94"/>
                  </a:lnTo>
                  <a:lnTo>
                    <a:pt x="25" y="91"/>
                  </a:lnTo>
                  <a:lnTo>
                    <a:pt x="33" y="88"/>
                  </a:lnTo>
                  <a:lnTo>
                    <a:pt x="41" y="84"/>
                  </a:lnTo>
                  <a:lnTo>
                    <a:pt x="48" y="80"/>
                  </a:lnTo>
                  <a:lnTo>
                    <a:pt x="54" y="75"/>
                  </a:lnTo>
                  <a:lnTo>
                    <a:pt x="61" y="70"/>
                  </a:lnTo>
                  <a:lnTo>
                    <a:pt x="66" y="63"/>
                  </a:lnTo>
                  <a:lnTo>
                    <a:pt x="70" y="55"/>
                  </a:lnTo>
                  <a:lnTo>
                    <a:pt x="74" y="47"/>
                  </a:lnTo>
                  <a:lnTo>
                    <a:pt x="78" y="39"/>
                  </a:lnTo>
                  <a:lnTo>
                    <a:pt x="81" y="29"/>
                  </a:lnTo>
                  <a:lnTo>
                    <a:pt x="82" y="20"/>
                  </a:lnTo>
                  <a:lnTo>
                    <a:pt x="84" y="11"/>
                  </a:lnTo>
                  <a:lnTo>
                    <a:pt x="84" y="0"/>
                  </a:lnTo>
                  <a:lnTo>
                    <a:pt x="53" y="0"/>
                  </a:lnTo>
                  <a:lnTo>
                    <a:pt x="53" y="8"/>
                  </a:lnTo>
                  <a:lnTo>
                    <a:pt x="53" y="16"/>
                  </a:lnTo>
                  <a:lnTo>
                    <a:pt x="52" y="23"/>
                  </a:lnTo>
                  <a:lnTo>
                    <a:pt x="49" y="28"/>
                  </a:lnTo>
                  <a:lnTo>
                    <a:pt x="46" y="35"/>
                  </a:lnTo>
                  <a:lnTo>
                    <a:pt x="44" y="40"/>
                  </a:lnTo>
                  <a:lnTo>
                    <a:pt x="41" y="44"/>
                  </a:lnTo>
                  <a:lnTo>
                    <a:pt x="38" y="48"/>
                  </a:lnTo>
                  <a:lnTo>
                    <a:pt x="34" y="52"/>
                  </a:lnTo>
                  <a:lnTo>
                    <a:pt x="30" y="55"/>
                  </a:lnTo>
                  <a:lnTo>
                    <a:pt x="26" y="57"/>
                  </a:lnTo>
                  <a:lnTo>
                    <a:pt x="21" y="60"/>
                  </a:lnTo>
                  <a:lnTo>
                    <a:pt x="16" y="61"/>
                  </a:lnTo>
                  <a:lnTo>
                    <a:pt x="12" y="63"/>
                  </a:lnTo>
                  <a:lnTo>
                    <a:pt x="5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788360" y="2014920"/>
              <a:ext cx="40680" cy="3780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1" y="11"/>
                  </a:lnTo>
                  <a:lnTo>
                    <a:pt x="2" y="21"/>
                  </a:lnTo>
                  <a:lnTo>
                    <a:pt x="5" y="31"/>
                  </a:lnTo>
                  <a:lnTo>
                    <a:pt x="8" y="40"/>
                  </a:lnTo>
                  <a:lnTo>
                    <a:pt x="13" y="48"/>
                  </a:lnTo>
                  <a:lnTo>
                    <a:pt x="17" y="56"/>
                  </a:lnTo>
                  <a:lnTo>
                    <a:pt x="24" y="63"/>
                  </a:lnTo>
                  <a:lnTo>
                    <a:pt x="29" y="70"/>
                  </a:lnTo>
                  <a:lnTo>
                    <a:pt x="37" y="76"/>
                  </a:lnTo>
                  <a:lnTo>
                    <a:pt x="44" y="80"/>
                  </a:lnTo>
                  <a:lnTo>
                    <a:pt x="52" y="86"/>
                  </a:lnTo>
                  <a:lnTo>
                    <a:pt x="60" y="88"/>
                  </a:lnTo>
                  <a:lnTo>
                    <a:pt x="68" y="91"/>
                  </a:lnTo>
                  <a:lnTo>
                    <a:pt x="77" y="94"/>
                  </a:lnTo>
                  <a:lnTo>
                    <a:pt x="85" y="95"/>
                  </a:lnTo>
                  <a:lnTo>
                    <a:pt x="95" y="95"/>
                  </a:lnTo>
                  <a:lnTo>
                    <a:pt x="95" y="64"/>
                  </a:lnTo>
                  <a:lnTo>
                    <a:pt x="88" y="64"/>
                  </a:lnTo>
                  <a:lnTo>
                    <a:pt x="82" y="63"/>
                  </a:lnTo>
                  <a:lnTo>
                    <a:pt x="77" y="61"/>
                  </a:lnTo>
                  <a:lnTo>
                    <a:pt x="70" y="60"/>
                  </a:lnTo>
                  <a:lnTo>
                    <a:pt x="65" y="57"/>
                  </a:lnTo>
                  <a:lnTo>
                    <a:pt x="60" y="55"/>
                  </a:lnTo>
                  <a:lnTo>
                    <a:pt x="54" y="51"/>
                  </a:lnTo>
                  <a:lnTo>
                    <a:pt x="50" y="47"/>
                  </a:lnTo>
                  <a:lnTo>
                    <a:pt x="46" y="43"/>
                  </a:lnTo>
                  <a:lnTo>
                    <a:pt x="42" y="39"/>
                  </a:lnTo>
                  <a:lnTo>
                    <a:pt x="38" y="33"/>
                  </a:lnTo>
                  <a:lnTo>
                    <a:pt x="36" y="28"/>
                  </a:lnTo>
                  <a:lnTo>
                    <a:pt x="33" y="21"/>
                  </a:lnTo>
                  <a:lnTo>
                    <a:pt x="32" y="15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6115680" y="1444680"/>
              <a:ext cx="64440" cy="59400"/>
            </a:xfrm>
            <a:custGeom>
              <a:avLst/>
              <a:gdLst/>
              <a:ahLst/>
              <a:rect l="l" t="t" r="r" b="b"/>
              <a:pathLst>
                <a:path w="148" h="150">
                  <a:moveTo>
                    <a:pt x="0" y="70"/>
                  </a:moveTo>
                  <a:lnTo>
                    <a:pt x="0" y="63"/>
                  </a:lnTo>
                  <a:lnTo>
                    <a:pt x="1" y="55"/>
                  </a:lnTo>
                  <a:lnTo>
                    <a:pt x="4" y="48"/>
                  </a:lnTo>
                  <a:lnTo>
                    <a:pt x="7" y="43"/>
                  </a:lnTo>
                  <a:lnTo>
                    <a:pt x="11" y="36"/>
                  </a:lnTo>
                  <a:lnTo>
                    <a:pt x="15" y="31"/>
                  </a:lnTo>
                  <a:lnTo>
                    <a:pt x="19" y="26"/>
                  </a:lnTo>
                  <a:lnTo>
                    <a:pt x="24" y="20"/>
                  </a:lnTo>
                  <a:lnTo>
                    <a:pt x="36" y="12"/>
                  </a:lnTo>
                  <a:lnTo>
                    <a:pt x="49" y="6"/>
                  </a:lnTo>
                  <a:lnTo>
                    <a:pt x="64" y="2"/>
                  </a:lnTo>
                  <a:lnTo>
                    <a:pt x="79" y="0"/>
                  </a:lnTo>
                  <a:lnTo>
                    <a:pt x="87" y="2"/>
                  </a:lnTo>
                  <a:lnTo>
                    <a:pt x="93" y="2"/>
                  </a:lnTo>
                  <a:lnTo>
                    <a:pt x="100" y="4"/>
                  </a:lnTo>
                  <a:lnTo>
                    <a:pt x="107" y="6"/>
                  </a:lnTo>
                  <a:lnTo>
                    <a:pt x="119" y="12"/>
                  </a:lnTo>
                  <a:lnTo>
                    <a:pt x="128" y="20"/>
                  </a:lnTo>
                  <a:lnTo>
                    <a:pt x="136" y="31"/>
                  </a:lnTo>
                  <a:lnTo>
                    <a:pt x="143" y="43"/>
                  </a:lnTo>
                  <a:lnTo>
                    <a:pt x="146" y="48"/>
                  </a:lnTo>
                  <a:lnTo>
                    <a:pt x="147" y="55"/>
                  </a:lnTo>
                  <a:lnTo>
                    <a:pt x="148" y="63"/>
                  </a:lnTo>
                  <a:lnTo>
                    <a:pt x="148" y="70"/>
                  </a:lnTo>
                  <a:lnTo>
                    <a:pt x="148" y="79"/>
                  </a:lnTo>
                  <a:lnTo>
                    <a:pt x="147" y="87"/>
                  </a:lnTo>
                  <a:lnTo>
                    <a:pt x="146" y="96"/>
                  </a:lnTo>
                  <a:lnTo>
                    <a:pt x="143" y="103"/>
                  </a:lnTo>
                  <a:lnTo>
                    <a:pt x="140" y="110"/>
                  </a:lnTo>
                  <a:lnTo>
                    <a:pt x="136" y="117"/>
                  </a:lnTo>
                  <a:lnTo>
                    <a:pt x="134" y="123"/>
                  </a:lnTo>
                  <a:lnTo>
                    <a:pt x="128" y="129"/>
                  </a:lnTo>
                  <a:lnTo>
                    <a:pt x="124" y="133"/>
                  </a:lnTo>
                  <a:lnTo>
                    <a:pt x="119" y="138"/>
                  </a:lnTo>
                  <a:lnTo>
                    <a:pt x="112" y="141"/>
                  </a:lnTo>
                  <a:lnTo>
                    <a:pt x="107" y="145"/>
                  </a:lnTo>
                  <a:lnTo>
                    <a:pt x="100" y="146"/>
                  </a:lnTo>
                  <a:lnTo>
                    <a:pt x="93" y="149"/>
                  </a:lnTo>
                  <a:lnTo>
                    <a:pt x="87" y="149"/>
                  </a:lnTo>
                  <a:lnTo>
                    <a:pt x="79" y="150"/>
                  </a:lnTo>
                  <a:lnTo>
                    <a:pt x="72" y="149"/>
                  </a:lnTo>
                  <a:lnTo>
                    <a:pt x="64" y="149"/>
                  </a:lnTo>
                  <a:lnTo>
                    <a:pt x="57" y="146"/>
                  </a:lnTo>
                  <a:lnTo>
                    <a:pt x="49" y="145"/>
                  </a:lnTo>
                  <a:lnTo>
                    <a:pt x="43" y="141"/>
                  </a:lnTo>
                  <a:lnTo>
                    <a:pt x="36" y="138"/>
                  </a:lnTo>
                  <a:lnTo>
                    <a:pt x="31" y="133"/>
                  </a:lnTo>
                  <a:lnTo>
                    <a:pt x="24" y="129"/>
                  </a:lnTo>
                  <a:lnTo>
                    <a:pt x="19" y="123"/>
                  </a:lnTo>
                  <a:lnTo>
                    <a:pt x="15" y="117"/>
                  </a:lnTo>
                  <a:lnTo>
                    <a:pt x="11" y="110"/>
                  </a:lnTo>
                  <a:lnTo>
                    <a:pt x="7" y="103"/>
                  </a:lnTo>
                  <a:lnTo>
                    <a:pt x="4" y="96"/>
                  </a:lnTo>
                  <a:lnTo>
                    <a:pt x="1" y="87"/>
                  </a:lnTo>
                  <a:lnTo>
                    <a:pt x="0" y="79"/>
                  </a:lnTo>
                  <a:lnTo>
                    <a:pt x="0" y="70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6109560" y="1440360"/>
              <a:ext cx="40320" cy="33480"/>
            </a:xfrm>
            <a:custGeom>
              <a:avLst/>
              <a:gdLst/>
              <a:ahLst/>
              <a:rect l="l" t="t" r="r" b="b"/>
              <a:pathLst>
                <a:path w="95" h="84">
                  <a:moveTo>
                    <a:pt x="95" y="0"/>
                  </a:moveTo>
                  <a:lnTo>
                    <a:pt x="95" y="0"/>
                  </a:lnTo>
                  <a:lnTo>
                    <a:pt x="77" y="1"/>
                  </a:lnTo>
                  <a:lnTo>
                    <a:pt x="60" y="6"/>
                  </a:lnTo>
                  <a:lnTo>
                    <a:pt x="45" y="13"/>
                  </a:lnTo>
                  <a:lnTo>
                    <a:pt x="31" y="22"/>
                  </a:lnTo>
                  <a:lnTo>
                    <a:pt x="24" y="29"/>
                  </a:lnTo>
                  <a:lnTo>
                    <a:pt x="19" y="36"/>
                  </a:lnTo>
                  <a:lnTo>
                    <a:pt x="13" y="42"/>
                  </a:lnTo>
                  <a:lnTo>
                    <a:pt x="9" y="49"/>
                  </a:lnTo>
                  <a:lnTo>
                    <a:pt x="5" y="57"/>
                  </a:lnTo>
                  <a:lnTo>
                    <a:pt x="3" y="66"/>
                  </a:lnTo>
                  <a:lnTo>
                    <a:pt x="1" y="74"/>
                  </a:lnTo>
                  <a:lnTo>
                    <a:pt x="0" y="84"/>
                  </a:lnTo>
                  <a:lnTo>
                    <a:pt x="31" y="84"/>
                  </a:lnTo>
                  <a:lnTo>
                    <a:pt x="32" y="78"/>
                  </a:lnTo>
                  <a:lnTo>
                    <a:pt x="32" y="73"/>
                  </a:lnTo>
                  <a:lnTo>
                    <a:pt x="33" y="69"/>
                  </a:lnTo>
                  <a:lnTo>
                    <a:pt x="36" y="64"/>
                  </a:lnTo>
                  <a:lnTo>
                    <a:pt x="39" y="58"/>
                  </a:lnTo>
                  <a:lnTo>
                    <a:pt x="43" y="54"/>
                  </a:lnTo>
                  <a:lnTo>
                    <a:pt x="45" y="50"/>
                  </a:lnTo>
                  <a:lnTo>
                    <a:pt x="49" y="46"/>
                  </a:lnTo>
                  <a:lnTo>
                    <a:pt x="60" y="40"/>
                  </a:lnTo>
                  <a:lnTo>
                    <a:pt x="71" y="34"/>
                  </a:lnTo>
                  <a:lnTo>
                    <a:pt x="83" y="32"/>
                  </a:lnTo>
                  <a:lnTo>
                    <a:pt x="95" y="30"/>
                  </a:lnTo>
                  <a:lnTo>
                    <a:pt x="95" y="30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6150240" y="1440360"/>
              <a:ext cx="37440" cy="33480"/>
            </a:xfrm>
            <a:custGeom>
              <a:avLst/>
              <a:gdLst/>
              <a:ahLst/>
              <a:rect l="l" t="t" r="r" b="b"/>
              <a:pathLst>
                <a:path w="85" h="84">
                  <a:moveTo>
                    <a:pt x="85" y="84"/>
                  </a:moveTo>
                  <a:lnTo>
                    <a:pt x="85" y="84"/>
                  </a:lnTo>
                  <a:lnTo>
                    <a:pt x="84" y="76"/>
                  </a:lnTo>
                  <a:lnTo>
                    <a:pt x="83" y="66"/>
                  </a:lnTo>
                  <a:lnTo>
                    <a:pt x="81" y="58"/>
                  </a:lnTo>
                  <a:lnTo>
                    <a:pt x="79" y="50"/>
                  </a:lnTo>
                  <a:lnTo>
                    <a:pt x="71" y="36"/>
                  </a:lnTo>
                  <a:lnTo>
                    <a:pt x="60" y="24"/>
                  </a:lnTo>
                  <a:lnTo>
                    <a:pt x="48" y="13"/>
                  </a:lnTo>
                  <a:lnTo>
                    <a:pt x="34" y="6"/>
                  </a:lnTo>
                  <a:lnTo>
                    <a:pt x="25" y="4"/>
                  </a:lnTo>
                  <a:lnTo>
                    <a:pt x="17" y="1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6" y="30"/>
                  </a:lnTo>
                  <a:lnTo>
                    <a:pt x="12" y="32"/>
                  </a:lnTo>
                  <a:lnTo>
                    <a:pt x="17" y="33"/>
                  </a:lnTo>
                  <a:lnTo>
                    <a:pt x="21" y="34"/>
                  </a:lnTo>
                  <a:lnTo>
                    <a:pt x="30" y="38"/>
                  </a:lnTo>
                  <a:lnTo>
                    <a:pt x="38" y="45"/>
                  </a:lnTo>
                  <a:lnTo>
                    <a:pt x="45" y="53"/>
                  </a:lnTo>
                  <a:lnTo>
                    <a:pt x="51" y="62"/>
                  </a:lnTo>
                  <a:lnTo>
                    <a:pt x="52" y="68"/>
                  </a:lnTo>
                  <a:lnTo>
                    <a:pt x="53" y="73"/>
                  </a:lnTo>
                  <a:lnTo>
                    <a:pt x="53" y="78"/>
                  </a:lnTo>
                  <a:lnTo>
                    <a:pt x="55" y="84"/>
                  </a:lnTo>
                  <a:lnTo>
                    <a:pt x="55" y="84"/>
                  </a:lnTo>
                  <a:lnTo>
                    <a:pt x="85" y="8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6150240" y="1474200"/>
              <a:ext cx="37440" cy="36000"/>
            </a:xfrm>
            <a:custGeom>
              <a:avLst/>
              <a:gdLst/>
              <a:ahLst/>
              <a:rect l="l" t="t" r="r" b="b"/>
              <a:pathLst>
                <a:path w="85" h="95">
                  <a:moveTo>
                    <a:pt x="0" y="95"/>
                  </a:moveTo>
                  <a:lnTo>
                    <a:pt x="0" y="95"/>
                  </a:lnTo>
                  <a:lnTo>
                    <a:pt x="9" y="95"/>
                  </a:lnTo>
                  <a:lnTo>
                    <a:pt x="17" y="93"/>
                  </a:lnTo>
                  <a:lnTo>
                    <a:pt x="25" y="91"/>
                  </a:lnTo>
                  <a:lnTo>
                    <a:pt x="33" y="88"/>
                  </a:lnTo>
                  <a:lnTo>
                    <a:pt x="41" y="84"/>
                  </a:lnTo>
                  <a:lnTo>
                    <a:pt x="48" y="80"/>
                  </a:lnTo>
                  <a:lnTo>
                    <a:pt x="55" y="75"/>
                  </a:lnTo>
                  <a:lnTo>
                    <a:pt x="61" y="69"/>
                  </a:lnTo>
                  <a:lnTo>
                    <a:pt x="67" y="63"/>
                  </a:lnTo>
                  <a:lnTo>
                    <a:pt x="71" y="55"/>
                  </a:lnTo>
                  <a:lnTo>
                    <a:pt x="75" y="47"/>
                  </a:lnTo>
                  <a:lnTo>
                    <a:pt x="79" y="39"/>
                  </a:lnTo>
                  <a:lnTo>
                    <a:pt x="81" y="29"/>
                  </a:lnTo>
                  <a:lnTo>
                    <a:pt x="83" y="20"/>
                  </a:lnTo>
                  <a:lnTo>
                    <a:pt x="84" y="10"/>
                  </a:lnTo>
                  <a:lnTo>
                    <a:pt x="85" y="0"/>
                  </a:lnTo>
                  <a:lnTo>
                    <a:pt x="55" y="0"/>
                  </a:lnTo>
                  <a:lnTo>
                    <a:pt x="53" y="8"/>
                  </a:lnTo>
                  <a:lnTo>
                    <a:pt x="53" y="16"/>
                  </a:lnTo>
                  <a:lnTo>
                    <a:pt x="52" y="22"/>
                  </a:lnTo>
                  <a:lnTo>
                    <a:pt x="49" y="28"/>
                  </a:lnTo>
                  <a:lnTo>
                    <a:pt x="48" y="34"/>
                  </a:lnTo>
                  <a:lnTo>
                    <a:pt x="45" y="40"/>
                  </a:lnTo>
                  <a:lnTo>
                    <a:pt x="41" y="44"/>
                  </a:lnTo>
                  <a:lnTo>
                    <a:pt x="38" y="48"/>
                  </a:lnTo>
                  <a:lnTo>
                    <a:pt x="34" y="52"/>
                  </a:lnTo>
                  <a:lnTo>
                    <a:pt x="30" y="55"/>
                  </a:lnTo>
                  <a:lnTo>
                    <a:pt x="26" y="57"/>
                  </a:lnTo>
                  <a:lnTo>
                    <a:pt x="21" y="60"/>
                  </a:lnTo>
                  <a:lnTo>
                    <a:pt x="17" y="61"/>
                  </a:lnTo>
                  <a:lnTo>
                    <a:pt x="12" y="63"/>
                  </a:lnTo>
                  <a:lnTo>
                    <a:pt x="6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109560" y="1474200"/>
              <a:ext cx="40320" cy="3600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1" y="10"/>
                  </a:lnTo>
                  <a:lnTo>
                    <a:pt x="3" y="21"/>
                  </a:lnTo>
                  <a:lnTo>
                    <a:pt x="5" y="30"/>
                  </a:lnTo>
                  <a:lnTo>
                    <a:pt x="8" y="40"/>
                  </a:lnTo>
                  <a:lnTo>
                    <a:pt x="13" y="48"/>
                  </a:lnTo>
                  <a:lnTo>
                    <a:pt x="17" y="56"/>
                  </a:lnTo>
                  <a:lnTo>
                    <a:pt x="24" y="63"/>
                  </a:lnTo>
                  <a:lnTo>
                    <a:pt x="31" y="69"/>
                  </a:lnTo>
                  <a:lnTo>
                    <a:pt x="37" y="76"/>
                  </a:lnTo>
                  <a:lnTo>
                    <a:pt x="44" y="80"/>
                  </a:lnTo>
                  <a:lnTo>
                    <a:pt x="52" y="85"/>
                  </a:lnTo>
                  <a:lnTo>
                    <a:pt x="60" y="88"/>
                  </a:lnTo>
                  <a:lnTo>
                    <a:pt x="69" y="91"/>
                  </a:lnTo>
                  <a:lnTo>
                    <a:pt x="77" y="93"/>
                  </a:lnTo>
                  <a:lnTo>
                    <a:pt x="87" y="95"/>
                  </a:lnTo>
                  <a:lnTo>
                    <a:pt x="95" y="95"/>
                  </a:lnTo>
                  <a:lnTo>
                    <a:pt x="95" y="64"/>
                  </a:lnTo>
                  <a:lnTo>
                    <a:pt x="89" y="64"/>
                  </a:lnTo>
                  <a:lnTo>
                    <a:pt x="83" y="63"/>
                  </a:lnTo>
                  <a:lnTo>
                    <a:pt x="77" y="61"/>
                  </a:lnTo>
                  <a:lnTo>
                    <a:pt x="71" y="60"/>
                  </a:lnTo>
                  <a:lnTo>
                    <a:pt x="65" y="57"/>
                  </a:lnTo>
                  <a:lnTo>
                    <a:pt x="60" y="55"/>
                  </a:lnTo>
                  <a:lnTo>
                    <a:pt x="56" y="51"/>
                  </a:lnTo>
                  <a:lnTo>
                    <a:pt x="51" y="47"/>
                  </a:lnTo>
                  <a:lnTo>
                    <a:pt x="47" y="43"/>
                  </a:lnTo>
                  <a:lnTo>
                    <a:pt x="43" y="39"/>
                  </a:lnTo>
                  <a:lnTo>
                    <a:pt x="40" y="33"/>
                  </a:lnTo>
                  <a:lnTo>
                    <a:pt x="36" y="28"/>
                  </a:lnTo>
                  <a:lnTo>
                    <a:pt x="35" y="21"/>
                  </a:lnTo>
                  <a:lnTo>
                    <a:pt x="32" y="14"/>
                  </a:lnTo>
                  <a:lnTo>
                    <a:pt x="32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5300640" y="3176640"/>
              <a:ext cx="62640" cy="59400"/>
            </a:xfrm>
            <a:custGeom>
              <a:avLst/>
              <a:gdLst/>
              <a:ahLst/>
              <a:rect l="l" t="t" r="r" b="b"/>
              <a:pathLst>
                <a:path w="148" h="149">
                  <a:moveTo>
                    <a:pt x="0" y="69"/>
                  </a:moveTo>
                  <a:lnTo>
                    <a:pt x="0" y="62"/>
                  </a:lnTo>
                  <a:lnTo>
                    <a:pt x="1" y="56"/>
                  </a:lnTo>
                  <a:lnTo>
                    <a:pt x="4" y="49"/>
                  </a:lnTo>
                  <a:lnTo>
                    <a:pt x="7" y="42"/>
                  </a:lnTo>
                  <a:lnTo>
                    <a:pt x="11" y="36"/>
                  </a:lnTo>
                  <a:lnTo>
                    <a:pt x="15" y="30"/>
                  </a:lnTo>
                  <a:lnTo>
                    <a:pt x="19" y="25"/>
                  </a:lnTo>
                  <a:lnTo>
                    <a:pt x="24" y="20"/>
                  </a:lnTo>
                  <a:lnTo>
                    <a:pt x="36" y="12"/>
                  </a:lnTo>
                  <a:lnTo>
                    <a:pt x="50" y="5"/>
                  </a:lnTo>
                  <a:lnTo>
                    <a:pt x="64" y="1"/>
                  </a:lnTo>
                  <a:lnTo>
                    <a:pt x="79" y="0"/>
                  </a:lnTo>
                  <a:lnTo>
                    <a:pt x="87" y="1"/>
                  </a:lnTo>
                  <a:lnTo>
                    <a:pt x="94" y="1"/>
                  </a:lnTo>
                  <a:lnTo>
                    <a:pt x="100" y="4"/>
                  </a:lnTo>
                  <a:lnTo>
                    <a:pt x="107" y="5"/>
                  </a:lnTo>
                  <a:lnTo>
                    <a:pt x="119" y="12"/>
                  </a:lnTo>
                  <a:lnTo>
                    <a:pt x="128" y="20"/>
                  </a:lnTo>
                  <a:lnTo>
                    <a:pt x="136" y="30"/>
                  </a:lnTo>
                  <a:lnTo>
                    <a:pt x="143" y="42"/>
                  </a:lnTo>
                  <a:lnTo>
                    <a:pt x="146" y="49"/>
                  </a:lnTo>
                  <a:lnTo>
                    <a:pt x="147" y="56"/>
                  </a:lnTo>
                  <a:lnTo>
                    <a:pt x="148" y="62"/>
                  </a:lnTo>
                  <a:lnTo>
                    <a:pt x="148" y="69"/>
                  </a:lnTo>
                  <a:lnTo>
                    <a:pt x="148" y="78"/>
                  </a:lnTo>
                  <a:lnTo>
                    <a:pt x="147" y="88"/>
                  </a:lnTo>
                  <a:lnTo>
                    <a:pt x="146" y="96"/>
                  </a:lnTo>
                  <a:lnTo>
                    <a:pt x="143" y="103"/>
                  </a:lnTo>
                  <a:lnTo>
                    <a:pt x="140" y="111"/>
                  </a:lnTo>
                  <a:lnTo>
                    <a:pt x="136" y="116"/>
                  </a:lnTo>
                  <a:lnTo>
                    <a:pt x="132" y="123"/>
                  </a:lnTo>
                  <a:lnTo>
                    <a:pt x="128" y="128"/>
                  </a:lnTo>
                  <a:lnTo>
                    <a:pt x="124" y="133"/>
                  </a:lnTo>
                  <a:lnTo>
                    <a:pt x="119" y="137"/>
                  </a:lnTo>
                  <a:lnTo>
                    <a:pt x="112" y="140"/>
                  </a:lnTo>
                  <a:lnTo>
                    <a:pt x="107" y="144"/>
                  </a:lnTo>
                  <a:lnTo>
                    <a:pt x="100" y="145"/>
                  </a:lnTo>
                  <a:lnTo>
                    <a:pt x="94" y="148"/>
                  </a:lnTo>
                  <a:lnTo>
                    <a:pt x="87" y="148"/>
                  </a:lnTo>
                  <a:lnTo>
                    <a:pt x="79" y="149"/>
                  </a:lnTo>
                  <a:lnTo>
                    <a:pt x="72" y="148"/>
                  </a:lnTo>
                  <a:lnTo>
                    <a:pt x="64" y="148"/>
                  </a:lnTo>
                  <a:lnTo>
                    <a:pt x="58" y="145"/>
                  </a:lnTo>
                  <a:lnTo>
                    <a:pt x="50" y="144"/>
                  </a:lnTo>
                  <a:lnTo>
                    <a:pt x="43" y="140"/>
                  </a:lnTo>
                  <a:lnTo>
                    <a:pt x="36" y="137"/>
                  </a:lnTo>
                  <a:lnTo>
                    <a:pt x="31" y="133"/>
                  </a:lnTo>
                  <a:lnTo>
                    <a:pt x="24" y="128"/>
                  </a:lnTo>
                  <a:lnTo>
                    <a:pt x="19" y="123"/>
                  </a:lnTo>
                  <a:lnTo>
                    <a:pt x="15" y="116"/>
                  </a:lnTo>
                  <a:lnTo>
                    <a:pt x="11" y="111"/>
                  </a:lnTo>
                  <a:lnTo>
                    <a:pt x="7" y="103"/>
                  </a:lnTo>
                  <a:lnTo>
                    <a:pt x="4" y="96"/>
                  </a:lnTo>
                  <a:lnTo>
                    <a:pt x="1" y="88"/>
                  </a:lnTo>
                  <a:lnTo>
                    <a:pt x="0" y="7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600" bIns="12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5292720" y="3170880"/>
              <a:ext cx="40320" cy="31680"/>
            </a:xfrm>
            <a:custGeom>
              <a:avLst/>
              <a:gdLst/>
              <a:ahLst/>
              <a:rect l="l" t="t" r="r" b="b"/>
              <a:pathLst>
                <a:path w="95" h="84">
                  <a:moveTo>
                    <a:pt x="95" y="0"/>
                  </a:moveTo>
                  <a:lnTo>
                    <a:pt x="95" y="0"/>
                  </a:lnTo>
                  <a:lnTo>
                    <a:pt x="78" y="1"/>
                  </a:lnTo>
                  <a:lnTo>
                    <a:pt x="60" y="7"/>
                  </a:lnTo>
                  <a:lnTo>
                    <a:pt x="45" y="13"/>
                  </a:lnTo>
                  <a:lnTo>
                    <a:pt x="31" y="23"/>
                  </a:lnTo>
                  <a:lnTo>
                    <a:pt x="24" y="29"/>
                  </a:lnTo>
                  <a:lnTo>
                    <a:pt x="19" y="36"/>
                  </a:lnTo>
                  <a:lnTo>
                    <a:pt x="13" y="43"/>
                  </a:lnTo>
                  <a:lnTo>
                    <a:pt x="9" y="51"/>
                  </a:lnTo>
                  <a:lnTo>
                    <a:pt x="5" y="59"/>
                  </a:lnTo>
                  <a:lnTo>
                    <a:pt x="3" y="67"/>
                  </a:lnTo>
                  <a:lnTo>
                    <a:pt x="1" y="76"/>
                  </a:lnTo>
                  <a:lnTo>
                    <a:pt x="0" y="84"/>
                  </a:lnTo>
                  <a:lnTo>
                    <a:pt x="31" y="84"/>
                  </a:lnTo>
                  <a:lnTo>
                    <a:pt x="31" y="79"/>
                  </a:lnTo>
                  <a:lnTo>
                    <a:pt x="32" y="73"/>
                  </a:lnTo>
                  <a:lnTo>
                    <a:pt x="33" y="69"/>
                  </a:lnTo>
                  <a:lnTo>
                    <a:pt x="36" y="64"/>
                  </a:lnTo>
                  <a:lnTo>
                    <a:pt x="39" y="60"/>
                  </a:lnTo>
                  <a:lnTo>
                    <a:pt x="43" y="55"/>
                  </a:lnTo>
                  <a:lnTo>
                    <a:pt x="45" y="51"/>
                  </a:lnTo>
                  <a:lnTo>
                    <a:pt x="49" y="47"/>
                  </a:lnTo>
                  <a:lnTo>
                    <a:pt x="60" y="40"/>
                  </a:lnTo>
                  <a:lnTo>
                    <a:pt x="71" y="35"/>
                  </a:lnTo>
                  <a:lnTo>
                    <a:pt x="83" y="32"/>
                  </a:lnTo>
                  <a:lnTo>
                    <a:pt x="95" y="31"/>
                  </a:lnTo>
                  <a:lnTo>
                    <a:pt x="95" y="31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5333400" y="3170880"/>
              <a:ext cx="36000" cy="31680"/>
            </a:xfrm>
            <a:custGeom>
              <a:avLst/>
              <a:gdLst/>
              <a:ahLst/>
              <a:rect l="l" t="t" r="r" b="b"/>
              <a:pathLst>
                <a:path w="84" h="84">
                  <a:moveTo>
                    <a:pt x="84" y="84"/>
                  </a:moveTo>
                  <a:lnTo>
                    <a:pt x="84" y="84"/>
                  </a:lnTo>
                  <a:lnTo>
                    <a:pt x="84" y="76"/>
                  </a:lnTo>
                  <a:lnTo>
                    <a:pt x="83" y="68"/>
                  </a:lnTo>
                  <a:lnTo>
                    <a:pt x="81" y="59"/>
                  </a:lnTo>
                  <a:lnTo>
                    <a:pt x="77" y="51"/>
                  </a:lnTo>
                  <a:lnTo>
                    <a:pt x="71" y="37"/>
                  </a:lnTo>
                  <a:lnTo>
                    <a:pt x="60" y="24"/>
                  </a:lnTo>
                  <a:lnTo>
                    <a:pt x="48" y="15"/>
                  </a:lnTo>
                  <a:lnTo>
                    <a:pt x="35" y="7"/>
                  </a:lnTo>
                  <a:lnTo>
                    <a:pt x="25" y="4"/>
                  </a:lnTo>
                  <a:lnTo>
                    <a:pt x="17" y="1"/>
                  </a:lnTo>
                  <a:lnTo>
                    <a:pt x="9" y="0"/>
                  </a:lnTo>
                  <a:lnTo>
                    <a:pt x="0" y="0"/>
                  </a:lnTo>
                  <a:lnTo>
                    <a:pt x="0" y="31"/>
                  </a:lnTo>
                  <a:lnTo>
                    <a:pt x="5" y="31"/>
                  </a:lnTo>
                  <a:lnTo>
                    <a:pt x="12" y="32"/>
                  </a:lnTo>
                  <a:lnTo>
                    <a:pt x="17" y="33"/>
                  </a:lnTo>
                  <a:lnTo>
                    <a:pt x="21" y="35"/>
                  </a:lnTo>
                  <a:lnTo>
                    <a:pt x="31" y="40"/>
                  </a:lnTo>
                  <a:lnTo>
                    <a:pt x="39" y="45"/>
                  </a:lnTo>
                  <a:lnTo>
                    <a:pt x="45" y="53"/>
                  </a:lnTo>
                  <a:lnTo>
                    <a:pt x="51" y="64"/>
                  </a:lnTo>
                  <a:lnTo>
                    <a:pt x="52" y="68"/>
                  </a:lnTo>
                  <a:lnTo>
                    <a:pt x="53" y="73"/>
                  </a:lnTo>
                  <a:lnTo>
                    <a:pt x="53" y="79"/>
                  </a:lnTo>
                  <a:lnTo>
                    <a:pt x="55" y="84"/>
                  </a:lnTo>
                  <a:lnTo>
                    <a:pt x="55" y="84"/>
                  </a:lnTo>
                  <a:lnTo>
                    <a:pt x="84" y="8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5333400" y="3202920"/>
              <a:ext cx="36000" cy="38880"/>
            </a:xfrm>
            <a:custGeom>
              <a:avLst/>
              <a:gdLst/>
              <a:ahLst/>
              <a:rect l="l" t="t" r="r" b="b"/>
              <a:pathLst>
                <a:path w="84" h="95">
                  <a:moveTo>
                    <a:pt x="0" y="95"/>
                  </a:moveTo>
                  <a:lnTo>
                    <a:pt x="0" y="95"/>
                  </a:lnTo>
                  <a:lnTo>
                    <a:pt x="9" y="95"/>
                  </a:lnTo>
                  <a:lnTo>
                    <a:pt x="17" y="94"/>
                  </a:lnTo>
                  <a:lnTo>
                    <a:pt x="25" y="91"/>
                  </a:lnTo>
                  <a:lnTo>
                    <a:pt x="33" y="88"/>
                  </a:lnTo>
                  <a:lnTo>
                    <a:pt x="41" y="86"/>
                  </a:lnTo>
                  <a:lnTo>
                    <a:pt x="48" y="80"/>
                  </a:lnTo>
                  <a:lnTo>
                    <a:pt x="55" y="75"/>
                  </a:lnTo>
                  <a:lnTo>
                    <a:pt x="61" y="70"/>
                  </a:lnTo>
                  <a:lnTo>
                    <a:pt x="67" y="63"/>
                  </a:lnTo>
                  <a:lnTo>
                    <a:pt x="71" y="55"/>
                  </a:lnTo>
                  <a:lnTo>
                    <a:pt x="75" y="47"/>
                  </a:lnTo>
                  <a:lnTo>
                    <a:pt x="79" y="39"/>
                  </a:lnTo>
                  <a:lnTo>
                    <a:pt x="81" y="30"/>
                  </a:lnTo>
                  <a:lnTo>
                    <a:pt x="83" y="20"/>
                  </a:lnTo>
                  <a:lnTo>
                    <a:pt x="84" y="11"/>
                  </a:lnTo>
                  <a:lnTo>
                    <a:pt x="84" y="0"/>
                  </a:lnTo>
                  <a:lnTo>
                    <a:pt x="55" y="0"/>
                  </a:lnTo>
                  <a:lnTo>
                    <a:pt x="53" y="8"/>
                  </a:lnTo>
                  <a:lnTo>
                    <a:pt x="53" y="16"/>
                  </a:lnTo>
                  <a:lnTo>
                    <a:pt x="52" y="23"/>
                  </a:lnTo>
                  <a:lnTo>
                    <a:pt x="49" y="30"/>
                  </a:lnTo>
                  <a:lnTo>
                    <a:pt x="48" y="35"/>
                  </a:lnTo>
                  <a:lnTo>
                    <a:pt x="45" y="40"/>
                  </a:lnTo>
                  <a:lnTo>
                    <a:pt x="41" y="44"/>
                  </a:lnTo>
                  <a:lnTo>
                    <a:pt x="39" y="48"/>
                  </a:lnTo>
                  <a:lnTo>
                    <a:pt x="35" y="52"/>
                  </a:lnTo>
                  <a:lnTo>
                    <a:pt x="31" y="55"/>
                  </a:lnTo>
                  <a:lnTo>
                    <a:pt x="27" y="58"/>
                  </a:lnTo>
                  <a:lnTo>
                    <a:pt x="21" y="60"/>
                  </a:lnTo>
                  <a:lnTo>
                    <a:pt x="17" y="62"/>
                  </a:lnTo>
                  <a:lnTo>
                    <a:pt x="12" y="63"/>
                  </a:lnTo>
                  <a:lnTo>
                    <a:pt x="5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5292720" y="3202920"/>
              <a:ext cx="40320" cy="3888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1" y="11"/>
                  </a:lnTo>
                  <a:lnTo>
                    <a:pt x="3" y="22"/>
                  </a:lnTo>
                  <a:lnTo>
                    <a:pt x="5" y="31"/>
                  </a:lnTo>
                  <a:lnTo>
                    <a:pt x="8" y="40"/>
                  </a:lnTo>
                  <a:lnTo>
                    <a:pt x="13" y="48"/>
                  </a:lnTo>
                  <a:lnTo>
                    <a:pt x="17" y="56"/>
                  </a:lnTo>
                  <a:lnTo>
                    <a:pt x="24" y="64"/>
                  </a:lnTo>
                  <a:lnTo>
                    <a:pt x="31" y="70"/>
                  </a:lnTo>
                  <a:lnTo>
                    <a:pt x="37" y="76"/>
                  </a:lnTo>
                  <a:lnTo>
                    <a:pt x="44" y="82"/>
                  </a:lnTo>
                  <a:lnTo>
                    <a:pt x="52" y="86"/>
                  </a:lnTo>
                  <a:lnTo>
                    <a:pt x="60" y="88"/>
                  </a:lnTo>
                  <a:lnTo>
                    <a:pt x="68" y="91"/>
                  </a:lnTo>
                  <a:lnTo>
                    <a:pt x="78" y="94"/>
                  </a:lnTo>
                  <a:lnTo>
                    <a:pt x="86" y="95"/>
                  </a:lnTo>
                  <a:lnTo>
                    <a:pt x="95" y="95"/>
                  </a:lnTo>
                  <a:lnTo>
                    <a:pt x="95" y="64"/>
                  </a:lnTo>
                  <a:lnTo>
                    <a:pt x="90" y="64"/>
                  </a:lnTo>
                  <a:lnTo>
                    <a:pt x="83" y="63"/>
                  </a:lnTo>
                  <a:lnTo>
                    <a:pt x="78" y="62"/>
                  </a:lnTo>
                  <a:lnTo>
                    <a:pt x="71" y="60"/>
                  </a:lnTo>
                  <a:lnTo>
                    <a:pt x="66" y="58"/>
                  </a:lnTo>
                  <a:lnTo>
                    <a:pt x="60" y="55"/>
                  </a:lnTo>
                  <a:lnTo>
                    <a:pt x="56" y="51"/>
                  </a:lnTo>
                  <a:lnTo>
                    <a:pt x="51" y="48"/>
                  </a:lnTo>
                  <a:lnTo>
                    <a:pt x="47" y="43"/>
                  </a:lnTo>
                  <a:lnTo>
                    <a:pt x="43" y="39"/>
                  </a:lnTo>
                  <a:lnTo>
                    <a:pt x="39" y="34"/>
                  </a:lnTo>
                  <a:lnTo>
                    <a:pt x="36" y="28"/>
                  </a:lnTo>
                  <a:lnTo>
                    <a:pt x="35" y="22"/>
                  </a:lnTo>
                  <a:lnTo>
                    <a:pt x="32" y="15"/>
                  </a:lnTo>
                  <a:lnTo>
                    <a:pt x="31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6784920" y="3880440"/>
              <a:ext cx="64440" cy="57960"/>
            </a:xfrm>
            <a:custGeom>
              <a:avLst/>
              <a:gdLst/>
              <a:ahLst/>
              <a:rect l="l" t="t" r="r" b="b"/>
              <a:pathLst>
                <a:path w="150" h="148">
                  <a:moveTo>
                    <a:pt x="0" y="69"/>
                  </a:moveTo>
                  <a:lnTo>
                    <a:pt x="1" y="61"/>
                  </a:lnTo>
                  <a:lnTo>
                    <a:pt x="3" y="54"/>
                  </a:lnTo>
                  <a:lnTo>
                    <a:pt x="4" y="48"/>
                  </a:lnTo>
                  <a:lnTo>
                    <a:pt x="8" y="41"/>
                  </a:lnTo>
                  <a:lnTo>
                    <a:pt x="11" y="36"/>
                  </a:lnTo>
                  <a:lnTo>
                    <a:pt x="15" y="29"/>
                  </a:lnTo>
                  <a:lnTo>
                    <a:pt x="20" y="24"/>
                  </a:lnTo>
                  <a:lnTo>
                    <a:pt x="25" y="20"/>
                  </a:lnTo>
                  <a:lnTo>
                    <a:pt x="37" y="12"/>
                  </a:lnTo>
                  <a:lnTo>
                    <a:pt x="51" y="5"/>
                  </a:lnTo>
                  <a:lnTo>
                    <a:pt x="65" y="1"/>
                  </a:lnTo>
                  <a:lnTo>
                    <a:pt x="80" y="0"/>
                  </a:lnTo>
                  <a:lnTo>
                    <a:pt x="87" y="0"/>
                  </a:lnTo>
                  <a:lnTo>
                    <a:pt x="95" y="1"/>
                  </a:lnTo>
                  <a:lnTo>
                    <a:pt x="101" y="2"/>
                  </a:lnTo>
                  <a:lnTo>
                    <a:pt x="107" y="5"/>
                  </a:lnTo>
                  <a:lnTo>
                    <a:pt x="119" y="12"/>
                  </a:lnTo>
                  <a:lnTo>
                    <a:pt x="130" y="20"/>
                  </a:lnTo>
                  <a:lnTo>
                    <a:pt x="138" y="29"/>
                  </a:lnTo>
                  <a:lnTo>
                    <a:pt x="144" y="41"/>
                  </a:lnTo>
                  <a:lnTo>
                    <a:pt x="147" y="48"/>
                  </a:lnTo>
                  <a:lnTo>
                    <a:pt x="148" y="54"/>
                  </a:lnTo>
                  <a:lnTo>
                    <a:pt x="148" y="61"/>
                  </a:lnTo>
                  <a:lnTo>
                    <a:pt x="150" y="69"/>
                  </a:lnTo>
                  <a:lnTo>
                    <a:pt x="148" y="78"/>
                  </a:lnTo>
                  <a:lnTo>
                    <a:pt x="148" y="86"/>
                  </a:lnTo>
                  <a:lnTo>
                    <a:pt x="147" y="94"/>
                  </a:lnTo>
                  <a:lnTo>
                    <a:pt x="144" y="102"/>
                  </a:lnTo>
                  <a:lnTo>
                    <a:pt x="142" y="109"/>
                  </a:lnTo>
                  <a:lnTo>
                    <a:pt x="138" y="116"/>
                  </a:lnTo>
                  <a:lnTo>
                    <a:pt x="134" y="121"/>
                  </a:lnTo>
                  <a:lnTo>
                    <a:pt x="130" y="127"/>
                  </a:lnTo>
                  <a:lnTo>
                    <a:pt x="124" y="132"/>
                  </a:lnTo>
                  <a:lnTo>
                    <a:pt x="119" y="136"/>
                  </a:lnTo>
                  <a:lnTo>
                    <a:pt x="113" y="140"/>
                  </a:lnTo>
                  <a:lnTo>
                    <a:pt x="107" y="143"/>
                  </a:lnTo>
                  <a:lnTo>
                    <a:pt x="101" y="145"/>
                  </a:lnTo>
                  <a:lnTo>
                    <a:pt x="95" y="147"/>
                  </a:lnTo>
                  <a:lnTo>
                    <a:pt x="87" y="148"/>
                  </a:lnTo>
                  <a:lnTo>
                    <a:pt x="80" y="148"/>
                  </a:lnTo>
                  <a:lnTo>
                    <a:pt x="72" y="148"/>
                  </a:lnTo>
                  <a:lnTo>
                    <a:pt x="65" y="147"/>
                  </a:lnTo>
                  <a:lnTo>
                    <a:pt x="57" y="145"/>
                  </a:lnTo>
                  <a:lnTo>
                    <a:pt x="51" y="143"/>
                  </a:lnTo>
                  <a:lnTo>
                    <a:pt x="44" y="140"/>
                  </a:lnTo>
                  <a:lnTo>
                    <a:pt x="37" y="136"/>
                  </a:lnTo>
                  <a:lnTo>
                    <a:pt x="31" y="132"/>
                  </a:lnTo>
                  <a:lnTo>
                    <a:pt x="25" y="127"/>
                  </a:lnTo>
                  <a:lnTo>
                    <a:pt x="20" y="121"/>
                  </a:lnTo>
                  <a:lnTo>
                    <a:pt x="15" y="116"/>
                  </a:lnTo>
                  <a:lnTo>
                    <a:pt x="11" y="109"/>
                  </a:lnTo>
                  <a:lnTo>
                    <a:pt x="8" y="102"/>
                  </a:lnTo>
                  <a:lnTo>
                    <a:pt x="4" y="94"/>
                  </a:lnTo>
                  <a:lnTo>
                    <a:pt x="3" y="86"/>
                  </a:lnTo>
                  <a:lnTo>
                    <a:pt x="1" y="78"/>
                  </a:lnTo>
                  <a:lnTo>
                    <a:pt x="0" y="69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6778440" y="3874680"/>
              <a:ext cx="38880" cy="33480"/>
            </a:xfrm>
            <a:custGeom>
              <a:avLst/>
              <a:gdLst/>
              <a:ahLst/>
              <a:rect l="l" t="t" r="r" b="b"/>
              <a:pathLst>
                <a:path w="95" h="84">
                  <a:moveTo>
                    <a:pt x="95" y="0"/>
                  </a:moveTo>
                  <a:lnTo>
                    <a:pt x="95" y="0"/>
                  </a:lnTo>
                  <a:lnTo>
                    <a:pt x="78" y="1"/>
                  </a:lnTo>
                  <a:lnTo>
                    <a:pt x="60" y="5"/>
                  </a:lnTo>
                  <a:lnTo>
                    <a:pt x="44" y="13"/>
                  </a:lnTo>
                  <a:lnTo>
                    <a:pt x="31" y="23"/>
                  </a:lnTo>
                  <a:lnTo>
                    <a:pt x="24" y="28"/>
                  </a:lnTo>
                  <a:lnTo>
                    <a:pt x="19" y="35"/>
                  </a:lnTo>
                  <a:lnTo>
                    <a:pt x="14" y="41"/>
                  </a:lnTo>
                  <a:lnTo>
                    <a:pt x="8" y="49"/>
                  </a:lnTo>
                  <a:lnTo>
                    <a:pt x="6" y="57"/>
                  </a:lnTo>
                  <a:lnTo>
                    <a:pt x="3" y="65"/>
                  </a:lnTo>
                  <a:lnTo>
                    <a:pt x="0" y="75"/>
                  </a:lnTo>
                  <a:lnTo>
                    <a:pt x="0" y="84"/>
                  </a:lnTo>
                  <a:lnTo>
                    <a:pt x="31" y="84"/>
                  </a:lnTo>
                  <a:lnTo>
                    <a:pt x="31" y="79"/>
                  </a:lnTo>
                  <a:lnTo>
                    <a:pt x="32" y="73"/>
                  </a:lnTo>
                  <a:lnTo>
                    <a:pt x="34" y="68"/>
                  </a:lnTo>
                  <a:lnTo>
                    <a:pt x="36" y="64"/>
                  </a:lnTo>
                  <a:lnTo>
                    <a:pt x="39" y="59"/>
                  </a:lnTo>
                  <a:lnTo>
                    <a:pt x="42" y="55"/>
                  </a:lnTo>
                  <a:lnTo>
                    <a:pt x="46" y="51"/>
                  </a:lnTo>
                  <a:lnTo>
                    <a:pt x="50" y="47"/>
                  </a:lnTo>
                  <a:lnTo>
                    <a:pt x="60" y="40"/>
                  </a:lnTo>
                  <a:lnTo>
                    <a:pt x="71" y="35"/>
                  </a:lnTo>
                  <a:lnTo>
                    <a:pt x="83" y="31"/>
                  </a:lnTo>
                  <a:lnTo>
                    <a:pt x="95" y="29"/>
                  </a:lnTo>
                  <a:lnTo>
                    <a:pt x="95" y="29"/>
                  </a:lnTo>
                  <a:lnTo>
                    <a:pt x="95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6817680" y="3874680"/>
              <a:ext cx="37440" cy="33480"/>
            </a:xfrm>
            <a:custGeom>
              <a:avLst/>
              <a:gdLst/>
              <a:ahLst/>
              <a:rect l="l" t="t" r="r" b="b"/>
              <a:pathLst>
                <a:path w="84" h="84">
                  <a:moveTo>
                    <a:pt x="84" y="84"/>
                  </a:moveTo>
                  <a:lnTo>
                    <a:pt x="84" y="84"/>
                  </a:lnTo>
                  <a:lnTo>
                    <a:pt x="84" y="75"/>
                  </a:lnTo>
                  <a:lnTo>
                    <a:pt x="83" y="67"/>
                  </a:lnTo>
                  <a:lnTo>
                    <a:pt x="80" y="59"/>
                  </a:lnTo>
                  <a:lnTo>
                    <a:pt x="78" y="49"/>
                  </a:lnTo>
                  <a:lnTo>
                    <a:pt x="71" y="36"/>
                  </a:lnTo>
                  <a:lnTo>
                    <a:pt x="60" y="24"/>
                  </a:lnTo>
                  <a:lnTo>
                    <a:pt x="48" y="13"/>
                  </a:lnTo>
                  <a:lnTo>
                    <a:pt x="33" y="7"/>
                  </a:lnTo>
                  <a:lnTo>
                    <a:pt x="25" y="3"/>
                  </a:lnTo>
                  <a:lnTo>
                    <a:pt x="17" y="1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29"/>
                  </a:lnTo>
                  <a:lnTo>
                    <a:pt x="5" y="31"/>
                  </a:lnTo>
                  <a:lnTo>
                    <a:pt x="11" y="31"/>
                  </a:lnTo>
                  <a:lnTo>
                    <a:pt x="16" y="32"/>
                  </a:lnTo>
                  <a:lnTo>
                    <a:pt x="21" y="33"/>
                  </a:lnTo>
                  <a:lnTo>
                    <a:pt x="31" y="39"/>
                  </a:lnTo>
                  <a:lnTo>
                    <a:pt x="39" y="45"/>
                  </a:lnTo>
                  <a:lnTo>
                    <a:pt x="45" y="53"/>
                  </a:lnTo>
                  <a:lnTo>
                    <a:pt x="50" y="63"/>
                  </a:lnTo>
                  <a:lnTo>
                    <a:pt x="52" y="67"/>
                  </a:lnTo>
                  <a:lnTo>
                    <a:pt x="54" y="72"/>
                  </a:lnTo>
                  <a:lnTo>
                    <a:pt x="54" y="79"/>
                  </a:lnTo>
                  <a:lnTo>
                    <a:pt x="54" y="84"/>
                  </a:lnTo>
                  <a:lnTo>
                    <a:pt x="54" y="84"/>
                  </a:lnTo>
                  <a:lnTo>
                    <a:pt x="84" y="84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6817680" y="3908160"/>
              <a:ext cx="37440" cy="36000"/>
            </a:xfrm>
            <a:custGeom>
              <a:avLst/>
              <a:gdLst/>
              <a:ahLst/>
              <a:rect l="l" t="t" r="r" b="b"/>
              <a:pathLst>
                <a:path w="84" h="95">
                  <a:moveTo>
                    <a:pt x="0" y="95"/>
                  </a:moveTo>
                  <a:lnTo>
                    <a:pt x="0" y="95"/>
                  </a:lnTo>
                  <a:lnTo>
                    <a:pt x="8" y="94"/>
                  </a:lnTo>
                  <a:lnTo>
                    <a:pt x="17" y="92"/>
                  </a:lnTo>
                  <a:lnTo>
                    <a:pt x="25" y="91"/>
                  </a:lnTo>
                  <a:lnTo>
                    <a:pt x="33" y="88"/>
                  </a:lnTo>
                  <a:lnTo>
                    <a:pt x="41" y="84"/>
                  </a:lnTo>
                  <a:lnTo>
                    <a:pt x="48" y="80"/>
                  </a:lnTo>
                  <a:lnTo>
                    <a:pt x="55" y="75"/>
                  </a:lnTo>
                  <a:lnTo>
                    <a:pt x="60" y="68"/>
                  </a:lnTo>
                  <a:lnTo>
                    <a:pt x="66" y="62"/>
                  </a:lnTo>
                  <a:lnTo>
                    <a:pt x="71" y="55"/>
                  </a:lnTo>
                  <a:lnTo>
                    <a:pt x="75" y="47"/>
                  </a:lnTo>
                  <a:lnTo>
                    <a:pt x="79" y="39"/>
                  </a:lnTo>
                  <a:lnTo>
                    <a:pt x="82" y="29"/>
                  </a:lnTo>
                  <a:lnTo>
                    <a:pt x="83" y="20"/>
                  </a:lnTo>
                  <a:lnTo>
                    <a:pt x="84" y="11"/>
                  </a:lnTo>
                  <a:lnTo>
                    <a:pt x="84" y="0"/>
                  </a:lnTo>
                  <a:lnTo>
                    <a:pt x="54" y="0"/>
                  </a:lnTo>
                  <a:lnTo>
                    <a:pt x="54" y="8"/>
                  </a:lnTo>
                  <a:lnTo>
                    <a:pt x="52" y="15"/>
                  </a:lnTo>
                  <a:lnTo>
                    <a:pt x="51" y="21"/>
                  </a:lnTo>
                  <a:lnTo>
                    <a:pt x="50" y="28"/>
                  </a:lnTo>
                  <a:lnTo>
                    <a:pt x="47" y="33"/>
                  </a:lnTo>
                  <a:lnTo>
                    <a:pt x="44" y="39"/>
                  </a:lnTo>
                  <a:lnTo>
                    <a:pt x="41" y="44"/>
                  </a:lnTo>
                  <a:lnTo>
                    <a:pt x="37" y="48"/>
                  </a:lnTo>
                  <a:lnTo>
                    <a:pt x="35" y="52"/>
                  </a:lnTo>
                  <a:lnTo>
                    <a:pt x="31" y="55"/>
                  </a:lnTo>
                  <a:lnTo>
                    <a:pt x="25" y="58"/>
                  </a:lnTo>
                  <a:lnTo>
                    <a:pt x="21" y="60"/>
                  </a:lnTo>
                  <a:lnTo>
                    <a:pt x="16" y="62"/>
                  </a:lnTo>
                  <a:lnTo>
                    <a:pt x="11" y="63"/>
                  </a:lnTo>
                  <a:lnTo>
                    <a:pt x="5" y="64"/>
                  </a:lnTo>
                  <a:lnTo>
                    <a:pt x="0" y="64"/>
                  </a:lnTo>
                  <a:lnTo>
                    <a:pt x="0" y="64"/>
                  </a:lnTo>
                  <a:lnTo>
                    <a:pt x="0" y="95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6778440" y="3908160"/>
              <a:ext cx="38880" cy="36000"/>
            </a:xfrm>
            <a:custGeom>
              <a:avLst/>
              <a:gdLst/>
              <a:ahLst/>
              <a:rect l="l" t="t" r="r" b="b"/>
              <a:pathLst>
                <a:path w="95" h="95">
                  <a:moveTo>
                    <a:pt x="0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3" y="20"/>
                  </a:lnTo>
                  <a:lnTo>
                    <a:pt x="6" y="31"/>
                  </a:lnTo>
                  <a:lnTo>
                    <a:pt x="8" y="39"/>
                  </a:lnTo>
                  <a:lnTo>
                    <a:pt x="12" y="48"/>
                  </a:lnTo>
                  <a:lnTo>
                    <a:pt x="18" y="56"/>
                  </a:lnTo>
                  <a:lnTo>
                    <a:pt x="23" y="63"/>
                  </a:lnTo>
                  <a:lnTo>
                    <a:pt x="30" y="70"/>
                  </a:lnTo>
                  <a:lnTo>
                    <a:pt x="36" y="75"/>
                  </a:lnTo>
                  <a:lnTo>
                    <a:pt x="44" y="80"/>
                  </a:lnTo>
                  <a:lnTo>
                    <a:pt x="52" y="84"/>
                  </a:lnTo>
                  <a:lnTo>
                    <a:pt x="60" y="88"/>
                  </a:lnTo>
                  <a:lnTo>
                    <a:pt x="68" y="91"/>
                  </a:lnTo>
                  <a:lnTo>
                    <a:pt x="78" y="92"/>
                  </a:lnTo>
                  <a:lnTo>
                    <a:pt x="86" y="94"/>
                  </a:lnTo>
                  <a:lnTo>
                    <a:pt x="95" y="95"/>
                  </a:lnTo>
                  <a:lnTo>
                    <a:pt x="95" y="64"/>
                  </a:lnTo>
                  <a:lnTo>
                    <a:pt x="88" y="64"/>
                  </a:lnTo>
                  <a:lnTo>
                    <a:pt x="83" y="63"/>
                  </a:lnTo>
                  <a:lnTo>
                    <a:pt x="76" y="62"/>
                  </a:lnTo>
                  <a:lnTo>
                    <a:pt x="71" y="59"/>
                  </a:lnTo>
                  <a:lnTo>
                    <a:pt x="66" y="58"/>
                  </a:lnTo>
                  <a:lnTo>
                    <a:pt x="60" y="55"/>
                  </a:lnTo>
                  <a:lnTo>
                    <a:pt x="55" y="51"/>
                  </a:lnTo>
                  <a:lnTo>
                    <a:pt x="51" y="47"/>
                  </a:lnTo>
                  <a:lnTo>
                    <a:pt x="47" y="43"/>
                  </a:lnTo>
                  <a:lnTo>
                    <a:pt x="43" y="37"/>
                  </a:lnTo>
                  <a:lnTo>
                    <a:pt x="39" y="32"/>
                  </a:lnTo>
                  <a:lnTo>
                    <a:pt x="36" y="27"/>
                  </a:lnTo>
                  <a:lnTo>
                    <a:pt x="34" y="21"/>
                  </a:lnTo>
                  <a:lnTo>
                    <a:pt x="32" y="15"/>
                  </a:lnTo>
                  <a:lnTo>
                    <a:pt x="31" y="8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21415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2520360" y="2538360"/>
              <a:ext cx="81720" cy="75240"/>
            </a:xfrm>
            <a:custGeom>
              <a:avLst/>
              <a:gdLst/>
              <a:ahLst/>
              <a:rect l="l" t="t" r="r" b="b"/>
              <a:pathLst>
                <a:path w="188" h="189">
                  <a:moveTo>
                    <a:pt x="93" y="0"/>
                  </a:moveTo>
                  <a:lnTo>
                    <a:pt x="103" y="0"/>
                  </a:lnTo>
                  <a:lnTo>
                    <a:pt x="112" y="1"/>
                  </a:lnTo>
                  <a:lnTo>
                    <a:pt x="122" y="4"/>
                  </a:lnTo>
                  <a:lnTo>
                    <a:pt x="131" y="7"/>
                  </a:lnTo>
                  <a:lnTo>
                    <a:pt x="139" y="11"/>
                  </a:lnTo>
                  <a:lnTo>
                    <a:pt x="147" y="16"/>
                  </a:lnTo>
                  <a:lnTo>
                    <a:pt x="154" y="22"/>
                  </a:lnTo>
                  <a:lnTo>
                    <a:pt x="160" y="28"/>
                  </a:lnTo>
                  <a:lnTo>
                    <a:pt x="167" y="35"/>
                  </a:lnTo>
                  <a:lnTo>
                    <a:pt x="172" y="42"/>
                  </a:lnTo>
                  <a:lnTo>
                    <a:pt x="176" y="50"/>
                  </a:lnTo>
                  <a:lnTo>
                    <a:pt x="180" y="58"/>
                  </a:lnTo>
                  <a:lnTo>
                    <a:pt x="183" y="66"/>
                  </a:lnTo>
                  <a:lnTo>
                    <a:pt x="186" y="75"/>
                  </a:lnTo>
                  <a:lnTo>
                    <a:pt x="187" y="84"/>
                  </a:lnTo>
                  <a:lnTo>
                    <a:pt x="188" y="94"/>
                  </a:lnTo>
                  <a:lnTo>
                    <a:pt x="187" y="103"/>
                  </a:lnTo>
                  <a:lnTo>
                    <a:pt x="186" y="112"/>
                  </a:lnTo>
                  <a:lnTo>
                    <a:pt x="183" y="122"/>
                  </a:lnTo>
                  <a:lnTo>
                    <a:pt x="180" y="131"/>
                  </a:lnTo>
                  <a:lnTo>
                    <a:pt x="176" y="139"/>
                  </a:lnTo>
                  <a:lnTo>
                    <a:pt x="172" y="147"/>
                  </a:lnTo>
                  <a:lnTo>
                    <a:pt x="167" y="154"/>
                  </a:lnTo>
                  <a:lnTo>
                    <a:pt x="160" y="161"/>
                  </a:lnTo>
                  <a:lnTo>
                    <a:pt x="154" y="167"/>
                  </a:lnTo>
                  <a:lnTo>
                    <a:pt x="147" y="173"/>
                  </a:lnTo>
                  <a:lnTo>
                    <a:pt x="139" y="177"/>
                  </a:lnTo>
                  <a:lnTo>
                    <a:pt x="131" y="181"/>
                  </a:lnTo>
                  <a:lnTo>
                    <a:pt x="122" y="185"/>
                  </a:lnTo>
                  <a:lnTo>
                    <a:pt x="112" y="186"/>
                  </a:lnTo>
                  <a:lnTo>
                    <a:pt x="103" y="187"/>
                  </a:lnTo>
                  <a:lnTo>
                    <a:pt x="93" y="189"/>
                  </a:lnTo>
                  <a:lnTo>
                    <a:pt x="84" y="187"/>
                  </a:lnTo>
                  <a:lnTo>
                    <a:pt x="75" y="186"/>
                  </a:lnTo>
                  <a:lnTo>
                    <a:pt x="65" y="185"/>
                  </a:lnTo>
                  <a:lnTo>
                    <a:pt x="57" y="181"/>
                  </a:lnTo>
                  <a:lnTo>
                    <a:pt x="49" y="177"/>
                  </a:lnTo>
                  <a:lnTo>
                    <a:pt x="41" y="173"/>
                  </a:lnTo>
                  <a:lnTo>
                    <a:pt x="35" y="167"/>
                  </a:lnTo>
                  <a:lnTo>
                    <a:pt x="28" y="161"/>
                  </a:lnTo>
                  <a:lnTo>
                    <a:pt x="21" y="154"/>
                  </a:lnTo>
                  <a:lnTo>
                    <a:pt x="16" y="147"/>
                  </a:lnTo>
                  <a:lnTo>
                    <a:pt x="11" y="139"/>
                  </a:lnTo>
                  <a:lnTo>
                    <a:pt x="7" y="131"/>
                  </a:lnTo>
                  <a:lnTo>
                    <a:pt x="4" y="122"/>
                  </a:lnTo>
                  <a:lnTo>
                    <a:pt x="1" y="112"/>
                  </a:lnTo>
                  <a:lnTo>
                    <a:pt x="0" y="103"/>
                  </a:lnTo>
                  <a:lnTo>
                    <a:pt x="0" y="94"/>
                  </a:lnTo>
                  <a:lnTo>
                    <a:pt x="0" y="84"/>
                  </a:lnTo>
                  <a:lnTo>
                    <a:pt x="1" y="75"/>
                  </a:lnTo>
                  <a:lnTo>
                    <a:pt x="4" y="66"/>
                  </a:lnTo>
                  <a:lnTo>
                    <a:pt x="7" y="58"/>
                  </a:lnTo>
                  <a:lnTo>
                    <a:pt x="11" y="50"/>
                  </a:lnTo>
                  <a:lnTo>
                    <a:pt x="16" y="42"/>
                  </a:lnTo>
                  <a:lnTo>
                    <a:pt x="21" y="35"/>
                  </a:lnTo>
                  <a:lnTo>
                    <a:pt x="28" y="28"/>
                  </a:lnTo>
                  <a:lnTo>
                    <a:pt x="35" y="22"/>
                  </a:lnTo>
                  <a:lnTo>
                    <a:pt x="41" y="16"/>
                  </a:lnTo>
                  <a:lnTo>
                    <a:pt x="49" y="11"/>
                  </a:lnTo>
                  <a:lnTo>
                    <a:pt x="57" y="7"/>
                  </a:lnTo>
                  <a:lnTo>
                    <a:pt x="65" y="4"/>
                  </a:lnTo>
                  <a:lnTo>
                    <a:pt x="75" y="1"/>
                  </a:lnTo>
                  <a:lnTo>
                    <a:pt x="84" y="0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2561400" y="2536920"/>
              <a:ext cx="43560" cy="38880"/>
            </a:xfrm>
            <a:custGeom>
              <a:avLst/>
              <a:gdLst/>
              <a:ahLst/>
              <a:rect l="l" t="t" r="r" b="b"/>
              <a:pathLst>
                <a:path w="101" h="101">
                  <a:moveTo>
                    <a:pt x="101" y="101"/>
                  </a:moveTo>
                  <a:lnTo>
                    <a:pt x="101" y="101"/>
                  </a:lnTo>
                  <a:lnTo>
                    <a:pt x="101" y="91"/>
                  </a:lnTo>
                  <a:lnTo>
                    <a:pt x="99" y="81"/>
                  </a:lnTo>
                  <a:lnTo>
                    <a:pt x="97" y="71"/>
                  </a:lnTo>
                  <a:lnTo>
                    <a:pt x="93" y="62"/>
                  </a:lnTo>
                  <a:lnTo>
                    <a:pt x="89" y="54"/>
                  </a:lnTo>
                  <a:lnTo>
                    <a:pt x="85" y="45"/>
                  </a:lnTo>
                  <a:lnTo>
                    <a:pt x="78" y="38"/>
                  </a:lnTo>
                  <a:lnTo>
                    <a:pt x="71" y="30"/>
                  </a:lnTo>
                  <a:lnTo>
                    <a:pt x="65" y="23"/>
                  </a:lnTo>
                  <a:lnTo>
                    <a:pt x="57" y="18"/>
                  </a:lnTo>
                  <a:lnTo>
                    <a:pt x="49" y="12"/>
                  </a:lnTo>
                  <a:lnTo>
                    <a:pt x="39" y="8"/>
                  </a:lnTo>
                  <a:lnTo>
                    <a:pt x="31" y="6"/>
                  </a:lnTo>
                  <a:lnTo>
                    <a:pt x="21" y="3"/>
                  </a:lnTo>
                  <a:lnTo>
                    <a:pt x="11" y="2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0" y="14"/>
                  </a:lnTo>
                  <a:lnTo>
                    <a:pt x="18" y="15"/>
                  </a:lnTo>
                  <a:lnTo>
                    <a:pt x="27" y="18"/>
                  </a:lnTo>
                  <a:lnTo>
                    <a:pt x="35" y="21"/>
                  </a:lnTo>
                  <a:lnTo>
                    <a:pt x="43" y="25"/>
                  </a:lnTo>
                  <a:lnTo>
                    <a:pt x="50" y="29"/>
                  </a:lnTo>
                  <a:lnTo>
                    <a:pt x="57" y="34"/>
                  </a:lnTo>
                  <a:lnTo>
                    <a:pt x="63" y="39"/>
                  </a:lnTo>
                  <a:lnTo>
                    <a:pt x="69" y="46"/>
                  </a:lnTo>
                  <a:lnTo>
                    <a:pt x="74" y="53"/>
                  </a:lnTo>
                  <a:lnTo>
                    <a:pt x="78" y="59"/>
                  </a:lnTo>
                  <a:lnTo>
                    <a:pt x="82" y="67"/>
                  </a:lnTo>
                  <a:lnTo>
                    <a:pt x="85" y="75"/>
                  </a:lnTo>
                  <a:lnTo>
                    <a:pt x="87" y="83"/>
                  </a:lnTo>
                  <a:lnTo>
                    <a:pt x="89" y="93"/>
                  </a:lnTo>
                  <a:lnTo>
                    <a:pt x="89" y="101"/>
                  </a:lnTo>
                  <a:lnTo>
                    <a:pt x="89" y="101"/>
                  </a:lnTo>
                  <a:lnTo>
                    <a:pt x="101" y="10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2561400" y="2576160"/>
              <a:ext cx="43560" cy="38880"/>
            </a:xfrm>
            <a:custGeom>
              <a:avLst/>
              <a:gdLst/>
              <a:ahLst/>
              <a:rect l="l" t="t" r="r" b="b"/>
              <a:pathLst>
                <a:path w="101" h="100">
                  <a:moveTo>
                    <a:pt x="0" y="100"/>
                  </a:moveTo>
                  <a:lnTo>
                    <a:pt x="0" y="100"/>
                  </a:lnTo>
                  <a:lnTo>
                    <a:pt x="11" y="100"/>
                  </a:lnTo>
                  <a:lnTo>
                    <a:pt x="21" y="99"/>
                  </a:lnTo>
                  <a:lnTo>
                    <a:pt x="31" y="96"/>
                  </a:lnTo>
                  <a:lnTo>
                    <a:pt x="39" y="92"/>
                  </a:lnTo>
                  <a:lnTo>
                    <a:pt x="49" y="88"/>
                  </a:lnTo>
                  <a:lnTo>
                    <a:pt x="57" y="84"/>
                  </a:lnTo>
                  <a:lnTo>
                    <a:pt x="65" y="77"/>
                  </a:lnTo>
                  <a:lnTo>
                    <a:pt x="71" y="71"/>
                  </a:lnTo>
                  <a:lnTo>
                    <a:pt x="78" y="64"/>
                  </a:lnTo>
                  <a:lnTo>
                    <a:pt x="85" y="56"/>
                  </a:lnTo>
                  <a:lnTo>
                    <a:pt x="89" y="48"/>
                  </a:lnTo>
                  <a:lnTo>
                    <a:pt x="93" y="38"/>
                  </a:lnTo>
                  <a:lnTo>
                    <a:pt x="97" y="30"/>
                  </a:lnTo>
                  <a:lnTo>
                    <a:pt x="99" y="20"/>
                  </a:lnTo>
                  <a:lnTo>
                    <a:pt x="101" y="10"/>
                  </a:lnTo>
                  <a:lnTo>
                    <a:pt x="101" y="0"/>
                  </a:lnTo>
                  <a:lnTo>
                    <a:pt x="89" y="0"/>
                  </a:lnTo>
                  <a:lnTo>
                    <a:pt x="89" y="9"/>
                  </a:lnTo>
                  <a:lnTo>
                    <a:pt x="87" y="18"/>
                  </a:lnTo>
                  <a:lnTo>
                    <a:pt x="85" y="26"/>
                  </a:lnTo>
                  <a:lnTo>
                    <a:pt x="82" y="34"/>
                  </a:lnTo>
                  <a:lnTo>
                    <a:pt x="78" y="42"/>
                  </a:lnTo>
                  <a:lnTo>
                    <a:pt x="74" y="49"/>
                  </a:lnTo>
                  <a:lnTo>
                    <a:pt x="69" y="56"/>
                  </a:lnTo>
                  <a:lnTo>
                    <a:pt x="63" y="63"/>
                  </a:lnTo>
                  <a:lnTo>
                    <a:pt x="57" y="68"/>
                  </a:lnTo>
                  <a:lnTo>
                    <a:pt x="50" y="73"/>
                  </a:lnTo>
                  <a:lnTo>
                    <a:pt x="43" y="77"/>
                  </a:lnTo>
                  <a:lnTo>
                    <a:pt x="35" y="81"/>
                  </a:lnTo>
                  <a:lnTo>
                    <a:pt x="27" y="84"/>
                  </a:lnTo>
                  <a:lnTo>
                    <a:pt x="18" y="87"/>
                  </a:lnTo>
                  <a:lnTo>
                    <a:pt x="10" y="88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2517480" y="2576160"/>
              <a:ext cx="43560" cy="38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0"/>
                  </a:moveTo>
                  <a:lnTo>
                    <a:pt x="0" y="0"/>
                  </a:lnTo>
                  <a:lnTo>
                    <a:pt x="2" y="10"/>
                  </a:lnTo>
                  <a:lnTo>
                    <a:pt x="3" y="20"/>
                  </a:lnTo>
                  <a:lnTo>
                    <a:pt x="6" y="30"/>
                  </a:lnTo>
                  <a:lnTo>
                    <a:pt x="8" y="38"/>
                  </a:lnTo>
                  <a:lnTo>
                    <a:pt x="12" y="48"/>
                  </a:lnTo>
                  <a:lnTo>
                    <a:pt x="18" y="56"/>
                  </a:lnTo>
                  <a:lnTo>
                    <a:pt x="23" y="64"/>
                  </a:lnTo>
                  <a:lnTo>
                    <a:pt x="30" y="71"/>
                  </a:lnTo>
                  <a:lnTo>
                    <a:pt x="38" y="77"/>
                  </a:lnTo>
                  <a:lnTo>
                    <a:pt x="44" y="84"/>
                  </a:lnTo>
                  <a:lnTo>
                    <a:pt x="54" y="88"/>
                  </a:lnTo>
                  <a:lnTo>
                    <a:pt x="62" y="92"/>
                  </a:lnTo>
                  <a:lnTo>
                    <a:pt x="71" y="96"/>
                  </a:lnTo>
                  <a:lnTo>
                    <a:pt x="80" y="99"/>
                  </a:lnTo>
                  <a:lnTo>
                    <a:pt x="91" y="100"/>
                  </a:lnTo>
                  <a:lnTo>
                    <a:pt x="100" y="100"/>
                  </a:lnTo>
                  <a:lnTo>
                    <a:pt x="100" y="88"/>
                  </a:lnTo>
                  <a:lnTo>
                    <a:pt x="92" y="88"/>
                  </a:lnTo>
                  <a:lnTo>
                    <a:pt x="83" y="87"/>
                  </a:lnTo>
                  <a:lnTo>
                    <a:pt x="75" y="84"/>
                  </a:lnTo>
                  <a:lnTo>
                    <a:pt x="67" y="81"/>
                  </a:lnTo>
                  <a:lnTo>
                    <a:pt x="59" y="77"/>
                  </a:lnTo>
                  <a:lnTo>
                    <a:pt x="52" y="73"/>
                  </a:lnTo>
                  <a:lnTo>
                    <a:pt x="46" y="68"/>
                  </a:lnTo>
                  <a:lnTo>
                    <a:pt x="39" y="63"/>
                  </a:lnTo>
                  <a:lnTo>
                    <a:pt x="34" y="56"/>
                  </a:lnTo>
                  <a:lnTo>
                    <a:pt x="28" y="49"/>
                  </a:lnTo>
                  <a:lnTo>
                    <a:pt x="24" y="42"/>
                  </a:lnTo>
                  <a:lnTo>
                    <a:pt x="20" y="34"/>
                  </a:lnTo>
                  <a:lnTo>
                    <a:pt x="18" y="26"/>
                  </a:lnTo>
                  <a:lnTo>
                    <a:pt x="15" y="18"/>
                  </a:lnTo>
                  <a:lnTo>
                    <a:pt x="14" y="9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2517480" y="2536920"/>
              <a:ext cx="43560" cy="38880"/>
            </a:xfrm>
            <a:custGeom>
              <a:avLst/>
              <a:gdLst/>
              <a:ahLst/>
              <a:rect l="l" t="t" r="r" b="b"/>
              <a:pathLst>
                <a:path w="100" h="101">
                  <a:moveTo>
                    <a:pt x="100" y="0"/>
                  </a:moveTo>
                  <a:lnTo>
                    <a:pt x="100" y="0"/>
                  </a:lnTo>
                  <a:lnTo>
                    <a:pt x="91" y="2"/>
                  </a:lnTo>
                  <a:lnTo>
                    <a:pt x="80" y="3"/>
                  </a:lnTo>
                  <a:lnTo>
                    <a:pt x="71" y="6"/>
                  </a:lnTo>
                  <a:lnTo>
                    <a:pt x="62" y="8"/>
                  </a:lnTo>
                  <a:lnTo>
                    <a:pt x="54" y="12"/>
                  </a:lnTo>
                  <a:lnTo>
                    <a:pt x="44" y="18"/>
                  </a:lnTo>
                  <a:lnTo>
                    <a:pt x="38" y="23"/>
                  </a:lnTo>
                  <a:lnTo>
                    <a:pt x="30" y="30"/>
                  </a:lnTo>
                  <a:lnTo>
                    <a:pt x="23" y="38"/>
                  </a:lnTo>
                  <a:lnTo>
                    <a:pt x="18" y="45"/>
                  </a:lnTo>
                  <a:lnTo>
                    <a:pt x="12" y="54"/>
                  </a:lnTo>
                  <a:lnTo>
                    <a:pt x="8" y="62"/>
                  </a:lnTo>
                  <a:lnTo>
                    <a:pt x="6" y="71"/>
                  </a:lnTo>
                  <a:lnTo>
                    <a:pt x="3" y="81"/>
                  </a:lnTo>
                  <a:lnTo>
                    <a:pt x="2" y="91"/>
                  </a:lnTo>
                  <a:lnTo>
                    <a:pt x="0" y="101"/>
                  </a:lnTo>
                  <a:lnTo>
                    <a:pt x="14" y="101"/>
                  </a:lnTo>
                  <a:lnTo>
                    <a:pt x="14" y="93"/>
                  </a:lnTo>
                  <a:lnTo>
                    <a:pt x="15" y="83"/>
                  </a:lnTo>
                  <a:lnTo>
                    <a:pt x="18" y="75"/>
                  </a:lnTo>
                  <a:lnTo>
                    <a:pt x="20" y="67"/>
                  </a:lnTo>
                  <a:lnTo>
                    <a:pt x="24" y="59"/>
                  </a:lnTo>
                  <a:lnTo>
                    <a:pt x="28" y="53"/>
                  </a:lnTo>
                  <a:lnTo>
                    <a:pt x="34" y="46"/>
                  </a:lnTo>
                  <a:lnTo>
                    <a:pt x="39" y="39"/>
                  </a:lnTo>
                  <a:lnTo>
                    <a:pt x="46" y="34"/>
                  </a:lnTo>
                  <a:lnTo>
                    <a:pt x="52" y="29"/>
                  </a:lnTo>
                  <a:lnTo>
                    <a:pt x="59" y="25"/>
                  </a:lnTo>
                  <a:lnTo>
                    <a:pt x="67" y="21"/>
                  </a:lnTo>
                  <a:lnTo>
                    <a:pt x="75" y="18"/>
                  </a:lnTo>
                  <a:lnTo>
                    <a:pt x="83" y="15"/>
                  </a:lnTo>
                  <a:lnTo>
                    <a:pt x="92" y="14"/>
                  </a:lnTo>
                  <a:lnTo>
                    <a:pt x="100" y="14"/>
                  </a:lnTo>
                  <a:lnTo>
                    <a:pt x="100" y="14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2545560" y="2563200"/>
              <a:ext cx="31320" cy="25920"/>
            </a:xfrm>
            <a:custGeom>
              <a:avLst/>
              <a:gdLst/>
              <a:ahLst/>
              <a:rect l="l" t="t" r="r" b="b"/>
              <a:pathLst>
                <a:path w="68" h="68">
                  <a:moveTo>
                    <a:pt x="33" y="0"/>
                  </a:moveTo>
                  <a:lnTo>
                    <a:pt x="40" y="0"/>
                  </a:lnTo>
                  <a:lnTo>
                    <a:pt x="47" y="3"/>
                  </a:lnTo>
                  <a:lnTo>
                    <a:pt x="52" y="6"/>
                  </a:lnTo>
                  <a:lnTo>
                    <a:pt x="58" y="10"/>
                  </a:lnTo>
                  <a:lnTo>
                    <a:pt x="62" y="15"/>
                  </a:lnTo>
                  <a:lnTo>
                    <a:pt x="66" y="20"/>
                  </a:lnTo>
                  <a:lnTo>
                    <a:pt x="67" y="27"/>
                  </a:lnTo>
                  <a:lnTo>
                    <a:pt x="68" y="34"/>
                  </a:lnTo>
                  <a:lnTo>
                    <a:pt x="67" y="40"/>
                  </a:lnTo>
                  <a:lnTo>
                    <a:pt x="66" y="47"/>
                  </a:lnTo>
                  <a:lnTo>
                    <a:pt x="62" y="52"/>
                  </a:lnTo>
                  <a:lnTo>
                    <a:pt x="58" y="58"/>
                  </a:lnTo>
                  <a:lnTo>
                    <a:pt x="52" y="62"/>
                  </a:lnTo>
                  <a:lnTo>
                    <a:pt x="47" y="66"/>
                  </a:lnTo>
                  <a:lnTo>
                    <a:pt x="40" y="67"/>
                  </a:lnTo>
                  <a:lnTo>
                    <a:pt x="33" y="68"/>
                  </a:lnTo>
                  <a:lnTo>
                    <a:pt x="27" y="67"/>
                  </a:lnTo>
                  <a:lnTo>
                    <a:pt x="20" y="66"/>
                  </a:lnTo>
                  <a:lnTo>
                    <a:pt x="15" y="62"/>
                  </a:lnTo>
                  <a:lnTo>
                    <a:pt x="9" y="58"/>
                  </a:lnTo>
                  <a:lnTo>
                    <a:pt x="5" y="52"/>
                  </a:lnTo>
                  <a:lnTo>
                    <a:pt x="3" y="47"/>
                  </a:lnTo>
                  <a:lnTo>
                    <a:pt x="0" y="40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3" y="20"/>
                  </a:lnTo>
                  <a:lnTo>
                    <a:pt x="5" y="15"/>
                  </a:lnTo>
                  <a:lnTo>
                    <a:pt x="9" y="10"/>
                  </a:lnTo>
                  <a:lnTo>
                    <a:pt x="15" y="6"/>
                  </a:lnTo>
                  <a:lnTo>
                    <a:pt x="20" y="3"/>
                  </a:lnTo>
                  <a:lnTo>
                    <a:pt x="27" y="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2561400" y="2560320"/>
              <a:ext cx="17280" cy="15480"/>
            </a:xfrm>
            <a:custGeom>
              <a:avLst/>
              <a:gdLst/>
              <a:ahLst/>
              <a:rect l="l" t="t" r="r" b="b"/>
              <a:pathLst>
                <a:path w="41" h="40">
                  <a:moveTo>
                    <a:pt x="41" y="40"/>
                  </a:moveTo>
                  <a:lnTo>
                    <a:pt x="41" y="40"/>
                  </a:lnTo>
                  <a:lnTo>
                    <a:pt x="41" y="32"/>
                  </a:lnTo>
                  <a:lnTo>
                    <a:pt x="38" y="25"/>
                  </a:lnTo>
                  <a:lnTo>
                    <a:pt x="34" y="18"/>
                  </a:lnTo>
                  <a:lnTo>
                    <a:pt x="30" y="12"/>
                  </a:lnTo>
                  <a:lnTo>
                    <a:pt x="23" y="6"/>
                  </a:lnTo>
                  <a:lnTo>
                    <a:pt x="16" y="4"/>
                  </a:lnTo>
                  <a:lnTo>
                    <a:pt x="8" y="1"/>
                  </a:lnTo>
                  <a:lnTo>
                    <a:pt x="0" y="0"/>
                  </a:lnTo>
                  <a:lnTo>
                    <a:pt x="0" y="13"/>
                  </a:lnTo>
                  <a:lnTo>
                    <a:pt x="6" y="13"/>
                  </a:lnTo>
                  <a:lnTo>
                    <a:pt x="11" y="14"/>
                  </a:lnTo>
                  <a:lnTo>
                    <a:pt x="16" y="17"/>
                  </a:lnTo>
                  <a:lnTo>
                    <a:pt x="21" y="21"/>
                  </a:lnTo>
                  <a:lnTo>
                    <a:pt x="23" y="25"/>
                  </a:lnTo>
                  <a:lnTo>
                    <a:pt x="26" y="29"/>
                  </a:lnTo>
                  <a:lnTo>
                    <a:pt x="27" y="34"/>
                  </a:lnTo>
                  <a:lnTo>
                    <a:pt x="29" y="40"/>
                  </a:lnTo>
                  <a:lnTo>
                    <a:pt x="29" y="40"/>
                  </a:lnTo>
                  <a:lnTo>
                    <a:pt x="41" y="4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2561400" y="2576160"/>
              <a:ext cx="17280" cy="15840"/>
            </a:xfrm>
            <a:custGeom>
              <a:avLst/>
              <a:gdLst/>
              <a:ahLst/>
              <a:rect l="l" t="t" r="r" b="b"/>
              <a:pathLst>
                <a:path w="41" h="40">
                  <a:moveTo>
                    <a:pt x="0" y="40"/>
                  </a:moveTo>
                  <a:lnTo>
                    <a:pt x="0" y="40"/>
                  </a:lnTo>
                  <a:lnTo>
                    <a:pt x="8" y="40"/>
                  </a:lnTo>
                  <a:lnTo>
                    <a:pt x="16" y="37"/>
                  </a:lnTo>
                  <a:lnTo>
                    <a:pt x="23" y="33"/>
                  </a:lnTo>
                  <a:lnTo>
                    <a:pt x="30" y="29"/>
                  </a:lnTo>
                  <a:lnTo>
                    <a:pt x="34" y="22"/>
                  </a:lnTo>
                  <a:lnTo>
                    <a:pt x="38" y="16"/>
                  </a:lnTo>
                  <a:lnTo>
                    <a:pt x="41" y="8"/>
                  </a:lnTo>
                  <a:lnTo>
                    <a:pt x="41" y="0"/>
                  </a:lnTo>
                  <a:lnTo>
                    <a:pt x="29" y="0"/>
                  </a:lnTo>
                  <a:lnTo>
                    <a:pt x="27" y="5"/>
                  </a:lnTo>
                  <a:lnTo>
                    <a:pt x="26" y="10"/>
                  </a:lnTo>
                  <a:lnTo>
                    <a:pt x="23" y="16"/>
                  </a:lnTo>
                  <a:lnTo>
                    <a:pt x="21" y="20"/>
                  </a:lnTo>
                  <a:lnTo>
                    <a:pt x="16" y="22"/>
                  </a:lnTo>
                  <a:lnTo>
                    <a:pt x="11" y="25"/>
                  </a:lnTo>
                  <a:lnTo>
                    <a:pt x="6" y="2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2544120" y="2576160"/>
              <a:ext cx="16920" cy="158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0" y="0"/>
                  </a:lnTo>
                  <a:lnTo>
                    <a:pt x="2" y="8"/>
                  </a:lnTo>
                  <a:lnTo>
                    <a:pt x="4" y="16"/>
                  </a:lnTo>
                  <a:lnTo>
                    <a:pt x="7" y="22"/>
                  </a:lnTo>
                  <a:lnTo>
                    <a:pt x="12" y="29"/>
                  </a:lnTo>
                  <a:lnTo>
                    <a:pt x="18" y="33"/>
                  </a:lnTo>
                  <a:lnTo>
                    <a:pt x="26" y="37"/>
                  </a:lnTo>
                  <a:lnTo>
                    <a:pt x="32" y="40"/>
                  </a:lnTo>
                  <a:lnTo>
                    <a:pt x="40" y="40"/>
                  </a:lnTo>
                  <a:lnTo>
                    <a:pt x="40" y="28"/>
                  </a:lnTo>
                  <a:lnTo>
                    <a:pt x="35" y="26"/>
                  </a:lnTo>
                  <a:lnTo>
                    <a:pt x="30" y="25"/>
                  </a:lnTo>
                  <a:lnTo>
                    <a:pt x="26" y="22"/>
                  </a:lnTo>
                  <a:lnTo>
                    <a:pt x="22" y="20"/>
                  </a:lnTo>
                  <a:lnTo>
                    <a:pt x="18" y="16"/>
                  </a:lnTo>
                  <a:lnTo>
                    <a:pt x="15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2544120" y="2560320"/>
              <a:ext cx="16920" cy="1548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40" y="0"/>
                  </a:moveTo>
                  <a:lnTo>
                    <a:pt x="40" y="0"/>
                  </a:lnTo>
                  <a:lnTo>
                    <a:pt x="32" y="1"/>
                  </a:lnTo>
                  <a:lnTo>
                    <a:pt x="26" y="4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7" y="18"/>
                  </a:lnTo>
                  <a:lnTo>
                    <a:pt x="4" y="25"/>
                  </a:lnTo>
                  <a:lnTo>
                    <a:pt x="2" y="32"/>
                  </a:lnTo>
                  <a:lnTo>
                    <a:pt x="0" y="40"/>
                  </a:lnTo>
                  <a:lnTo>
                    <a:pt x="14" y="40"/>
                  </a:lnTo>
                  <a:lnTo>
                    <a:pt x="14" y="34"/>
                  </a:lnTo>
                  <a:lnTo>
                    <a:pt x="15" y="29"/>
                  </a:lnTo>
                  <a:lnTo>
                    <a:pt x="18" y="25"/>
                  </a:lnTo>
                  <a:lnTo>
                    <a:pt x="22" y="21"/>
                  </a:lnTo>
                  <a:lnTo>
                    <a:pt x="26" y="17"/>
                  </a:lnTo>
                  <a:lnTo>
                    <a:pt x="30" y="14"/>
                  </a:lnTo>
                  <a:lnTo>
                    <a:pt x="35" y="13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6974640" y="3895200"/>
              <a:ext cx="81720" cy="75240"/>
            </a:xfrm>
            <a:custGeom>
              <a:avLst/>
              <a:gdLst/>
              <a:ahLst/>
              <a:rect l="l" t="t" r="r" b="b"/>
              <a:pathLst>
                <a:path w="188" h="188">
                  <a:moveTo>
                    <a:pt x="94" y="0"/>
                  </a:moveTo>
                  <a:lnTo>
                    <a:pt x="104" y="1"/>
                  </a:lnTo>
                  <a:lnTo>
                    <a:pt x="113" y="3"/>
                  </a:lnTo>
                  <a:lnTo>
                    <a:pt x="123" y="5"/>
                  </a:lnTo>
                  <a:lnTo>
                    <a:pt x="131" y="8"/>
                  </a:lnTo>
                  <a:lnTo>
                    <a:pt x="139" y="12"/>
                  </a:lnTo>
                  <a:lnTo>
                    <a:pt x="147" y="16"/>
                  </a:lnTo>
                  <a:lnTo>
                    <a:pt x="153" y="23"/>
                  </a:lnTo>
                  <a:lnTo>
                    <a:pt x="160" y="28"/>
                  </a:lnTo>
                  <a:lnTo>
                    <a:pt x="167" y="35"/>
                  </a:lnTo>
                  <a:lnTo>
                    <a:pt x="172" y="41"/>
                  </a:lnTo>
                  <a:lnTo>
                    <a:pt x="177" y="49"/>
                  </a:lnTo>
                  <a:lnTo>
                    <a:pt x="181" y="57"/>
                  </a:lnTo>
                  <a:lnTo>
                    <a:pt x="184" y="67"/>
                  </a:lnTo>
                  <a:lnTo>
                    <a:pt x="187" y="76"/>
                  </a:lnTo>
                  <a:lnTo>
                    <a:pt x="188" y="86"/>
                  </a:lnTo>
                  <a:lnTo>
                    <a:pt x="188" y="95"/>
                  </a:lnTo>
                  <a:lnTo>
                    <a:pt x="188" y="104"/>
                  </a:lnTo>
                  <a:lnTo>
                    <a:pt x="187" y="114"/>
                  </a:lnTo>
                  <a:lnTo>
                    <a:pt x="184" y="123"/>
                  </a:lnTo>
                  <a:lnTo>
                    <a:pt x="181" y="131"/>
                  </a:lnTo>
                  <a:lnTo>
                    <a:pt x="177" y="139"/>
                  </a:lnTo>
                  <a:lnTo>
                    <a:pt x="172" y="147"/>
                  </a:lnTo>
                  <a:lnTo>
                    <a:pt x="167" y="154"/>
                  </a:lnTo>
                  <a:lnTo>
                    <a:pt x="160" y="160"/>
                  </a:lnTo>
                  <a:lnTo>
                    <a:pt x="153" y="167"/>
                  </a:lnTo>
                  <a:lnTo>
                    <a:pt x="147" y="172"/>
                  </a:lnTo>
                  <a:lnTo>
                    <a:pt x="139" y="178"/>
                  </a:lnTo>
                  <a:lnTo>
                    <a:pt x="131" y="182"/>
                  </a:lnTo>
                  <a:lnTo>
                    <a:pt x="123" y="184"/>
                  </a:lnTo>
                  <a:lnTo>
                    <a:pt x="113" y="187"/>
                  </a:lnTo>
                  <a:lnTo>
                    <a:pt x="104" y="188"/>
                  </a:lnTo>
                  <a:lnTo>
                    <a:pt x="94" y="188"/>
                  </a:lnTo>
                  <a:lnTo>
                    <a:pt x="85" y="188"/>
                  </a:lnTo>
                  <a:lnTo>
                    <a:pt x="76" y="187"/>
                  </a:lnTo>
                  <a:lnTo>
                    <a:pt x="66" y="184"/>
                  </a:lnTo>
                  <a:lnTo>
                    <a:pt x="57" y="182"/>
                  </a:lnTo>
                  <a:lnTo>
                    <a:pt x="49" y="178"/>
                  </a:lnTo>
                  <a:lnTo>
                    <a:pt x="41" y="172"/>
                  </a:lnTo>
                  <a:lnTo>
                    <a:pt x="34" y="167"/>
                  </a:lnTo>
                  <a:lnTo>
                    <a:pt x="28" y="160"/>
                  </a:lnTo>
                  <a:lnTo>
                    <a:pt x="21" y="154"/>
                  </a:lnTo>
                  <a:lnTo>
                    <a:pt x="16" y="147"/>
                  </a:lnTo>
                  <a:lnTo>
                    <a:pt x="12" y="139"/>
                  </a:lnTo>
                  <a:lnTo>
                    <a:pt x="8" y="131"/>
                  </a:lnTo>
                  <a:lnTo>
                    <a:pt x="5" y="123"/>
                  </a:lnTo>
                  <a:lnTo>
                    <a:pt x="2" y="114"/>
                  </a:lnTo>
                  <a:lnTo>
                    <a:pt x="1" y="104"/>
                  </a:lnTo>
                  <a:lnTo>
                    <a:pt x="0" y="95"/>
                  </a:lnTo>
                  <a:lnTo>
                    <a:pt x="1" y="86"/>
                  </a:lnTo>
                  <a:lnTo>
                    <a:pt x="2" y="76"/>
                  </a:lnTo>
                  <a:lnTo>
                    <a:pt x="5" y="67"/>
                  </a:lnTo>
                  <a:lnTo>
                    <a:pt x="8" y="57"/>
                  </a:lnTo>
                  <a:lnTo>
                    <a:pt x="12" y="49"/>
                  </a:lnTo>
                  <a:lnTo>
                    <a:pt x="16" y="41"/>
                  </a:lnTo>
                  <a:lnTo>
                    <a:pt x="21" y="35"/>
                  </a:lnTo>
                  <a:lnTo>
                    <a:pt x="28" y="28"/>
                  </a:lnTo>
                  <a:lnTo>
                    <a:pt x="34" y="23"/>
                  </a:lnTo>
                  <a:lnTo>
                    <a:pt x="41" y="16"/>
                  </a:lnTo>
                  <a:lnTo>
                    <a:pt x="49" y="12"/>
                  </a:lnTo>
                  <a:lnTo>
                    <a:pt x="57" y="8"/>
                  </a:lnTo>
                  <a:lnTo>
                    <a:pt x="66" y="5"/>
                  </a:lnTo>
                  <a:lnTo>
                    <a:pt x="76" y="3"/>
                  </a:lnTo>
                  <a:lnTo>
                    <a:pt x="85" y="1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015680" y="3895200"/>
              <a:ext cx="43560" cy="38880"/>
            </a:xfrm>
            <a:custGeom>
              <a:avLst/>
              <a:gdLst/>
              <a:ahLst/>
              <a:rect l="l" t="t" r="r" b="b"/>
              <a:pathLst>
                <a:path w="101" h="100">
                  <a:moveTo>
                    <a:pt x="101" y="100"/>
                  </a:moveTo>
                  <a:lnTo>
                    <a:pt x="101" y="100"/>
                  </a:lnTo>
                  <a:lnTo>
                    <a:pt x="99" y="89"/>
                  </a:lnTo>
                  <a:lnTo>
                    <a:pt x="98" y="80"/>
                  </a:lnTo>
                  <a:lnTo>
                    <a:pt x="95" y="69"/>
                  </a:lnTo>
                  <a:lnTo>
                    <a:pt x="93" y="61"/>
                  </a:lnTo>
                  <a:lnTo>
                    <a:pt x="89" y="52"/>
                  </a:lnTo>
                  <a:lnTo>
                    <a:pt x="83" y="44"/>
                  </a:lnTo>
                  <a:lnTo>
                    <a:pt x="78" y="36"/>
                  </a:lnTo>
                  <a:lnTo>
                    <a:pt x="71" y="29"/>
                  </a:lnTo>
                  <a:lnTo>
                    <a:pt x="63" y="22"/>
                  </a:lnTo>
                  <a:lnTo>
                    <a:pt x="57" y="17"/>
                  </a:lnTo>
                  <a:lnTo>
                    <a:pt x="49" y="12"/>
                  </a:lnTo>
                  <a:lnTo>
                    <a:pt x="39" y="8"/>
                  </a:lnTo>
                  <a:lnTo>
                    <a:pt x="30" y="4"/>
                  </a:lnTo>
                  <a:lnTo>
                    <a:pt x="21" y="1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8" y="12"/>
                  </a:lnTo>
                  <a:lnTo>
                    <a:pt x="18" y="13"/>
                  </a:lnTo>
                  <a:lnTo>
                    <a:pt x="26" y="16"/>
                  </a:lnTo>
                  <a:lnTo>
                    <a:pt x="34" y="18"/>
                  </a:lnTo>
                  <a:lnTo>
                    <a:pt x="42" y="22"/>
                  </a:lnTo>
                  <a:lnTo>
                    <a:pt x="49" y="26"/>
                  </a:lnTo>
                  <a:lnTo>
                    <a:pt x="55" y="32"/>
                  </a:lnTo>
                  <a:lnTo>
                    <a:pt x="62" y="37"/>
                  </a:lnTo>
                  <a:lnTo>
                    <a:pt x="67" y="44"/>
                  </a:lnTo>
                  <a:lnTo>
                    <a:pt x="73" y="50"/>
                  </a:lnTo>
                  <a:lnTo>
                    <a:pt x="77" y="58"/>
                  </a:lnTo>
                  <a:lnTo>
                    <a:pt x="81" y="65"/>
                  </a:lnTo>
                  <a:lnTo>
                    <a:pt x="83" y="73"/>
                  </a:lnTo>
                  <a:lnTo>
                    <a:pt x="86" y="82"/>
                  </a:lnTo>
                  <a:lnTo>
                    <a:pt x="87" y="91"/>
                  </a:lnTo>
                  <a:lnTo>
                    <a:pt x="87" y="100"/>
                  </a:lnTo>
                  <a:lnTo>
                    <a:pt x="87" y="100"/>
                  </a:lnTo>
                  <a:lnTo>
                    <a:pt x="101" y="10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015680" y="3934440"/>
              <a:ext cx="43560" cy="37800"/>
            </a:xfrm>
            <a:custGeom>
              <a:avLst/>
              <a:gdLst/>
              <a:ahLst/>
              <a:rect l="l" t="t" r="r" b="b"/>
              <a:pathLst>
                <a:path w="101" h="100">
                  <a:moveTo>
                    <a:pt x="0" y="100"/>
                  </a:moveTo>
                  <a:lnTo>
                    <a:pt x="0" y="100"/>
                  </a:lnTo>
                  <a:lnTo>
                    <a:pt x="10" y="99"/>
                  </a:lnTo>
                  <a:lnTo>
                    <a:pt x="21" y="97"/>
                  </a:lnTo>
                  <a:lnTo>
                    <a:pt x="30" y="95"/>
                  </a:lnTo>
                  <a:lnTo>
                    <a:pt x="39" y="92"/>
                  </a:lnTo>
                  <a:lnTo>
                    <a:pt x="49" y="88"/>
                  </a:lnTo>
                  <a:lnTo>
                    <a:pt x="57" y="83"/>
                  </a:lnTo>
                  <a:lnTo>
                    <a:pt x="63" y="77"/>
                  </a:lnTo>
                  <a:lnTo>
                    <a:pt x="71" y="71"/>
                  </a:lnTo>
                  <a:lnTo>
                    <a:pt x="78" y="63"/>
                  </a:lnTo>
                  <a:lnTo>
                    <a:pt x="83" y="56"/>
                  </a:lnTo>
                  <a:lnTo>
                    <a:pt x="89" y="48"/>
                  </a:lnTo>
                  <a:lnTo>
                    <a:pt x="93" y="39"/>
                  </a:lnTo>
                  <a:lnTo>
                    <a:pt x="95" y="29"/>
                  </a:lnTo>
                  <a:lnTo>
                    <a:pt x="98" y="20"/>
                  </a:lnTo>
                  <a:lnTo>
                    <a:pt x="99" y="9"/>
                  </a:lnTo>
                  <a:lnTo>
                    <a:pt x="101" y="0"/>
                  </a:lnTo>
                  <a:lnTo>
                    <a:pt x="87" y="0"/>
                  </a:lnTo>
                  <a:lnTo>
                    <a:pt x="87" y="8"/>
                  </a:lnTo>
                  <a:lnTo>
                    <a:pt x="86" y="17"/>
                  </a:lnTo>
                  <a:lnTo>
                    <a:pt x="83" y="25"/>
                  </a:lnTo>
                  <a:lnTo>
                    <a:pt x="81" y="33"/>
                  </a:lnTo>
                  <a:lnTo>
                    <a:pt x="77" y="41"/>
                  </a:lnTo>
                  <a:lnTo>
                    <a:pt x="73" y="48"/>
                  </a:lnTo>
                  <a:lnTo>
                    <a:pt x="67" y="55"/>
                  </a:lnTo>
                  <a:lnTo>
                    <a:pt x="62" y="61"/>
                  </a:lnTo>
                  <a:lnTo>
                    <a:pt x="55" y="67"/>
                  </a:lnTo>
                  <a:lnTo>
                    <a:pt x="49" y="72"/>
                  </a:lnTo>
                  <a:lnTo>
                    <a:pt x="42" y="76"/>
                  </a:lnTo>
                  <a:lnTo>
                    <a:pt x="34" y="80"/>
                  </a:lnTo>
                  <a:lnTo>
                    <a:pt x="26" y="83"/>
                  </a:lnTo>
                  <a:lnTo>
                    <a:pt x="18" y="85"/>
                  </a:lnTo>
                  <a:lnTo>
                    <a:pt x="8" y="87"/>
                  </a:lnTo>
                  <a:lnTo>
                    <a:pt x="0" y="87"/>
                  </a:lnTo>
                  <a:lnTo>
                    <a:pt x="0" y="87"/>
                  </a:lnTo>
                  <a:lnTo>
                    <a:pt x="0" y="10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972120" y="3934440"/>
              <a:ext cx="43560" cy="3780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0" y="0"/>
                  </a:moveTo>
                  <a:lnTo>
                    <a:pt x="0" y="0"/>
                  </a:lnTo>
                  <a:lnTo>
                    <a:pt x="0" y="9"/>
                  </a:lnTo>
                  <a:lnTo>
                    <a:pt x="2" y="20"/>
                  </a:lnTo>
                  <a:lnTo>
                    <a:pt x="4" y="29"/>
                  </a:lnTo>
                  <a:lnTo>
                    <a:pt x="8" y="39"/>
                  </a:lnTo>
                  <a:lnTo>
                    <a:pt x="12" y="48"/>
                  </a:lnTo>
                  <a:lnTo>
                    <a:pt x="16" y="56"/>
                  </a:lnTo>
                  <a:lnTo>
                    <a:pt x="23" y="64"/>
                  </a:lnTo>
                  <a:lnTo>
                    <a:pt x="30" y="71"/>
                  </a:lnTo>
                  <a:lnTo>
                    <a:pt x="36" y="77"/>
                  </a:lnTo>
                  <a:lnTo>
                    <a:pt x="44" y="83"/>
                  </a:lnTo>
                  <a:lnTo>
                    <a:pt x="52" y="88"/>
                  </a:lnTo>
                  <a:lnTo>
                    <a:pt x="62" y="92"/>
                  </a:lnTo>
                  <a:lnTo>
                    <a:pt x="70" y="95"/>
                  </a:lnTo>
                  <a:lnTo>
                    <a:pt x="80" y="97"/>
                  </a:lnTo>
                  <a:lnTo>
                    <a:pt x="90" y="99"/>
                  </a:lnTo>
                  <a:lnTo>
                    <a:pt x="100" y="100"/>
                  </a:lnTo>
                  <a:lnTo>
                    <a:pt x="100" y="87"/>
                  </a:lnTo>
                  <a:lnTo>
                    <a:pt x="91" y="87"/>
                  </a:lnTo>
                  <a:lnTo>
                    <a:pt x="83" y="85"/>
                  </a:lnTo>
                  <a:lnTo>
                    <a:pt x="74" y="83"/>
                  </a:lnTo>
                  <a:lnTo>
                    <a:pt x="66" y="80"/>
                  </a:lnTo>
                  <a:lnTo>
                    <a:pt x="59" y="76"/>
                  </a:lnTo>
                  <a:lnTo>
                    <a:pt x="51" y="72"/>
                  </a:lnTo>
                  <a:lnTo>
                    <a:pt x="44" y="67"/>
                  </a:lnTo>
                  <a:lnTo>
                    <a:pt x="38" y="61"/>
                  </a:lnTo>
                  <a:lnTo>
                    <a:pt x="32" y="55"/>
                  </a:lnTo>
                  <a:lnTo>
                    <a:pt x="27" y="48"/>
                  </a:lnTo>
                  <a:lnTo>
                    <a:pt x="23" y="41"/>
                  </a:lnTo>
                  <a:lnTo>
                    <a:pt x="19" y="33"/>
                  </a:lnTo>
                  <a:lnTo>
                    <a:pt x="16" y="25"/>
                  </a:lnTo>
                  <a:lnTo>
                    <a:pt x="14" y="17"/>
                  </a:lnTo>
                  <a:lnTo>
                    <a:pt x="12" y="8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6972120" y="3895200"/>
              <a:ext cx="43560" cy="38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100" y="0"/>
                  </a:moveTo>
                  <a:lnTo>
                    <a:pt x="100" y="0"/>
                  </a:lnTo>
                  <a:lnTo>
                    <a:pt x="90" y="0"/>
                  </a:lnTo>
                  <a:lnTo>
                    <a:pt x="80" y="1"/>
                  </a:lnTo>
                  <a:lnTo>
                    <a:pt x="70" y="4"/>
                  </a:lnTo>
                  <a:lnTo>
                    <a:pt x="62" y="8"/>
                  </a:lnTo>
                  <a:lnTo>
                    <a:pt x="52" y="12"/>
                  </a:lnTo>
                  <a:lnTo>
                    <a:pt x="44" y="17"/>
                  </a:lnTo>
                  <a:lnTo>
                    <a:pt x="36" y="22"/>
                  </a:lnTo>
                  <a:lnTo>
                    <a:pt x="30" y="29"/>
                  </a:lnTo>
                  <a:lnTo>
                    <a:pt x="23" y="36"/>
                  </a:lnTo>
                  <a:lnTo>
                    <a:pt x="16" y="44"/>
                  </a:lnTo>
                  <a:lnTo>
                    <a:pt x="12" y="52"/>
                  </a:lnTo>
                  <a:lnTo>
                    <a:pt x="8" y="61"/>
                  </a:lnTo>
                  <a:lnTo>
                    <a:pt x="4" y="69"/>
                  </a:lnTo>
                  <a:lnTo>
                    <a:pt x="2" y="80"/>
                  </a:lnTo>
                  <a:lnTo>
                    <a:pt x="0" y="89"/>
                  </a:lnTo>
                  <a:lnTo>
                    <a:pt x="0" y="100"/>
                  </a:lnTo>
                  <a:lnTo>
                    <a:pt x="12" y="100"/>
                  </a:lnTo>
                  <a:lnTo>
                    <a:pt x="12" y="91"/>
                  </a:lnTo>
                  <a:lnTo>
                    <a:pt x="14" y="82"/>
                  </a:lnTo>
                  <a:lnTo>
                    <a:pt x="16" y="73"/>
                  </a:lnTo>
                  <a:lnTo>
                    <a:pt x="19" y="65"/>
                  </a:lnTo>
                  <a:lnTo>
                    <a:pt x="23" y="58"/>
                  </a:lnTo>
                  <a:lnTo>
                    <a:pt x="27" y="50"/>
                  </a:lnTo>
                  <a:lnTo>
                    <a:pt x="32" y="44"/>
                  </a:lnTo>
                  <a:lnTo>
                    <a:pt x="38" y="37"/>
                  </a:lnTo>
                  <a:lnTo>
                    <a:pt x="44" y="32"/>
                  </a:lnTo>
                  <a:lnTo>
                    <a:pt x="51" y="26"/>
                  </a:lnTo>
                  <a:lnTo>
                    <a:pt x="59" y="22"/>
                  </a:lnTo>
                  <a:lnTo>
                    <a:pt x="66" y="18"/>
                  </a:lnTo>
                  <a:lnTo>
                    <a:pt x="74" y="16"/>
                  </a:lnTo>
                  <a:lnTo>
                    <a:pt x="83" y="13"/>
                  </a:lnTo>
                  <a:lnTo>
                    <a:pt x="91" y="12"/>
                  </a:lnTo>
                  <a:lnTo>
                    <a:pt x="100" y="12"/>
                  </a:lnTo>
                  <a:lnTo>
                    <a:pt x="100" y="12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000200" y="3919680"/>
              <a:ext cx="29880" cy="27360"/>
            </a:xfrm>
            <a:custGeom>
              <a:avLst/>
              <a:gdLst/>
              <a:ahLst/>
              <a:rect l="l" t="t" r="r" b="b"/>
              <a:pathLst>
                <a:path w="68" h="68">
                  <a:moveTo>
                    <a:pt x="34" y="0"/>
                  </a:moveTo>
                  <a:lnTo>
                    <a:pt x="41" y="1"/>
                  </a:lnTo>
                  <a:lnTo>
                    <a:pt x="48" y="3"/>
                  </a:lnTo>
                  <a:lnTo>
                    <a:pt x="53" y="7"/>
                  </a:lnTo>
                  <a:lnTo>
                    <a:pt x="59" y="11"/>
                  </a:lnTo>
                  <a:lnTo>
                    <a:pt x="63" y="16"/>
                  </a:lnTo>
                  <a:lnTo>
                    <a:pt x="65" y="21"/>
                  </a:lnTo>
                  <a:lnTo>
                    <a:pt x="68" y="28"/>
                  </a:lnTo>
                  <a:lnTo>
                    <a:pt x="68" y="35"/>
                  </a:lnTo>
                  <a:lnTo>
                    <a:pt x="68" y="42"/>
                  </a:lnTo>
                  <a:lnTo>
                    <a:pt x="65" y="48"/>
                  </a:lnTo>
                  <a:lnTo>
                    <a:pt x="63" y="54"/>
                  </a:lnTo>
                  <a:lnTo>
                    <a:pt x="59" y="59"/>
                  </a:lnTo>
                  <a:lnTo>
                    <a:pt x="53" y="63"/>
                  </a:lnTo>
                  <a:lnTo>
                    <a:pt x="48" y="66"/>
                  </a:lnTo>
                  <a:lnTo>
                    <a:pt x="41" y="68"/>
                  </a:lnTo>
                  <a:lnTo>
                    <a:pt x="34" y="68"/>
                  </a:lnTo>
                  <a:lnTo>
                    <a:pt x="28" y="68"/>
                  </a:lnTo>
                  <a:lnTo>
                    <a:pt x="21" y="66"/>
                  </a:lnTo>
                  <a:lnTo>
                    <a:pt x="16" y="63"/>
                  </a:lnTo>
                  <a:lnTo>
                    <a:pt x="10" y="59"/>
                  </a:lnTo>
                  <a:lnTo>
                    <a:pt x="6" y="54"/>
                  </a:lnTo>
                  <a:lnTo>
                    <a:pt x="2" y="48"/>
                  </a:lnTo>
                  <a:lnTo>
                    <a:pt x="1" y="42"/>
                  </a:lnTo>
                  <a:lnTo>
                    <a:pt x="0" y="35"/>
                  </a:lnTo>
                  <a:lnTo>
                    <a:pt x="1" y="28"/>
                  </a:lnTo>
                  <a:lnTo>
                    <a:pt x="2" y="21"/>
                  </a:lnTo>
                  <a:lnTo>
                    <a:pt x="6" y="16"/>
                  </a:lnTo>
                  <a:lnTo>
                    <a:pt x="10" y="11"/>
                  </a:lnTo>
                  <a:lnTo>
                    <a:pt x="16" y="7"/>
                  </a:lnTo>
                  <a:lnTo>
                    <a:pt x="21" y="3"/>
                  </a:lnTo>
                  <a:lnTo>
                    <a:pt x="28" y="1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015680" y="3918240"/>
              <a:ext cx="16920" cy="15840"/>
            </a:xfrm>
            <a:custGeom>
              <a:avLst/>
              <a:gdLst/>
              <a:ahLst/>
              <a:rect l="l" t="t" r="r" b="b"/>
              <a:pathLst>
                <a:path w="41" h="40">
                  <a:moveTo>
                    <a:pt x="41" y="40"/>
                  </a:moveTo>
                  <a:lnTo>
                    <a:pt x="41" y="40"/>
                  </a:lnTo>
                  <a:lnTo>
                    <a:pt x="39" y="32"/>
                  </a:lnTo>
                  <a:lnTo>
                    <a:pt x="37" y="24"/>
                  </a:lnTo>
                  <a:lnTo>
                    <a:pt x="34" y="17"/>
                  </a:lnTo>
                  <a:lnTo>
                    <a:pt x="29" y="12"/>
                  </a:lnTo>
                  <a:lnTo>
                    <a:pt x="23" y="6"/>
                  </a:lnTo>
                  <a:lnTo>
                    <a:pt x="15" y="2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6" y="13"/>
                  </a:lnTo>
                  <a:lnTo>
                    <a:pt x="11" y="14"/>
                  </a:lnTo>
                  <a:lnTo>
                    <a:pt x="15" y="17"/>
                  </a:lnTo>
                  <a:lnTo>
                    <a:pt x="19" y="20"/>
                  </a:lnTo>
                  <a:lnTo>
                    <a:pt x="23" y="24"/>
                  </a:lnTo>
                  <a:lnTo>
                    <a:pt x="26" y="29"/>
                  </a:lnTo>
                  <a:lnTo>
                    <a:pt x="27" y="35"/>
                  </a:lnTo>
                  <a:lnTo>
                    <a:pt x="27" y="40"/>
                  </a:lnTo>
                  <a:lnTo>
                    <a:pt x="27" y="40"/>
                  </a:lnTo>
                  <a:lnTo>
                    <a:pt x="41" y="4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015680" y="3934440"/>
              <a:ext cx="16920" cy="14400"/>
            </a:xfrm>
            <a:custGeom>
              <a:avLst/>
              <a:gdLst/>
              <a:ahLst/>
              <a:rect l="l" t="t" r="r" b="b"/>
              <a:pathLst>
                <a:path w="41" h="40">
                  <a:moveTo>
                    <a:pt x="0" y="40"/>
                  </a:moveTo>
                  <a:lnTo>
                    <a:pt x="0" y="40"/>
                  </a:lnTo>
                  <a:lnTo>
                    <a:pt x="8" y="39"/>
                  </a:lnTo>
                  <a:lnTo>
                    <a:pt x="15" y="36"/>
                  </a:lnTo>
                  <a:lnTo>
                    <a:pt x="23" y="33"/>
                  </a:lnTo>
                  <a:lnTo>
                    <a:pt x="29" y="28"/>
                  </a:lnTo>
                  <a:lnTo>
                    <a:pt x="34" y="23"/>
                  </a:lnTo>
                  <a:lnTo>
                    <a:pt x="37" y="15"/>
                  </a:lnTo>
                  <a:lnTo>
                    <a:pt x="39" y="8"/>
                  </a:lnTo>
                  <a:lnTo>
                    <a:pt x="41" y="0"/>
                  </a:lnTo>
                  <a:lnTo>
                    <a:pt x="27" y="0"/>
                  </a:lnTo>
                  <a:lnTo>
                    <a:pt x="27" y="5"/>
                  </a:lnTo>
                  <a:lnTo>
                    <a:pt x="26" y="11"/>
                  </a:lnTo>
                  <a:lnTo>
                    <a:pt x="23" y="15"/>
                  </a:lnTo>
                  <a:lnTo>
                    <a:pt x="19" y="19"/>
                  </a:lnTo>
                  <a:lnTo>
                    <a:pt x="15" y="23"/>
                  </a:lnTo>
                  <a:lnTo>
                    <a:pt x="11" y="25"/>
                  </a:lnTo>
                  <a:lnTo>
                    <a:pt x="6" y="27"/>
                  </a:lnTo>
                  <a:lnTo>
                    <a:pt x="0" y="27"/>
                  </a:lnTo>
                  <a:lnTo>
                    <a:pt x="0" y="27"/>
                  </a:lnTo>
                  <a:lnTo>
                    <a:pt x="0" y="4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6998400" y="3934440"/>
              <a:ext cx="17280" cy="1440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0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3" y="15"/>
                  </a:lnTo>
                  <a:lnTo>
                    <a:pt x="7" y="23"/>
                  </a:lnTo>
                  <a:lnTo>
                    <a:pt x="12" y="28"/>
                  </a:lnTo>
                  <a:lnTo>
                    <a:pt x="18" y="33"/>
                  </a:lnTo>
                  <a:lnTo>
                    <a:pt x="24" y="36"/>
                  </a:lnTo>
                  <a:lnTo>
                    <a:pt x="32" y="39"/>
                  </a:lnTo>
                  <a:lnTo>
                    <a:pt x="40" y="40"/>
                  </a:lnTo>
                  <a:lnTo>
                    <a:pt x="40" y="27"/>
                  </a:lnTo>
                  <a:lnTo>
                    <a:pt x="35" y="27"/>
                  </a:lnTo>
                  <a:lnTo>
                    <a:pt x="30" y="25"/>
                  </a:lnTo>
                  <a:lnTo>
                    <a:pt x="24" y="23"/>
                  </a:lnTo>
                  <a:lnTo>
                    <a:pt x="20" y="19"/>
                  </a:lnTo>
                  <a:lnTo>
                    <a:pt x="18" y="15"/>
                  </a:lnTo>
                  <a:lnTo>
                    <a:pt x="15" y="11"/>
                  </a:lnTo>
                  <a:lnTo>
                    <a:pt x="14" y="5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6998400" y="3918240"/>
              <a:ext cx="17280" cy="158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40" y="0"/>
                  </a:moveTo>
                  <a:lnTo>
                    <a:pt x="40" y="0"/>
                  </a:lnTo>
                  <a:lnTo>
                    <a:pt x="32" y="0"/>
                  </a:lnTo>
                  <a:lnTo>
                    <a:pt x="24" y="2"/>
                  </a:lnTo>
                  <a:lnTo>
                    <a:pt x="18" y="6"/>
                  </a:lnTo>
                  <a:lnTo>
                    <a:pt x="12" y="12"/>
                  </a:lnTo>
                  <a:lnTo>
                    <a:pt x="7" y="17"/>
                  </a:lnTo>
                  <a:lnTo>
                    <a:pt x="3" y="24"/>
                  </a:lnTo>
                  <a:lnTo>
                    <a:pt x="0" y="32"/>
                  </a:lnTo>
                  <a:lnTo>
                    <a:pt x="0" y="40"/>
                  </a:lnTo>
                  <a:lnTo>
                    <a:pt x="12" y="40"/>
                  </a:lnTo>
                  <a:lnTo>
                    <a:pt x="14" y="35"/>
                  </a:lnTo>
                  <a:lnTo>
                    <a:pt x="15" y="29"/>
                  </a:lnTo>
                  <a:lnTo>
                    <a:pt x="18" y="24"/>
                  </a:lnTo>
                  <a:lnTo>
                    <a:pt x="20" y="20"/>
                  </a:lnTo>
                  <a:lnTo>
                    <a:pt x="24" y="17"/>
                  </a:lnTo>
                  <a:lnTo>
                    <a:pt x="30" y="14"/>
                  </a:lnTo>
                  <a:lnTo>
                    <a:pt x="35" y="13"/>
                  </a:lnTo>
                  <a:lnTo>
                    <a:pt x="40" y="12"/>
                  </a:lnTo>
                  <a:lnTo>
                    <a:pt x="40" y="12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6285240" y="1344600"/>
              <a:ext cx="81720" cy="75240"/>
            </a:xfrm>
            <a:custGeom>
              <a:avLst/>
              <a:gdLst/>
              <a:ahLst/>
              <a:rect l="l" t="t" r="r" b="b"/>
              <a:pathLst>
                <a:path w="189" h="189">
                  <a:moveTo>
                    <a:pt x="94" y="0"/>
                  </a:moveTo>
                  <a:lnTo>
                    <a:pt x="103" y="0"/>
                  </a:lnTo>
                  <a:lnTo>
                    <a:pt x="112" y="3"/>
                  </a:lnTo>
                  <a:lnTo>
                    <a:pt x="122" y="4"/>
                  </a:lnTo>
                  <a:lnTo>
                    <a:pt x="131" y="8"/>
                  </a:lnTo>
                  <a:lnTo>
                    <a:pt x="139" y="12"/>
                  </a:lnTo>
                  <a:lnTo>
                    <a:pt x="146" y="16"/>
                  </a:lnTo>
                  <a:lnTo>
                    <a:pt x="154" y="22"/>
                  </a:lnTo>
                  <a:lnTo>
                    <a:pt x="161" y="28"/>
                  </a:lnTo>
                  <a:lnTo>
                    <a:pt x="166" y="35"/>
                  </a:lnTo>
                  <a:lnTo>
                    <a:pt x="173" y="42"/>
                  </a:lnTo>
                  <a:lnTo>
                    <a:pt x="177" y="50"/>
                  </a:lnTo>
                  <a:lnTo>
                    <a:pt x="181" y="58"/>
                  </a:lnTo>
                  <a:lnTo>
                    <a:pt x="183" y="67"/>
                  </a:lnTo>
                  <a:lnTo>
                    <a:pt x="186" y="75"/>
                  </a:lnTo>
                  <a:lnTo>
                    <a:pt x="187" y="85"/>
                  </a:lnTo>
                  <a:lnTo>
                    <a:pt x="189" y="94"/>
                  </a:lnTo>
                  <a:lnTo>
                    <a:pt x="187" y="105"/>
                  </a:lnTo>
                  <a:lnTo>
                    <a:pt x="186" y="114"/>
                  </a:lnTo>
                  <a:lnTo>
                    <a:pt x="183" y="122"/>
                  </a:lnTo>
                  <a:lnTo>
                    <a:pt x="181" y="131"/>
                  </a:lnTo>
                  <a:lnTo>
                    <a:pt x="177" y="139"/>
                  </a:lnTo>
                  <a:lnTo>
                    <a:pt x="173" y="147"/>
                  </a:lnTo>
                  <a:lnTo>
                    <a:pt x="166" y="154"/>
                  </a:lnTo>
                  <a:lnTo>
                    <a:pt x="161" y="161"/>
                  </a:lnTo>
                  <a:lnTo>
                    <a:pt x="154" y="167"/>
                  </a:lnTo>
                  <a:lnTo>
                    <a:pt x="146" y="173"/>
                  </a:lnTo>
                  <a:lnTo>
                    <a:pt x="139" y="177"/>
                  </a:lnTo>
                  <a:lnTo>
                    <a:pt x="131" y="181"/>
                  </a:lnTo>
                  <a:lnTo>
                    <a:pt x="122" y="185"/>
                  </a:lnTo>
                  <a:lnTo>
                    <a:pt x="112" y="186"/>
                  </a:lnTo>
                  <a:lnTo>
                    <a:pt x="103" y="187"/>
                  </a:lnTo>
                  <a:lnTo>
                    <a:pt x="94" y="189"/>
                  </a:lnTo>
                  <a:lnTo>
                    <a:pt x="84" y="187"/>
                  </a:lnTo>
                  <a:lnTo>
                    <a:pt x="75" y="186"/>
                  </a:lnTo>
                  <a:lnTo>
                    <a:pt x="66" y="185"/>
                  </a:lnTo>
                  <a:lnTo>
                    <a:pt x="58" y="181"/>
                  </a:lnTo>
                  <a:lnTo>
                    <a:pt x="50" y="177"/>
                  </a:lnTo>
                  <a:lnTo>
                    <a:pt x="42" y="173"/>
                  </a:lnTo>
                  <a:lnTo>
                    <a:pt x="34" y="167"/>
                  </a:lnTo>
                  <a:lnTo>
                    <a:pt x="27" y="161"/>
                  </a:lnTo>
                  <a:lnTo>
                    <a:pt x="22" y="154"/>
                  </a:lnTo>
                  <a:lnTo>
                    <a:pt x="16" y="147"/>
                  </a:lnTo>
                  <a:lnTo>
                    <a:pt x="11" y="139"/>
                  </a:lnTo>
                  <a:lnTo>
                    <a:pt x="7" y="131"/>
                  </a:lnTo>
                  <a:lnTo>
                    <a:pt x="4" y="122"/>
                  </a:lnTo>
                  <a:lnTo>
                    <a:pt x="1" y="114"/>
                  </a:lnTo>
                  <a:lnTo>
                    <a:pt x="0" y="105"/>
                  </a:lnTo>
                  <a:lnTo>
                    <a:pt x="0" y="94"/>
                  </a:lnTo>
                  <a:lnTo>
                    <a:pt x="0" y="85"/>
                  </a:lnTo>
                  <a:lnTo>
                    <a:pt x="1" y="75"/>
                  </a:lnTo>
                  <a:lnTo>
                    <a:pt x="4" y="67"/>
                  </a:lnTo>
                  <a:lnTo>
                    <a:pt x="7" y="58"/>
                  </a:lnTo>
                  <a:lnTo>
                    <a:pt x="11" y="50"/>
                  </a:lnTo>
                  <a:lnTo>
                    <a:pt x="16" y="42"/>
                  </a:lnTo>
                  <a:lnTo>
                    <a:pt x="22" y="35"/>
                  </a:lnTo>
                  <a:lnTo>
                    <a:pt x="27" y="28"/>
                  </a:lnTo>
                  <a:lnTo>
                    <a:pt x="34" y="22"/>
                  </a:lnTo>
                  <a:lnTo>
                    <a:pt x="42" y="16"/>
                  </a:lnTo>
                  <a:lnTo>
                    <a:pt x="50" y="12"/>
                  </a:lnTo>
                  <a:lnTo>
                    <a:pt x="58" y="8"/>
                  </a:lnTo>
                  <a:lnTo>
                    <a:pt x="66" y="4"/>
                  </a:lnTo>
                  <a:lnTo>
                    <a:pt x="75" y="3"/>
                  </a:lnTo>
                  <a:lnTo>
                    <a:pt x="84" y="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440" bIns="28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6324840" y="1343160"/>
              <a:ext cx="45360" cy="38880"/>
            </a:xfrm>
            <a:custGeom>
              <a:avLst/>
              <a:gdLst/>
              <a:ahLst/>
              <a:rect l="l" t="t" r="r" b="b"/>
              <a:pathLst>
                <a:path w="100" h="100">
                  <a:moveTo>
                    <a:pt x="100" y="100"/>
                  </a:moveTo>
                  <a:lnTo>
                    <a:pt x="100" y="100"/>
                  </a:lnTo>
                  <a:lnTo>
                    <a:pt x="100" y="91"/>
                  </a:lnTo>
                  <a:lnTo>
                    <a:pt x="99" y="80"/>
                  </a:lnTo>
                  <a:lnTo>
                    <a:pt x="96" y="70"/>
                  </a:lnTo>
                  <a:lnTo>
                    <a:pt x="92" y="61"/>
                  </a:lnTo>
                  <a:lnTo>
                    <a:pt x="88" y="53"/>
                  </a:lnTo>
                  <a:lnTo>
                    <a:pt x="83" y="45"/>
                  </a:lnTo>
                  <a:lnTo>
                    <a:pt x="77" y="37"/>
                  </a:lnTo>
                  <a:lnTo>
                    <a:pt x="71" y="29"/>
                  </a:lnTo>
                  <a:lnTo>
                    <a:pt x="64" y="24"/>
                  </a:lnTo>
                  <a:lnTo>
                    <a:pt x="56" y="17"/>
                  </a:lnTo>
                  <a:lnTo>
                    <a:pt x="48" y="12"/>
                  </a:lnTo>
                  <a:lnTo>
                    <a:pt x="38" y="8"/>
                  </a:lnTo>
                  <a:lnTo>
                    <a:pt x="29" y="5"/>
                  </a:lnTo>
                  <a:lnTo>
                    <a:pt x="20" y="2"/>
                  </a:lnTo>
                  <a:lnTo>
                    <a:pt x="10" y="1"/>
                  </a:lnTo>
                  <a:lnTo>
                    <a:pt x="0" y="0"/>
                  </a:lnTo>
                  <a:lnTo>
                    <a:pt x="0" y="13"/>
                  </a:lnTo>
                  <a:lnTo>
                    <a:pt x="9" y="13"/>
                  </a:lnTo>
                  <a:lnTo>
                    <a:pt x="17" y="14"/>
                  </a:lnTo>
                  <a:lnTo>
                    <a:pt x="26" y="17"/>
                  </a:lnTo>
                  <a:lnTo>
                    <a:pt x="34" y="20"/>
                  </a:lnTo>
                  <a:lnTo>
                    <a:pt x="41" y="24"/>
                  </a:lnTo>
                  <a:lnTo>
                    <a:pt x="49" y="28"/>
                  </a:lnTo>
                  <a:lnTo>
                    <a:pt x="56" y="33"/>
                  </a:lnTo>
                  <a:lnTo>
                    <a:pt x="63" y="38"/>
                  </a:lnTo>
                  <a:lnTo>
                    <a:pt x="68" y="45"/>
                  </a:lnTo>
                  <a:lnTo>
                    <a:pt x="73" y="52"/>
                  </a:lnTo>
                  <a:lnTo>
                    <a:pt x="77" y="58"/>
                  </a:lnTo>
                  <a:lnTo>
                    <a:pt x="81" y="66"/>
                  </a:lnTo>
                  <a:lnTo>
                    <a:pt x="84" y="74"/>
                  </a:lnTo>
                  <a:lnTo>
                    <a:pt x="85" y="82"/>
                  </a:lnTo>
                  <a:lnTo>
                    <a:pt x="87" y="92"/>
                  </a:lnTo>
                  <a:lnTo>
                    <a:pt x="88" y="100"/>
                  </a:lnTo>
                  <a:lnTo>
                    <a:pt x="88" y="100"/>
                  </a:lnTo>
                  <a:lnTo>
                    <a:pt x="100" y="10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6324840" y="1382400"/>
              <a:ext cx="45360" cy="38880"/>
            </a:xfrm>
            <a:custGeom>
              <a:avLst/>
              <a:gdLst/>
              <a:ahLst/>
              <a:rect l="l" t="t" r="r" b="b"/>
              <a:pathLst>
                <a:path w="100" h="101">
                  <a:moveTo>
                    <a:pt x="0" y="101"/>
                  </a:moveTo>
                  <a:lnTo>
                    <a:pt x="0" y="101"/>
                  </a:lnTo>
                  <a:lnTo>
                    <a:pt x="10" y="100"/>
                  </a:lnTo>
                  <a:lnTo>
                    <a:pt x="20" y="99"/>
                  </a:lnTo>
                  <a:lnTo>
                    <a:pt x="29" y="96"/>
                  </a:lnTo>
                  <a:lnTo>
                    <a:pt x="38" y="93"/>
                  </a:lnTo>
                  <a:lnTo>
                    <a:pt x="48" y="89"/>
                  </a:lnTo>
                  <a:lnTo>
                    <a:pt x="56" y="84"/>
                  </a:lnTo>
                  <a:lnTo>
                    <a:pt x="64" y="77"/>
                  </a:lnTo>
                  <a:lnTo>
                    <a:pt x="71" y="72"/>
                  </a:lnTo>
                  <a:lnTo>
                    <a:pt x="77" y="64"/>
                  </a:lnTo>
                  <a:lnTo>
                    <a:pt x="83" y="56"/>
                  </a:lnTo>
                  <a:lnTo>
                    <a:pt x="88" y="48"/>
                  </a:lnTo>
                  <a:lnTo>
                    <a:pt x="92" y="40"/>
                  </a:lnTo>
                  <a:lnTo>
                    <a:pt x="96" y="31"/>
                  </a:lnTo>
                  <a:lnTo>
                    <a:pt x="99" y="21"/>
                  </a:lnTo>
                  <a:lnTo>
                    <a:pt x="100" y="11"/>
                  </a:lnTo>
                  <a:lnTo>
                    <a:pt x="100" y="0"/>
                  </a:lnTo>
                  <a:lnTo>
                    <a:pt x="88" y="0"/>
                  </a:lnTo>
                  <a:lnTo>
                    <a:pt x="87" y="9"/>
                  </a:lnTo>
                  <a:lnTo>
                    <a:pt x="85" y="19"/>
                  </a:lnTo>
                  <a:lnTo>
                    <a:pt x="84" y="27"/>
                  </a:lnTo>
                  <a:lnTo>
                    <a:pt x="81" y="35"/>
                  </a:lnTo>
                  <a:lnTo>
                    <a:pt x="77" y="43"/>
                  </a:lnTo>
                  <a:lnTo>
                    <a:pt x="73" y="49"/>
                  </a:lnTo>
                  <a:lnTo>
                    <a:pt x="68" y="56"/>
                  </a:lnTo>
                  <a:lnTo>
                    <a:pt x="63" y="63"/>
                  </a:lnTo>
                  <a:lnTo>
                    <a:pt x="56" y="68"/>
                  </a:lnTo>
                  <a:lnTo>
                    <a:pt x="49" y="73"/>
                  </a:lnTo>
                  <a:lnTo>
                    <a:pt x="41" y="77"/>
                  </a:lnTo>
                  <a:lnTo>
                    <a:pt x="34" y="81"/>
                  </a:lnTo>
                  <a:lnTo>
                    <a:pt x="26" y="84"/>
                  </a:lnTo>
                  <a:lnTo>
                    <a:pt x="17" y="87"/>
                  </a:lnTo>
                  <a:lnTo>
                    <a:pt x="9" y="88"/>
                  </a:lnTo>
                  <a:lnTo>
                    <a:pt x="0" y="88"/>
                  </a:lnTo>
                  <a:lnTo>
                    <a:pt x="0" y="88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6282360" y="1382400"/>
              <a:ext cx="42120" cy="38880"/>
            </a:xfrm>
            <a:custGeom>
              <a:avLst/>
              <a:gdLst/>
              <a:ahLst/>
              <a:rect l="l" t="t" r="r" b="b"/>
              <a:pathLst>
                <a:path w="101" h="101">
                  <a:moveTo>
                    <a:pt x="0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3" y="21"/>
                  </a:lnTo>
                  <a:lnTo>
                    <a:pt x="4" y="31"/>
                  </a:lnTo>
                  <a:lnTo>
                    <a:pt x="8" y="40"/>
                  </a:lnTo>
                  <a:lnTo>
                    <a:pt x="12" y="48"/>
                  </a:lnTo>
                  <a:lnTo>
                    <a:pt x="18" y="56"/>
                  </a:lnTo>
                  <a:lnTo>
                    <a:pt x="23" y="64"/>
                  </a:lnTo>
                  <a:lnTo>
                    <a:pt x="30" y="72"/>
                  </a:lnTo>
                  <a:lnTo>
                    <a:pt x="37" y="77"/>
                  </a:lnTo>
                  <a:lnTo>
                    <a:pt x="45" y="84"/>
                  </a:lnTo>
                  <a:lnTo>
                    <a:pt x="53" y="89"/>
                  </a:lnTo>
                  <a:lnTo>
                    <a:pt x="62" y="93"/>
                  </a:lnTo>
                  <a:lnTo>
                    <a:pt x="71" y="96"/>
                  </a:lnTo>
                  <a:lnTo>
                    <a:pt x="81" y="99"/>
                  </a:lnTo>
                  <a:lnTo>
                    <a:pt x="91" y="100"/>
                  </a:lnTo>
                  <a:lnTo>
                    <a:pt x="101" y="101"/>
                  </a:lnTo>
                  <a:lnTo>
                    <a:pt x="101" y="88"/>
                  </a:lnTo>
                  <a:lnTo>
                    <a:pt x="91" y="88"/>
                  </a:lnTo>
                  <a:lnTo>
                    <a:pt x="83" y="87"/>
                  </a:lnTo>
                  <a:lnTo>
                    <a:pt x="75" y="84"/>
                  </a:lnTo>
                  <a:lnTo>
                    <a:pt x="67" y="81"/>
                  </a:lnTo>
                  <a:lnTo>
                    <a:pt x="59" y="77"/>
                  </a:lnTo>
                  <a:lnTo>
                    <a:pt x="53" y="73"/>
                  </a:lnTo>
                  <a:lnTo>
                    <a:pt x="46" y="68"/>
                  </a:lnTo>
                  <a:lnTo>
                    <a:pt x="39" y="63"/>
                  </a:lnTo>
                  <a:lnTo>
                    <a:pt x="34" y="56"/>
                  </a:lnTo>
                  <a:lnTo>
                    <a:pt x="29" y="49"/>
                  </a:lnTo>
                  <a:lnTo>
                    <a:pt x="25" y="43"/>
                  </a:lnTo>
                  <a:lnTo>
                    <a:pt x="21" y="35"/>
                  </a:lnTo>
                  <a:lnTo>
                    <a:pt x="18" y="27"/>
                  </a:lnTo>
                  <a:lnTo>
                    <a:pt x="15" y="19"/>
                  </a:lnTo>
                  <a:lnTo>
                    <a:pt x="14" y="9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6282360" y="1343160"/>
              <a:ext cx="42120" cy="38880"/>
            </a:xfrm>
            <a:custGeom>
              <a:avLst/>
              <a:gdLst/>
              <a:ahLst/>
              <a:rect l="l" t="t" r="r" b="b"/>
              <a:pathLst>
                <a:path w="101" h="100">
                  <a:moveTo>
                    <a:pt x="101" y="0"/>
                  </a:moveTo>
                  <a:lnTo>
                    <a:pt x="101" y="0"/>
                  </a:lnTo>
                  <a:lnTo>
                    <a:pt x="91" y="1"/>
                  </a:lnTo>
                  <a:lnTo>
                    <a:pt x="81" y="2"/>
                  </a:lnTo>
                  <a:lnTo>
                    <a:pt x="71" y="5"/>
                  </a:lnTo>
                  <a:lnTo>
                    <a:pt x="62" y="8"/>
                  </a:lnTo>
                  <a:lnTo>
                    <a:pt x="53" y="12"/>
                  </a:lnTo>
                  <a:lnTo>
                    <a:pt x="45" y="17"/>
                  </a:lnTo>
                  <a:lnTo>
                    <a:pt x="37" y="24"/>
                  </a:lnTo>
                  <a:lnTo>
                    <a:pt x="30" y="29"/>
                  </a:lnTo>
                  <a:lnTo>
                    <a:pt x="23" y="37"/>
                  </a:lnTo>
                  <a:lnTo>
                    <a:pt x="18" y="45"/>
                  </a:lnTo>
                  <a:lnTo>
                    <a:pt x="12" y="53"/>
                  </a:lnTo>
                  <a:lnTo>
                    <a:pt x="8" y="61"/>
                  </a:lnTo>
                  <a:lnTo>
                    <a:pt x="4" y="70"/>
                  </a:lnTo>
                  <a:lnTo>
                    <a:pt x="3" y="80"/>
                  </a:lnTo>
                  <a:lnTo>
                    <a:pt x="0" y="91"/>
                  </a:lnTo>
                  <a:lnTo>
                    <a:pt x="0" y="100"/>
                  </a:lnTo>
                  <a:lnTo>
                    <a:pt x="14" y="100"/>
                  </a:lnTo>
                  <a:lnTo>
                    <a:pt x="14" y="92"/>
                  </a:lnTo>
                  <a:lnTo>
                    <a:pt x="15" y="82"/>
                  </a:lnTo>
                  <a:lnTo>
                    <a:pt x="18" y="74"/>
                  </a:lnTo>
                  <a:lnTo>
                    <a:pt x="21" y="66"/>
                  </a:lnTo>
                  <a:lnTo>
                    <a:pt x="25" y="58"/>
                  </a:lnTo>
                  <a:lnTo>
                    <a:pt x="29" y="52"/>
                  </a:lnTo>
                  <a:lnTo>
                    <a:pt x="34" y="45"/>
                  </a:lnTo>
                  <a:lnTo>
                    <a:pt x="39" y="38"/>
                  </a:lnTo>
                  <a:lnTo>
                    <a:pt x="45" y="33"/>
                  </a:lnTo>
                  <a:lnTo>
                    <a:pt x="53" y="28"/>
                  </a:lnTo>
                  <a:lnTo>
                    <a:pt x="59" y="24"/>
                  </a:lnTo>
                  <a:lnTo>
                    <a:pt x="67" y="20"/>
                  </a:lnTo>
                  <a:lnTo>
                    <a:pt x="75" y="17"/>
                  </a:lnTo>
                  <a:lnTo>
                    <a:pt x="83" y="14"/>
                  </a:lnTo>
                  <a:lnTo>
                    <a:pt x="91" y="13"/>
                  </a:lnTo>
                  <a:lnTo>
                    <a:pt x="101" y="13"/>
                  </a:lnTo>
                  <a:lnTo>
                    <a:pt x="101" y="13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6310440" y="1369440"/>
              <a:ext cx="29880" cy="27360"/>
            </a:xfrm>
            <a:custGeom>
              <a:avLst/>
              <a:gdLst/>
              <a:ahLst/>
              <a:rect l="l" t="t" r="r" b="b"/>
              <a:pathLst>
                <a:path w="68" h="69">
                  <a:moveTo>
                    <a:pt x="34" y="0"/>
                  </a:moveTo>
                  <a:lnTo>
                    <a:pt x="40" y="2"/>
                  </a:lnTo>
                  <a:lnTo>
                    <a:pt x="47" y="3"/>
                  </a:lnTo>
                  <a:lnTo>
                    <a:pt x="52" y="6"/>
                  </a:lnTo>
                  <a:lnTo>
                    <a:pt x="58" y="11"/>
                  </a:lnTo>
                  <a:lnTo>
                    <a:pt x="62" y="15"/>
                  </a:lnTo>
                  <a:lnTo>
                    <a:pt x="66" y="22"/>
                  </a:lnTo>
                  <a:lnTo>
                    <a:pt x="67" y="27"/>
                  </a:lnTo>
                  <a:lnTo>
                    <a:pt x="68" y="34"/>
                  </a:lnTo>
                  <a:lnTo>
                    <a:pt x="67" y="42"/>
                  </a:lnTo>
                  <a:lnTo>
                    <a:pt x="66" y="47"/>
                  </a:lnTo>
                  <a:lnTo>
                    <a:pt x="62" y="54"/>
                  </a:lnTo>
                  <a:lnTo>
                    <a:pt x="58" y="58"/>
                  </a:lnTo>
                  <a:lnTo>
                    <a:pt x="52" y="62"/>
                  </a:lnTo>
                  <a:lnTo>
                    <a:pt x="47" y="66"/>
                  </a:lnTo>
                  <a:lnTo>
                    <a:pt x="40" y="67"/>
                  </a:lnTo>
                  <a:lnTo>
                    <a:pt x="34" y="69"/>
                  </a:lnTo>
                  <a:lnTo>
                    <a:pt x="27" y="67"/>
                  </a:lnTo>
                  <a:lnTo>
                    <a:pt x="20" y="66"/>
                  </a:lnTo>
                  <a:lnTo>
                    <a:pt x="15" y="62"/>
                  </a:lnTo>
                  <a:lnTo>
                    <a:pt x="10" y="58"/>
                  </a:lnTo>
                  <a:lnTo>
                    <a:pt x="6" y="54"/>
                  </a:lnTo>
                  <a:lnTo>
                    <a:pt x="3" y="47"/>
                  </a:lnTo>
                  <a:lnTo>
                    <a:pt x="0" y="42"/>
                  </a:lnTo>
                  <a:lnTo>
                    <a:pt x="0" y="34"/>
                  </a:lnTo>
                  <a:lnTo>
                    <a:pt x="0" y="27"/>
                  </a:lnTo>
                  <a:lnTo>
                    <a:pt x="3" y="22"/>
                  </a:lnTo>
                  <a:lnTo>
                    <a:pt x="6" y="15"/>
                  </a:lnTo>
                  <a:lnTo>
                    <a:pt x="10" y="11"/>
                  </a:lnTo>
                  <a:lnTo>
                    <a:pt x="15" y="6"/>
                  </a:lnTo>
                  <a:lnTo>
                    <a:pt x="20" y="3"/>
                  </a:lnTo>
                  <a:lnTo>
                    <a:pt x="27" y="2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6324840" y="1366200"/>
              <a:ext cx="18720" cy="158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40" y="40"/>
                  </a:moveTo>
                  <a:lnTo>
                    <a:pt x="40" y="40"/>
                  </a:lnTo>
                  <a:lnTo>
                    <a:pt x="40" y="32"/>
                  </a:lnTo>
                  <a:lnTo>
                    <a:pt x="37" y="25"/>
                  </a:lnTo>
                  <a:lnTo>
                    <a:pt x="33" y="18"/>
                  </a:lnTo>
                  <a:lnTo>
                    <a:pt x="28" y="12"/>
                  </a:lnTo>
                  <a:lnTo>
                    <a:pt x="22" y="8"/>
                  </a:lnTo>
                  <a:lnTo>
                    <a:pt x="16" y="4"/>
                  </a:lnTo>
                  <a:lnTo>
                    <a:pt x="8" y="1"/>
                  </a:lnTo>
                  <a:lnTo>
                    <a:pt x="0" y="0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10" y="16"/>
                  </a:lnTo>
                  <a:lnTo>
                    <a:pt x="16" y="17"/>
                  </a:lnTo>
                  <a:lnTo>
                    <a:pt x="20" y="21"/>
                  </a:lnTo>
                  <a:lnTo>
                    <a:pt x="22" y="25"/>
                  </a:lnTo>
                  <a:lnTo>
                    <a:pt x="25" y="29"/>
                  </a:lnTo>
                  <a:lnTo>
                    <a:pt x="26" y="35"/>
                  </a:lnTo>
                  <a:lnTo>
                    <a:pt x="28" y="40"/>
                  </a:lnTo>
                  <a:lnTo>
                    <a:pt x="28" y="40"/>
                  </a:lnTo>
                  <a:lnTo>
                    <a:pt x="40" y="4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6324840" y="1382400"/>
              <a:ext cx="18720" cy="1548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0" y="41"/>
                  </a:moveTo>
                  <a:lnTo>
                    <a:pt x="0" y="41"/>
                  </a:lnTo>
                  <a:lnTo>
                    <a:pt x="8" y="40"/>
                  </a:lnTo>
                  <a:lnTo>
                    <a:pt x="16" y="37"/>
                  </a:lnTo>
                  <a:lnTo>
                    <a:pt x="22" y="33"/>
                  </a:lnTo>
                  <a:lnTo>
                    <a:pt x="28" y="29"/>
                  </a:lnTo>
                  <a:lnTo>
                    <a:pt x="33" y="23"/>
                  </a:lnTo>
                  <a:lnTo>
                    <a:pt x="37" y="16"/>
                  </a:lnTo>
                  <a:lnTo>
                    <a:pt x="40" y="9"/>
                  </a:lnTo>
                  <a:lnTo>
                    <a:pt x="40" y="0"/>
                  </a:lnTo>
                  <a:lnTo>
                    <a:pt x="28" y="0"/>
                  </a:lnTo>
                  <a:lnTo>
                    <a:pt x="26" y="7"/>
                  </a:lnTo>
                  <a:lnTo>
                    <a:pt x="25" y="11"/>
                  </a:lnTo>
                  <a:lnTo>
                    <a:pt x="22" y="16"/>
                  </a:lnTo>
                  <a:lnTo>
                    <a:pt x="20" y="20"/>
                  </a:lnTo>
                  <a:lnTo>
                    <a:pt x="16" y="24"/>
                  </a:lnTo>
                  <a:lnTo>
                    <a:pt x="10" y="25"/>
                  </a:lnTo>
                  <a:lnTo>
                    <a:pt x="5" y="28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6309000" y="1382400"/>
              <a:ext cx="15480" cy="15480"/>
            </a:xfrm>
            <a:custGeom>
              <a:avLst/>
              <a:gdLst/>
              <a:ahLst/>
              <a:rect l="l" t="t" r="r" b="b"/>
              <a:pathLst>
                <a:path w="40" h="41">
                  <a:moveTo>
                    <a:pt x="0" y="0"/>
                  </a:moveTo>
                  <a:lnTo>
                    <a:pt x="0" y="0"/>
                  </a:lnTo>
                  <a:lnTo>
                    <a:pt x="1" y="9"/>
                  </a:lnTo>
                  <a:lnTo>
                    <a:pt x="4" y="16"/>
                  </a:lnTo>
                  <a:lnTo>
                    <a:pt x="6" y="23"/>
                  </a:lnTo>
                  <a:lnTo>
                    <a:pt x="12" y="29"/>
                  </a:lnTo>
                  <a:lnTo>
                    <a:pt x="17" y="33"/>
                  </a:lnTo>
                  <a:lnTo>
                    <a:pt x="25" y="37"/>
                  </a:lnTo>
                  <a:lnTo>
                    <a:pt x="32" y="40"/>
                  </a:lnTo>
                  <a:lnTo>
                    <a:pt x="40" y="41"/>
                  </a:lnTo>
                  <a:lnTo>
                    <a:pt x="40" y="28"/>
                  </a:lnTo>
                  <a:lnTo>
                    <a:pt x="34" y="28"/>
                  </a:lnTo>
                  <a:lnTo>
                    <a:pt x="29" y="25"/>
                  </a:lnTo>
                  <a:lnTo>
                    <a:pt x="25" y="24"/>
                  </a:lnTo>
                  <a:lnTo>
                    <a:pt x="21" y="20"/>
                  </a:lnTo>
                  <a:lnTo>
                    <a:pt x="17" y="16"/>
                  </a:lnTo>
                  <a:lnTo>
                    <a:pt x="14" y="11"/>
                  </a:lnTo>
                  <a:lnTo>
                    <a:pt x="13" y="7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1320" bIns="-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6309000" y="1366200"/>
              <a:ext cx="15480" cy="15840"/>
            </a:xfrm>
            <a:custGeom>
              <a:avLst/>
              <a:gdLst/>
              <a:ahLst/>
              <a:rect l="l" t="t" r="r" b="b"/>
              <a:pathLst>
                <a:path w="40" h="40">
                  <a:moveTo>
                    <a:pt x="40" y="0"/>
                  </a:moveTo>
                  <a:lnTo>
                    <a:pt x="40" y="0"/>
                  </a:lnTo>
                  <a:lnTo>
                    <a:pt x="32" y="1"/>
                  </a:lnTo>
                  <a:lnTo>
                    <a:pt x="25" y="4"/>
                  </a:lnTo>
                  <a:lnTo>
                    <a:pt x="17" y="8"/>
                  </a:lnTo>
                  <a:lnTo>
                    <a:pt x="12" y="12"/>
                  </a:lnTo>
                  <a:lnTo>
                    <a:pt x="6" y="18"/>
                  </a:lnTo>
                  <a:lnTo>
                    <a:pt x="4" y="25"/>
                  </a:lnTo>
                  <a:lnTo>
                    <a:pt x="1" y="32"/>
                  </a:lnTo>
                  <a:lnTo>
                    <a:pt x="0" y="40"/>
                  </a:lnTo>
                  <a:lnTo>
                    <a:pt x="13" y="40"/>
                  </a:lnTo>
                  <a:lnTo>
                    <a:pt x="13" y="35"/>
                  </a:lnTo>
                  <a:lnTo>
                    <a:pt x="14" y="29"/>
                  </a:lnTo>
                  <a:lnTo>
                    <a:pt x="17" y="25"/>
                  </a:lnTo>
                  <a:lnTo>
                    <a:pt x="21" y="21"/>
                  </a:lnTo>
                  <a:lnTo>
                    <a:pt x="25" y="17"/>
                  </a:lnTo>
                  <a:lnTo>
                    <a:pt x="29" y="16"/>
                  </a:lnTo>
                  <a:lnTo>
                    <a:pt x="34" y="13"/>
                  </a:lnTo>
                  <a:lnTo>
                    <a:pt x="40" y="13"/>
                  </a:lnTo>
                  <a:lnTo>
                    <a:pt x="40" y="13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2349360" y="2518200"/>
              <a:ext cx="208440" cy="72360"/>
            </a:xfrm>
            <a:custGeom>
              <a:avLst/>
              <a:gdLst/>
              <a:ahLst/>
              <a:rect l="l" t="t" r="r" b="b"/>
              <a:pathLst>
                <a:path w="481" h="187">
                  <a:moveTo>
                    <a:pt x="241" y="151"/>
                  </a:moveTo>
                  <a:lnTo>
                    <a:pt x="270" y="150"/>
                  </a:lnTo>
                  <a:lnTo>
                    <a:pt x="298" y="147"/>
                  </a:lnTo>
                  <a:lnTo>
                    <a:pt x="322" y="142"/>
                  </a:lnTo>
                  <a:lnTo>
                    <a:pt x="345" y="135"/>
                  </a:lnTo>
                  <a:lnTo>
                    <a:pt x="354" y="131"/>
                  </a:lnTo>
                  <a:lnTo>
                    <a:pt x="362" y="126"/>
                  </a:lnTo>
                  <a:lnTo>
                    <a:pt x="370" y="122"/>
                  </a:lnTo>
                  <a:lnTo>
                    <a:pt x="376" y="116"/>
                  </a:lnTo>
                  <a:lnTo>
                    <a:pt x="381" y="111"/>
                  </a:lnTo>
                  <a:lnTo>
                    <a:pt x="385" y="106"/>
                  </a:lnTo>
                  <a:lnTo>
                    <a:pt x="386" y="100"/>
                  </a:lnTo>
                  <a:lnTo>
                    <a:pt x="388" y="94"/>
                  </a:lnTo>
                  <a:lnTo>
                    <a:pt x="386" y="88"/>
                  </a:lnTo>
                  <a:lnTo>
                    <a:pt x="385" y="83"/>
                  </a:lnTo>
                  <a:lnTo>
                    <a:pt x="381" y="78"/>
                  </a:lnTo>
                  <a:lnTo>
                    <a:pt x="376" y="72"/>
                  </a:lnTo>
                  <a:lnTo>
                    <a:pt x="370" y="67"/>
                  </a:lnTo>
                  <a:lnTo>
                    <a:pt x="362" y="61"/>
                  </a:lnTo>
                  <a:lnTo>
                    <a:pt x="354" y="57"/>
                  </a:lnTo>
                  <a:lnTo>
                    <a:pt x="345" y="53"/>
                  </a:lnTo>
                  <a:lnTo>
                    <a:pt x="322" y="47"/>
                  </a:lnTo>
                  <a:lnTo>
                    <a:pt x="298" y="41"/>
                  </a:lnTo>
                  <a:lnTo>
                    <a:pt x="270" y="37"/>
                  </a:lnTo>
                  <a:lnTo>
                    <a:pt x="241" y="36"/>
                  </a:lnTo>
                  <a:lnTo>
                    <a:pt x="211" y="37"/>
                  </a:lnTo>
                  <a:lnTo>
                    <a:pt x="183" y="41"/>
                  </a:lnTo>
                  <a:lnTo>
                    <a:pt x="159" y="47"/>
                  </a:lnTo>
                  <a:lnTo>
                    <a:pt x="136" y="53"/>
                  </a:lnTo>
                  <a:lnTo>
                    <a:pt x="127" y="57"/>
                  </a:lnTo>
                  <a:lnTo>
                    <a:pt x="119" y="61"/>
                  </a:lnTo>
                  <a:lnTo>
                    <a:pt x="111" y="67"/>
                  </a:lnTo>
                  <a:lnTo>
                    <a:pt x="106" y="72"/>
                  </a:lnTo>
                  <a:lnTo>
                    <a:pt x="100" y="78"/>
                  </a:lnTo>
                  <a:lnTo>
                    <a:pt x="96" y="83"/>
                  </a:lnTo>
                  <a:lnTo>
                    <a:pt x="95" y="88"/>
                  </a:lnTo>
                  <a:lnTo>
                    <a:pt x="94" y="94"/>
                  </a:lnTo>
                  <a:lnTo>
                    <a:pt x="95" y="100"/>
                  </a:lnTo>
                  <a:lnTo>
                    <a:pt x="96" y="106"/>
                  </a:lnTo>
                  <a:lnTo>
                    <a:pt x="100" y="111"/>
                  </a:lnTo>
                  <a:lnTo>
                    <a:pt x="106" y="116"/>
                  </a:lnTo>
                  <a:lnTo>
                    <a:pt x="111" y="122"/>
                  </a:lnTo>
                  <a:lnTo>
                    <a:pt x="119" y="126"/>
                  </a:lnTo>
                  <a:lnTo>
                    <a:pt x="127" y="131"/>
                  </a:lnTo>
                  <a:lnTo>
                    <a:pt x="136" y="135"/>
                  </a:lnTo>
                  <a:lnTo>
                    <a:pt x="159" y="142"/>
                  </a:lnTo>
                  <a:lnTo>
                    <a:pt x="183" y="147"/>
                  </a:lnTo>
                  <a:lnTo>
                    <a:pt x="211" y="150"/>
                  </a:lnTo>
                  <a:lnTo>
                    <a:pt x="241" y="151"/>
                  </a:lnTo>
                  <a:close/>
                  <a:moveTo>
                    <a:pt x="241" y="187"/>
                  </a:moveTo>
                  <a:lnTo>
                    <a:pt x="265" y="187"/>
                  </a:lnTo>
                  <a:lnTo>
                    <a:pt x="289" y="186"/>
                  </a:lnTo>
                  <a:lnTo>
                    <a:pt x="311" y="183"/>
                  </a:lnTo>
                  <a:lnTo>
                    <a:pt x="334" y="180"/>
                  </a:lnTo>
                  <a:lnTo>
                    <a:pt x="355" y="176"/>
                  </a:lnTo>
                  <a:lnTo>
                    <a:pt x="374" y="171"/>
                  </a:lnTo>
                  <a:lnTo>
                    <a:pt x="393" y="166"/>
                  </a:lnTo>
                  <a:lnTo>
                    <a:pt x="410" y="160"/>
                  </a:lnTo>
                  <a:lnTo>
                    <a:pt x="426" y="154"/>
                  </a:lnTo>
                  <a:lnTo>
                    <a:pt x="440" y="146"/>
                  </a:lnTo>
                  <a:lnTo>
                    <a:pt x="452" y="139"/>
                  </a:lnTo>
                  <a:lnTo>
                    <a:pt x="461" y="130"/>
                  </a:lnTo>
                  <a:lnTo>
                    <a:pt x="470" y="122"/>
                  </a:lnTo>
                  <a:lnTo>
                    <a:pt x="476" y="112"/>
                  </a:lnTo>
                  <a:lnTo>
                    <a:pt x="480" y="103"/>
                  </a:lnTo>
                  <a:lnTo>
                    <a:pt x="481" y="94"/>
                  </a:lnTo>
                  <a:lnTo>
                    <a:pt x="480" y="84"/>
                  </a:lnTo>
                  <a:lnTo>
                    <a:pt x="476" y="75"/>
                  </a:lnTo>
                  <a:lnTo>
                    <a:pt x="470" y="66"/>
                  </a:lnTo>
                  <a:lnTo>
                    <a:pt x="461" y="57"/>
                  </a:lnTo>
                  <a:lnTo>
                    <a:pt x="452" y="49"/>
                  </a:lnTo>
                  <a:lnTo>
                    <a:pt x="440" y="41"/>
                  </a:lnTo>
                  <a:lnTo>
                    <a:pt x="426" y="35"/>
                  </a:lnTo>
                  <a:lnTo>
                    <a:pt x="410" y="28"/>
                  </a:lnTo>
                  <a:lnTo>
                    <a:pt x="393" y="21"/>
                  </a:lnTo>
                  <a:lnTo>
                    <a:pt x="374" y="16"/>
                  </a:lnTo>
                  <a:lnTo>
                    <a:pt x="355" y="12"/>
                  </a:lnTo>
                  <a:lnTo>
                    <a:pt x="334" y="8"/>
                  </a:lnTo>
                  <a:lnTo>
                    <a:pt x="311" y="4"/>
                  </a:lnTo>
                  <a:lnTo>
                    <a:pt x="289" y="3"/>
                  </a:lnTo>
                  <a:lnTo>
                    <a:pt x="265" y="1"/>
                  </a:lnTo>
                  <a:lnTo>
                    <a:pt x="241" y="0"/>
                  </a:lnTo>
                  <a:lnTo>
                    <a:pt x="216" y="1"/>
                  </a:lnTo>
                  <a:lnTo>
                    <a:pt x="192" y="3"/>
                  </a:lnTo>
                  <a:lnTo>
                    <a:pt x="170" y="4"/>
                  </a:lnTo>
                  <a:lnTo>
                    <a:pt x="147" y="8"/>
                  </a:lnTo>
                  <a:lnTo>
                    <a:pt x="127" y="12"/>
                  </a:lnTo>
                  <a:lnTo>
                    <a:pt x="107" y="16"/>
                  </a:lnTo>
                  <a:lnTo>
                    <a:pt x="88" y="21"/>
                  </a:lnTo>
                  <a:lnTo>
                    <a:pt x="71" y="28"/>
                  </a:lnTo>
                  <a:lnTo>
                    <a:pt x="56" y="35"/>
                  </a:lnTo>
                  <a:lnTo>
                    <a:pt x="41" y="41"/>
                  </a:lnTo>
                  <a:lnTo>
                    <a:pt x="29" y="49"/>
                  </a:lnTo>
                  <a:lnTo>
                    <a:pt x="20" y="57"/>
                  </a:lnTo>
                  <a:lnTo>
                    <a:pt x="12" y="66"/>
                  </a:lnTo>
                  <a:lnTo>
                    <a:pt x="5" y="75"/>
                  </a:lnTo>
                  <a:lnTo>
                    <a:pt x="1" y="84"/>
                  </a:lnTo>
                  <a:lnTo>
                    <a:pt x="0" y="94"/>
                  </a:lnTo>
                  <a:lnTo>
                    <a:pt x="1" y="103"/>
                  </a:lnTo>
                  <a:lnTo>
                    <a:pt x="5" y="112"/>
                  </a:lnTo>
                  <a:lnTo>
                    <a:pt x="12" y="122"/>
                  </a:lnTo>
                  <a:lnTo>
                    <a:pt x="20" y="130"/>
                  </a:lnTo>
                  <a:lnTo>
                    <a:pt x="29" y="139"/>
                  </a:lnTo>
                  <a:lnTo>
                    <a:pt x="41" y="146"/>
                  </a:lnTo>
                  <a:lnTo>
                    <a:pt x="56" y="154"/>
                  </a:lnTo>
                  <a:lnTo>
                    <a:pt x="71" y="160"/>
                  </a:lnTo>
                  <a:lnTo>
                    <a:pt x="88" y="166"/>
                  </a:lnTo>
                  <a:lnTo>
                    <a:pt x="107" y="171"/>
                  </a:lnTo>
                  <a:lnTo>
                    <a:pt x="127" y="176"/>
                  </a:lnTo>
                  <a:lnTo>
                    <a:pt x="147" y="180"/>
                  </a:lnTo>
                  <a:lnTo>
                    <a:pt x="170" y="183"/>
                  </a:lnTo>
                  <a:lnTo>
                    <a:pt x="192" y="186"/>
                  </a:lnTo>
                  <a:lnTo>
                    <a:pt x="216" y="187"/>
                  </a:lnTo>
                  <a:lnTo>
                    <a:pt x="241" y="18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2454480" y="2554200"/>
              <a:ext cx="65880" cy="24480"/>
            </a:xfrm>
            <a:custGeom>
              <a:avLst/>
              <a:gdLst/>
              <a:ahLst/>
              <a:rect l="l" t="t" r="r" b="b"/>
              <a:pathLst>
                <a:path w="153" h="64">
                  <a:moveTo>
                    <a:pt x="140" y="0"/>
                  </a:moveTo>
                  <a:lnTo>
                    <a:pt x="140" y="0"/>
                  </a:lnTo>
                  <a:lnTo>
                    <a:pt x="140" y="4"/>
                  </a:lnTo>
                  <a:lnTo>
                    <a:pt x="139" y="9"/>
                  </a:lnTo>
                  <a:lnTo>
                    <a:pt x="135" y="13"/>
                  </a:lnTo>
                  <a:lnTo>
                    <a:pt x="131" y="17"/>
                  </a:lnTo>
                  <a:lnTo>
                    <a:pt x="125" y="22"/>
                  </a:lnTo>
                  <a:lnTo>
                    <a:pt x="118" y="26"/>
                  </a:lnTo>
                  <a:lnTo>
                    <a:pt x="110" y="30"/>
                  </a:lnTo>
                  <a:lnTo>
                    <a:pt x="101" y="34"/>
                  </a:lnTo>
                  <a:lnTo>
                    <a:pt x="80" y="41"/>
                  </a:lnTo>
                  <a:lnTo>
                    <a:pt x="56" y="46"/>
                  </a:lnTo>
                  <a:lnTo>
                    <a:pt x="29" y="50"/>
                  </a:lnTo>
                  <a:lnTo>
                    <a:pt x="0" y="50"/>
                  </a:lnTo>
                  <a:lnTo>
                    <a:pt x="0" y="64"/>
                  </a:lnTo>
                  <a:lnTo>
                    <a:pt x="30" y="62"/>
                  </a:lnTo>
                  <a:lnTo>
                    <a:pt x="58" y="58"/>
                  </a:lnTo>
                  <a:lnTo>
                    <a:pt x="84" y="53"/>
                  </a:lnTo>
                  <a:lnTo>
                    <a:pt x="105" y="46"/>
                  </a:lnTo>
                  <a:lnTo>
                    <a:pt x="116" y="42"/>
                  </a:lnTo>
                  <a:lnTo>
                    <a:pt x="125" y="37"/>
                  </a:lnTo>
                  <a:lnTo>
                    <a:pt x="132" y="33"/>
                  </a:lnTo>
                  <a:lnTo>
                    <a:pt x="139" y="26"/>
                  </a:lnTo>
                  <a:lnTo>
                    <a:pt x="145" y="21"/>
                  </a:lnTo>
                  <a:lnTo>
                    <a:pt x="149" y="14"/>
                  </a:lnTo>
                  <a:lnTo>
                    <a:pt x="152" y="8"/>
                  </a:lnTo>
                  <a:lnTo>
                    <a:pt x="153" y="0"/>
                  </a:lnTo>
                  <a:lnTo>
                    <a:pt x="153" y="0"/>
                  </a:lnTo>
                  <a:lnTo>
                    <a:pt x="140" y="0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2454480" y="2529720"/>
              <a:ext cx="65880" cy="24480"/>
            </a:xfrm>
            <a:custGeom>
              <a:avLst/>
              <a:gdLst/>
              <a:ahLst/>
              <a:rect l="l" t="t" r="r" b="b"/>
              <a:pathLst>
                <a:path w="153" h="63">
                  <a:moveTo>
                    <a:pt x="0" y="12"/>
                  </a:moveTo>
                  <a:lnTo>
                    <a:pt x="0" y="12"/>
                  </a:lnTo>
                  <a:lnTo>
                    <a:pt x="29" y="13"/>
                  </a:lnTo>
                  <a:lnTo>
                    <a:pt x="56" y="16"/>
                  </a:lnTo>
                  <a:lnTo>
                    <a:pt x="80" y="21"/>
                  </a:lnTo>
                  <a:lnTo>
                    <a:pt x="101" y="28"/>
                  </a:lnTo>
                  <a:lnTo>
                    <a:pt x="110" y="32"/>
                  </a:lnTo>
                  <a:lnTo>
                    <a:pt x="118" y="36"/>
                  </a:lnTo>
                  <a:lnTo>
                    <a:pt x="125" y="41"/>
                  </a:lnTo>
                  <a:lnTo>
                    <a:pt x="131" y="45"/>
                  </a:lnTo>
                  <a:lnTo>
                    <a:pt x="135" y="49"/>
                  </a:lnTo>
                  <a:lnTo>
                    <a:pt x="139" y="55"/>
                  </a:lnTo>
                  <a:lnTo>
                    <a:pt x="140" y="59"/>
                  </a:lnTo>
                  <a:lnTo>
                    <a:pt x="140" y="63"/>
                  </a:lnTo>
                  <a:lnTo>
                    <a:pt x="153" y="63"/>
                  </a:lnTo>
                  <a:lnTo>
                    <a:pt x="152" y="56"/>
                  </a:lnTo>
                  <a:lnTo>
                    <a:pt x="149" y="48"/>
                  </a:lnTo>
                  <a:lnTo>
                    <a:pt x="145" y="43"/>
                  </a:lnTo>
                  <a:lnTo>
                    <a:pt x="139" y="36"/>
                  </a:lnTo>
                  <a:lnTo>
                    <a:pt x="132" y="30"/>
                  </a:lnTo>
                  <a:lnTo>
                    <a:pt x="125" y="25"/>
                  </a:lnTo>
                  <a:lnTo>
                    <a:pt x="116" y="21"/>
                  </a:lnTo>
                  <a:lnTo>
                    <a:pt x="105" y="16"/>
                  </a:lnTo>
                  <a:lnTo>
                    <a:pt x="84" y="9"/>
                  </a:lnTo>
                  <a:lnTo>
                    <a:pt x="58" y="4"/>
                  </a:lnTo>
                  <a:lnTo>
                    <a:pt x="3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2387160" y="2529720"/>
              <a:ext cx="66960" cy="24480"/>
            </a:xfrm>
            <a:custGeom>
              <a:avLst/>
              <a:gdLst/>
              <a:ahLst/>
              <a:rect l="l" t="t" r="r" b="b"/>
              <a:pathLst>
                <a:path w="154" h="63">
                  <a:moveTo>
                    <a:pt x="13" y="63"/>
                  </a:moveTo>
                  <a:lnTo>
                    <a:pt x="13" y="63"/>
                  </a:lnTo>
                  <a:lnTo>
                    <a:pt x="13" y="59"/>
                  </a:lnTo>
                  <a:lnTo>
                    <a:pt x="16" y="55"/>
                  </a:lnTo>
                  <a:lnTo>
                    <a:pt x="19" y="49"/>
                  </a:lnTo>
                  <a:lnTo>
                    <a:pt x="23" y="45"/>
                  </a:lnTo>
                  <a:lnTo>
                    <a:pt x="28" y="41"/>
                  </a:lnTo>
                  <a:lnTo>
                    <a:pt x="35" y="36"/>
                  </a:lnTo>
                  <a:lnTo>
                    <a:pt x="43" y="32"/>
                  </a:lnTo>
                  <a:lnTo>
                    <a:pt x="52" y="28"/>
                  </a:lnTo>
                  <a:lnTo>
                    <a:pt x="73" y="21"/>
                  </a:lnTo>
                  <a:lnTo>
                    <a:pt x="97" y="16"/>
                  </a:lnTo>
                  <a:lnTo>
                    <a:pt x="124" y="13"/>
                  </a:lnTo>
                  <a:lnTo>
                    <a:pt x="154" y="12"/>
                  </a:lnTo>
                  <a:lnTo>
                    <a:pt x="154" y="0"/>
                  </a:lnTo>
                  <a:lnTo>
                    <a:pt x="124" y="1"/>
                  </a:lnTo>
                  <a:lnTo>
                    <a:pt x="96" y="4"/>
                  </a:lnTo>
                  <a:lnTo>
                    <a:pt x="69" y="9"/>
                  </a:lnTo>
                  <a:lnTo>
                    <a:pt x="48" y="16"/>
                  </a:lnTo>
                  <a:lnTo>
                    <a:pt x="37" y="21"/>
                  </a:lnTo>
                  <a:lnTo>
                    <a:pt x="29" y="25"/>
                  </a:lnTo>
                  <a:lnTo>
                    <a:pt x="21" y="30"/>
                  </a:lnTo>
                  <a:lnTo>
                    <a:pt x="15" y="36"/>
                  </a:lnTo>
                  <a:lnTo>
                    <a:pt x="8" y="43"/>
                  </a:lnTo>
                  <a:lnTo>
                    <a:pt x="4" y="48"/>
                  </a:lnTo>
                  <a:lnTo>
                    <a:pt x="1" y="56"/>
                  </a:lnTo>
                  <a:lnTo>
                    <a:pt x="0" y="63"/>
                  </a:lnTo>
                  <a:lnTo>
                    <a:pt x="0" y="63"/>
                  </a:lnTo>
                  <a:lnTo>
                    <a:pt x="13" y="63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2387160" y="2554200"/>
              <a:ext cx="66960" cy="24480"/>
            </a:xfrm>
            <a:custGeom>
              <a:avLst/>
              <a:gdLst/>
              <a:ahLst/>
              <a:rect l="l" t="t" r="r" b="b"/>
              <a:pathLst>
                <a:path w="154" h="64">
                  <a:moveTo>
                    <a:pt x="154" y="50"/>
                  </a:moveTo>
                  <a:lnTo>
                    <a:pt x="154" y="50"/>
                  </a:lnTo>
                  <a:lnTo>
                    <a:pt x="124" y="50"/>
                  </a:lnTo>
                  <a:lnTo>
                    <a:pt x="97" y="46"/>
                  </a:lnTo>
                  <a:lnTo>
                    <a:pt x="73" y="41"/>
                  </a:lnTo>
                  <a:lnTo>
                    <a:pt x="52" y="34"/>
                  </a:lnTo>
                  <a:lnTo>
                    <a:pt x="43" y="30"/>
                  </a:lnTo>
                  <a:lnTo>
                    <a:pt x="35" y="26"/>
                  </a:lnTo>
                  <a:lnTo>
                    <a:pt x="28" y="22"/>
                  </a:lnTo>
                  <a:lnTo>
                    <a:pt x="23" y="17"/>
                  </a:lnTo>
                  <a:lnTo>
                    <a:pt x="19" y="13"/>
                  </a:lnTo>
                  <a:lnTo>
                    <a:pt x="16" y="9"/>
                  </a:lnTo>
                  <a:lnTo>
                    <a:pt x="13" y="4"/>
                  </a:lnTo>
                  <a:lnTo>
                    <a:pt x="13" y="0"/>
                  </a:lnTo>
                  <a:lnTo>
                    <a:pt x="0" y="0"/>
                  </a:lnTo>
                  <a:lnTo>
                    <a:pt x="1" y="8"/>
                  </a:lnTo>
                  <a:lnTo>
                    <a:pt x="4" y="14"/>
                  </a:lnTo>
                  <a:lnTo>
                    <a:pt x="8" y="21"/>
                  </a:lnTo>
                  <a:lnTo>
                    <a:pt x="15" y="26"/>
                  </a:lnTo>
                  <a:lnTo>
                    <a:pt x="21" y="33"/>
                  </a:lnTo>
                  <a:lnTo>
                    <a:pt x="29" y="37"/>
                  </a:lnTo>
                  <a:lnTo>
                    <a:pt x="37" y="42"/>
                  </a:lnTo>
                  <a:lnTo>
                    <a:pt x="48" y="46"/>
                  </a:lnTo>
                  <a:lnTo>
                    <a:pt x="69" y="53"/>
                  </a:lnTo>
                  <a:lnTo>
                    <a:pt x="96" y="58"/>
                  </a:lnTo>
                  <a:lnTo>
                    <a:pt x="124" y="62"/>
                  </a:lnTo>
                  <a:lnTo>
                    <a:pt x="154" y="64"/>
                  </a:lnTo>
                  <a:lnTo>
                    <a:pt x="154" y="64"/>
                  </a:lnTo>
                  <a:lnTo>
                    <a:pt x="154" y="50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320" bIns="-22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2454480" y="2554200"/>
              <a:ext cx="106560" cy="38880"/>
            </a:xfrm>
            <a:custGeom>
              <a:avLst/>
              <a:gdLst/>
              <a:ahLst/>
              <a:rect l="l" t="t" r="r" b="b"/>
              <a:pathLst>
                <a:path w="245" h="100">
                  <a:moveTo>
                    <a:pt x="233" y="0"/>
                  </a:moveTo>
                  <a:lnTo>
                    <a:pt x="233" y="0"/>
                  </a:lnTo>
                  <a:lnTo>
                    <a:pt x="232" y="8"/>
                  </a:lnTo>
                  <a:lnTo>
                    <a:pt x="229" y="16"/>
                  </a:lnTo>
                  <a:lnTo>
                    <a:pt x="224" y="24"/>
                  </a:lnTo>
                  <a:lnTo>
                    <a:pt x="216" y="32"/>
                  </a:lnTo>
                  <a:lnTo>
                    <a:pt x="207" y="40"/>
                  </a:lnTo>
                  <a:lnTo>
                    <a:pt x="196" y="46"/>
                  </a:lnTo>
                  <a:lnTo>
                    <a:pt x="183" y="54"/>
                  </a:lnTo>
                  <a:lnTo>
                    <a:pt x="167" y="60"/>
                  </a:lnTo>
                  <a:lnTo>
                    <a:pt x="151" y="66"/>
                  </a:lnTo>
                  <a:lnTo>
                    <a:pt x="132" y="72"/>
                  </a:lnTo>
                  <a:lnTo>
                    <a:pt x="113" y="76"/>
                  </a:lnTo>
                  <a:lnTo>
                    <a:pt x="92" y="80"/>
                  </a:lnTo>
                  <a:lnTo>
                    <a:pt x="70" y="82"/>
                  </a:lnTo>
                  <a:lnTo>
                    <a:pt x="48" y="85"/>
                  </a:lnTo>
                  <a:lnTo>
                    <a:pt x="24" y="86"/>
                  </a:lnTo>
                  <a:lnTo>
                    <a:pt x="0" y="88"/>
                  </a:lnTo>
                  <a:lnTo>
                    <a:pt x="0" y="100"/>
                  </a:lnTo>
                  <a:lnTo>
                    <a:pt x="25" y="100"/>
                  </a:lnTo>
                  <a:lnTo>
                    <a:pt x="49" y="98"/>
                  </a:lnTo>
                  <a:lnTo>
                    <a:pt x="72" y="96"/>
                  </a:lnTo>
                  <a:lnTo>
                    <a:pt x="94" y="92"/>
                  </a:lnTo>
                  <a:lnTo>
                    <a:pt x="116" y="89"/>
                  </a:lnTo>
                  <a:lnTo>
                    <a:pt x="136" y="84"/>
                  </a:lnTo>
                  <a:lnTo>
                    <a:pt x="155" y="78"/>
                  </a:lnTo>
                  <a:lnTo>
                    <a:pt x="172" y="72"/>
                  </a:lnTo>
                  <a:lnTo>
                    <a:pt x="188" y="65"/>
                  </a:lnTo>
                  <a:lnTo>
                    <a:pt x="201" y="57"/>
                  </a:lnTo>
                  <a:lnTo>
                    <a:pt x="215" y="49"/>
                  </a:lnTo>
                  <a:lnTo>
                    <a:pt x="225" y="41"/>
                  </a:lnTo>
                  <a:lnTo>
                    <a:pt x="233" y="32"/>
                  </a:lnTo>
                  <a:lnTo>
                    <a:pt x="240" y="22"/>
                  </a:lnTo>
                  <a:lnTo>
                    <a:pt x="244" y="12"/>
                  </a:lnTo>
                  <a:lnTo>
                    <a:pt x="245" y="0"/>
                  </a:lnTo>
                  <a:lnTo>
                    <a:pt x="245" y="0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2454480" y="2513880"/>
              <a:ext cx="106560" cy="40320"/>
            </a:xfrm>
            <a:custGeom>
              <a:avLst/>
              <a:gdLst/>
              <a:ahLst/>
              <a:rect l="l" t="t" r="r" b="b"/>
              <a:pathLst>
                <a:path w="245" h="101">
                  <a:moveTo>
                    <a:pt x="0" y="14"/>
                  </a:moveTo>
                  <a:lnTo>
                    <a:pt x="0" y="14"/>
                  </a:lnTo>
                  <a:lnTo>
                    <a:pt x="24" y="14"/>
                  </a:lnTo>
                  <a:lnTo>
                    <a:pt x="48" y="15"/>
                  </a:lnTo>
                  <a:lnTo>
                    <a:pt x="70" y="18"/>
                  </a:lnTo>
                  <a:lnTo>
                    <a:pt x="92" y="20"/>
                  </a:lnTo>
                  <a:lnTo>
                    <a:pt x="113" y="24"/>
                  </a:lnTo>
                  <a:lnTo>
                    <a:pt x="132" y="30"/>
                  </a:lnTo>
                  <a:lnTo>
                    <a:pt x="151" y="35"/>
                  </a:lnTo>
                  <a:lnTo>
                    <a:pt x="167" y="40"/>
                  </a:lnTo>
                  <a:lnTo>
                    <a:pt x="183" y="47"/>
                  </a:lnTo>
                  <a:lnTo>
                    <a:pt x="196" y="54"/>
                  </a:lnTo>
                  <a:lnTo>
                    <a:pt x="207" y="62"/>
                  </a:lnTo>
                  <a:lnTo>
                    <a:pt x="216" y="70"/>
                  </a:lnTo>
                  <a:lnTo>
                    <a:pt x="224" y="77"/>
                  </a:lnTo>
                  <a:lnTo>
                    <a:pt x="229" y="85"/>
                  </a:lnTo>
                  <a:lnTo>
                    <a:pt x="232" y="93"/>
                  </a:lnTo>
                  <a:lnTo>
                    <a:pt x="233" y="101"/>
                  </a:lnTo>
                  <a:lnTo>
                    <a:pt x="245" y="101"/>
                  </a:lnTo>
                  <a:lnTo>
                    <a:pt x="244" y="90"/>
                  </a:lnTo>
                  <a:lnTo>
                    <a:pt x="240" y="79"/>
                  </a:lnTo>
                  <a:lnTo>
                    <a:pt x="233" y="70"/>
                  </a:lnTo>
                  <a:lnTo>
                    <a:pt x="225" y="60"/>
                  </a:lnTo>
                  <a:lnTo>
                    <a:pt x="215" y="51"/>
                  </a:lnTo>
                  <a:lnTo>
                    <a:pt x="201" y="43"/>
                  </a:lnTo>
                  <a:lnTo>
                    <a:pt x="188" y="35"/>
                  </a:lnTo>
                  <a:lnTo>
                    <a:pt x="172" y="28"/>
                  </a:lnTo>
                  <a:lnTo>
                    <a:pt x="155" y="23"/>
                  </a:lnTo>
                  <a:lnTo>
                    <a:pt x="136" y="18"/>
                  </a:lnTo>
                  <a:lnTo>
                    <a:pt x="116" y="12"/>
                  </a:lnTo>
                  <a:lnTo>
                    <a:pt x="94" y="8"/>
                  </a:lnTo>
                  <a:lnTo>
                    <a:pt x="72" y="6"/>
                  </a:lnTo>
                  <a:lnTo>
                    <a:pt x="49" y="3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2347560" y="2513880"/>
              <a:ext cx="106560" cy="40320"/>
            </a:xfrm>
            <a:custGeom>
              <a:avLst/>
              <a:gdLst/>
              <a:ahLst/>
              <a:rect l="l" t="t" r="r" b="b"/>
              <a:pathLst>
                <a:path w="246" h="101">
                  <a:moveTo>
                    <a:pt x="12" y="101"/>
                  </a:moveTo>
                  <a:lnTo>
                    <a:pt x="12" y="101"/>
                  </a:lnTo>
                  <a:lnTo>
                    <a:pt x="13" y="93"/>
                  </a:lnTo>
                  <a:lnTo>
                    <a:pt x="16" y="85"/>
                  </a:lnTo>
                  <a:lnTo>
                    <a:pt x="21" y="77"/>
                  </a:lnTo>
                  <a:lnTo>
                    <a:pt x="29" y="70"/>
                  </a:lnTo>
                  <a:lnTo>
                    <a:pt x="38" y="62"/>
                  </a:lnTo>
                  <a:lnTo>
                    <a:pt x="50" y="54"/>
                  </a:lnTo>
                  <a:lnTo>
                    <a:pt x="64" y="47"/>
                  </a:lnTo>
                  <a:lnTo>
                    <a:pt x="78" y="40"/>
                  </a:lnTo>
                  <a:lnTo>
                    <a:pt x="95" y="35"/>
                  </a:lnTo>
                  <a:lnTo>
                    <a:pt x="113" y="30"/>
                  </a:lnTo>
                  <a:lnTo>
                    <a:pt x="133" y="24"/>
                  </a:lnTo>
                  <a:lnTo>
                    <a:pt x="153" y="20"/>
                  </a:lnTo>
                  <a:lnTo>
                    <a:pt x="175" y="18"/>
                  </a:lnTo>
                  <a:lnTo>
                    <a:pt x="197" y="15"/>
                  </a:lnTo>
                  <a:lnTo>
                    <a:pt x="221" y="14"/>
                  </a:lnTo>
                  <a:lnTo>
                    <a:pt x="246" y="14"/>
                  </a:lnTo>
                  <a:lnTo>
                    <a:pt x="246" y="0"/>
                  </a:lnTo>
                  <a:lnTo>
                    <a:pt x="221" y="2"/>
                  </a:lnTo>
                  <a:lnTo>
                    <a:pt x="197" y="3"/>
                  </a:lnTo>
                  <a:lnTo>
                    <a:pt x="173" y="6"/>
                  </a:lnTo>
                  <a:lnTo>
                    <a:pt x="152" y="8"/>
                  </a:lnTo>
                  <a:lnTo>
                    <a:pt x="131" y="12"/>
                  </a:lnTo>
                  <a:lnTo>
                    <a:pt x="111" y="18"/>
                  </a:lnTo>
                  <a:lnTo>
                    <a:pt x="91" y="23"/>
                  </a:lnTo>
                  <a:lnTo>
                    <a:pt x="73" y="28"/>
                  </a:lnTo>
                  <a:lnTo>
                    <a:pt x="58" y="35"/>
                  </a:lnTo>
                  <a:lnTo>
                    <a:pt x="44" y="43"/>
                  </a:lnTo>
                  <a:lnTo>
                    <a:pt x="30" y="51"/>
                  </a:lnTo>
                  <a:lnTo>
                    <a:pt x="20" y="60"/>
                  </a:lnTo>
                  <a:lnTo>
                    <a:pt x="12" y="70"/>
                  </a:lnTo>
                  <a:lnTo>
                    <a:pt x="5" y="79"/>
                  </a:lnTo>
                  <a:lnTo>
                    <a:pt x="1" y="90"/>
                  </a:lnTo>
                  <a:lnTo>
                    <a:pt x="0" y="101"/>
                  </a:lnTo>
                  <a:lnTo>
                    <a:pt x="0" y="101"/>
                  </a:lnTo>
                  <a:lnTo>
                    <a:pt x="12" y="101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6480" bIns="-6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347560" y="2554200"/>
              <a:ext cx="106560" cy="38880"/>
            </a:xfrm>
            <a:custGeom>
              <a:avLst/>
              <a:gdLst/>
              <a:ahLst/>
              <a:rect l="l" t="t" r="r" b="b"/>
              <a:pathLst>
                <a:path w="246" h="100">
                  <a:moveTo>
                    <a:pt x="246" y="88"/>
                  </a:moveTo>
                  <a:lnTo>
                    <a:pt x="246" y="88"/>
                  </a:lnTo>
                  <a:lnTo>
                    <a:pt x="221" y="86"/>
                  </a:lnTo>
                  <a:lnTo>
                    <a:pt x="197" y="85"/>
                  </a:lnTo>
                  <a:lnTo>
                    <a:pt x="175" y="82"/>
                  </a:lnTo>
                  <a:lnTo>
                    <a:pt x="153" y="80"/>
                  </a:lnTo>
                  <a:lnTo>
                    <a:pt x="133" y="76"/>
                  </a:lnTo>
                  <a:lnTo>
                    <a:pt x="113" y="72"/>
                  </a:lnTo>
                  <a:lnTo>
                    <a:pt x="95" y="66"/>
                  </a:lnTo>
                  <a:lnTo>
                    <a:pt x="78" y="60"/>
                  </a:lnTo>
                  <a:lnTo>
                    <a:pt x="64" y="54"/>
                  </a:lnTo>
                  <a:lnTo>
                    <a:pt x="50" y="46"/>
                  </a:lnTo>
                  <a:lnTo>
                    <a:pt x="38" y="40"/>
                  </a:lnTo>
                  <a:lnTo>
                    <a:pt x="29" y="32"/>
                  </a:lnTo>
                  <a:lnTo>
                    <a:pt x="21" y="24"/>
                  </a:lnTo>
                  <a:lnTo>
                    <a:pt x="16" y="16"/>
                  </a:lnTo>
                  <a:lnTo>
                    <a:pt x="13" y="8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" y="12"/>
                  </a:lnTo>
                  <a:lnTo>
                    <a:pt x="5" y="22"/>
                  </a:lnTo>
                  <a:lnTo>
                    <a:pt x="12" y="32"/>
                  </a:lnTo>
                  <a:lnTo>
                    <a:pt x="20" y="41"/>
                  </a:lnTo>
                  <a:lnTo>
                    <a:pt x="30" y="49"/>
                  </a:lnTo>
                  <a:lnTo>
                    <a:pt x="44" y="57"/>
                  </a:lnTo>
                  <a:lnTo>
                    <a:pt x="58" y="65"/>
                  </a:lnTo>
                  <a:lnTo>
                    <a:pt x="73" y="72"/>
                  </a:lnTo>
                  <a:lnTo>
                    <a:pt x="91" y="78"/>
                  </a:lnTo>
                  <a:lnTo>
                    <a:pt x="111" y="84"/>
                  </a:lnTo>
                  <a:lnTo>
                    <a:pt x="131" y="89"/>
                  </a:lnTo>
                  <a:lnTo>
                    <a:pt x="152" y="92"/>
                  </a:lnTo>
                  <a:lnTo>
                    <a:pt x="173" y="96"/>
                  </a:lnTo>
                  <a:lnTo>
                    <a:pt x="197" y="98"/>
                  </a:lnTo>
                  <a:lnTo>
                    <a:pt x="221" y="100"/>
                  </a:lnTo>
                  <a:lnTo>
                    <a:pt x="246" y="100"/>
                  </a:lnTo>
                  <a:lnTo>
                    <a:pt x="246" y="100"/>
                  </a:lnTo>
                  <a:lnTo>
                    <a:pt x="246" y="88"/>
                  </a:lnTo>
                  <a:close/>
                </a:path>
              </a:pathLst>
            </a:custGeom>
            <a:solidFill>
              <a:srgbClr val="009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920" bIns="-7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5924160" y="1348920"/>
              <a:ext cx="7560" cy="432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19" y="6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2" y="13"/>
                  </a:lnTo>
                  <a:lnTo>
                    <a:pt x="5" y="6"/>
                  </a:lnTo>
                  <a:lnTo>
                    <a:pt x="19" y="6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19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5927400" y="1350360"/>
              <a:ext cx="4320" cy="43200"/>
            </a:xfrm>
            <a:custGeom>
              <a:avLst/>
              <a:gdLst/>
              <a:ahLst/>
              <a:rect l="l" t="t" r="r" b="b"/>
              <a:pathLst>
                <a:path w="14" h="107">
                  <a:moveTo>
                    <a:pt x="7" y="107"/>
                  </a:moveTo>
                  <a:lnTo>
                    <a:pt x="14" y="101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101"/>
                  </a:lnTo>
                  <a:lnTo>
                    <a:pt x="7" y="94"/>
                  </a:lnTo>
                  <a:lnTo>
                    <a:pt x="7" y="107"/>
                  </a:lnTo>
                  <a:lnTo>
                    <a:pt x="14" y="107"/>
                  </a:lnTo>
                  <a:lnTo>
                    <a:pt x="14" y="101"/>
                  </a:lnTo>
                  <a:lnTo>
                    <a:pt x="7" y="10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5922720" y="1388160"/>
              <a:ext cx="7560" cy="5760"/>
            </a:xfrm>
            <a:custGeom>
              <a:avLst/>
              <a:gdLst/>
              <a:ahLst/>
              <a:rect l="l" t="t" r="r" b="b"/>
              <a:pathLst>
                <a:path w="18" h="13">
                  <a:moveTo>
                    <a:pt x="0" y="7"/>
                  </a:moveTo>
                  <a:lnTo>
                    <a:pt x="6" y="13"/>
                  </a:lnTo>
                  <a:lnTo>
                    <a:pt x="18" y="13"/>
                  </a:lnTo>
                  <a:lnTo>
                    <a:pt x="18" y="0"/>
                  </a:lnTo>
                  <a:lnTo>
                    <a:pt x="6" y="0"/>
                  </a:lnTo>
                  <a:lnTo>
                    <a:pt x="13" y="7"/>
                  </a:lnTo>
                  <a:lnTo>
                    <a:pt x="0" y="7"/>
                  </a:lnTo>
                  <a:lnTo>
                    <a:pt x="0" y="13"/>
                  </a:lnTo>
                  <a:lnTo>
                    <a:pt x="6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5922720" y="1348920"/>
              <a:ext cx="4320" cy="42120"/>
            </a:xfrm>
            <a:custGeom>
              <a:avLst/>
              <a:gdLst/>
              <a:ahLst/>
              <a:rect l="l" t="t" r="r" b="b"/>
              <a:pathLst>
                <a:path w="13" h="107">
                  <a:moveTo>
                    <a:pt x="6" y="0"/>
                  </a:moveTo>
                  <a:lnTo>
                    <a:pt x="0" y="6"/>
                  </a:lnTo>
                  <a:lnTo>
                    <a:pt x="0" y="107"/>
                  </a:lnTo>
                  <a:lnTo>
                    <a:pt x="13" y="107"/>
                  </a:lnTo>
                  <a:lnTo>
                    <a:pt x="13" y="6"/>
                  </a:lnTo>
                  <a:lnTo>
                    <a:pt x="6" y="13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5946120" y="1348920"/>
              <a:ext cx="7560" cy="4320"/>
            </a:xfrm>
            <a:custGeom>
              <a:avLst/>
              <a:gdLst/>
              <a:ahLst/>
              <a:rect l="l" t="t" r="r" b="b"/>
              <a:pathLst>
                <a:path w="17" h="13">
                  <a:moveTo>
                    <a:pt x="17" y="6"/>
                  </a:moveTo>
                  <a:lnTo>
                    <a:pt x="12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2" y="13"/>
                  </a:lnTo>
                  <a:lnTo>
                    <a:pt x="5" y="6"/>
                  </a:lnTo>
                  <a:lnTo>
                    <a:pt x="17" y="6"/>
                  </a:lnTo>
                  <a:lnTo>
                    <a:pt x="17" y="0"/>
                  </a:lnTo>
                  <a:lnTo>
                    <a:pt x="12" y="0"/>
                  </a:lnTo>
                  <a:lnTo>
                    <a:pt x="17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5949360" y="1350360"/>
              <a:ext cx="4320" cy="43200"/>
            </a:xfrm>
            <a:custGeom>
              <a:avLst/>
              <a:gdLst/>
              <a:ahLst/>
              <a:rect l="l" t="t" r="r" b="b"/>
              <a:pathLst>
                <a:path w="12" h="107">
                  <a:moveTo>
                    <a:pt x="7" y="107"/>
                  </a:moveTo>
                  <a:lnTo>
                    <a:pt x="12" y="101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101"/>
                  </a:lnTo>
                  <a:lnTo>
                    <a:pt x="7" y="94"/>
                  </a:lnTo>
                  <a:lnTo>
                    <a:pt x="7" y="107"/>
                  </a:lnTo>
                  <a:lnTo>
                    <a:pt x="12" y="107"/>
                  </a:lnTo>
                  <a:lnTo>
                    <a:pt x="12" y="101"/>
                  </a:lnTo>
                  <a:lnTo>
                    <a:pt x="7" y="10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5944680" y="1388160"/>
              <a:ext cx="7560" cy="576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0" y="7"/>
                  </a:moveTo>
                  <a:lnTo>
                    <a:pt x="7" y="13"/>
                  </a:lnTo>
                  <a:lnTo>
                    <a:pt x="19" y="13"/>
                  </a:lnTo>
                  <a:lnTo>
                    <a:pt x="19" y="0"/>
                  </a:lnTo>
                  <a:lnTo>
                    <a:pt x="7" y="0"/>
                  </a:lnTo>
                  <a:lnTo>
                    <a:pt x="13" y="7"/>
                  </a:lnTo>
                  <a:lnTo>
                    <a:pt x="0" y="7"/>
                  </a:lnTo>
                  <a:lnTo>
                    <a:pt x="0" y="13"/>
                  </a:lnTo>
                  <a:lnTo>
                    <a:pt x="7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5944680" y="1348920"/>
              <a:ext cx="4320" cy="42120"/>
            </a:xfrm>
            <a:custGeom>
              <a:avLst/>
              <a:gdLst/>
              <a:ahLst/>
              <a:rect l="l" t="t" r="r" b="b"/>
              <a:pathLst>
                <a:path w="13" h="107">
                  <a:moveTo>
                    <a:pt x="7" y="0"/>
                  </a:moveTo>
                  <a:lnTo>
                    <a:pt x="0" y="6"/>
                  </a:lnTo>
                  <a:lnTo>
                    <a:pt x="0" y="107"/>
                  </a:lnTo>
                  <a:lnTo>
                    <a:pt x="13" y="107"/>
                  </a:lnTo>
                  <a:lnTo>
                    <a:pt x="13" y="6"/>
                  </a:lnTo>
                  <a:lnTo>
                    <a:pt x="7" y="13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" bIns="-4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906880" y="1389600"/>
              <a:ext cx="108000" cy="5652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906880" y="1388160"/>
              <a:ext cx="111240" cy="4320"/>
            </a:xfrm>
            <a:custGeom>
              <a:avLst/>
              <a:gdLst/>
              <a:ahLst/>
              <a:rect l="l" t="t" r="r" b="b"/>
              <a:pathLst>
                <a:path w="256" h="12">
                  <a:moveTo>
                    <a:pt x="256" y="6"/>
                  </a:moveTo>
                  <a:lnTo>
                    <a:pt x="250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50" y="12"/>
                  </a:lnTo>
                  <a:lnTo>
                    <a:pt x="243" y="6"/>
                  </a:lnTo>
                  <a:lnTo>
                    <a:pt x="256" y="6"/>
                  </a:lnTo>
                  <a:lnTo>
                    <a:pt x="256" y="0"/>
                  </a:lnTo>
                  <a:lnTo>
                    <a:pt x="250" y="0"/>
                  </a:lnTo>
                  <a:lnTo>
                    <a:pt x="256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6013800" y="1389600"/>
              <a:ext cx="4320" cy="57960"/>
            </a:xfrm>
            <a:custGeom>
              <a:avLst/>
              <a:gdLst/>
              <a:ahLst/>
              <a:rect l="l" t="t" r="r" b="b"/>
              <a:pathLst>
                <a:path w="13" h="147">
                  <a:moveTo>
                    <a:pt x="7" y="147"/>
                  </a:moveTo>
                  <a:lnTo>
                    <a:pt x="13" y="141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141"/>
                  </a:lnTo>
                  <a:lnTo>
                    <a:pt x="7" y="134"/>
                  </a:lnTo>
                  <a:lnTo>
                    <a:pt x="7" y="147"/>
                  </a:lnTo>
                  <a:lnTo>
                    <a:pt x="13" y="147"/>
                  </a:lnTo>
                  <a:lnTo>
                    <a:pt x="13" y="141"/>
                  </a:lnTo>
                  <a:lnTo>
                    <a:pt x="7" y="14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160" bIns="11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5903640" y="1443600"/>
              <a:ext cx="111240" cy="3960"/>
            </a:xfrm>
            <a:custGeom>
              <a:avLst/>
              <a:gdLst/>
              <a:ahLst/>
              <a:rect l="l" t="t" r="r" b="b"/>
              <a:pathLst>
                <a:path w="257" h="13">
                  <a:moveTo>
                    <a:pt x="0" y="7"/>
                  </a:moveTo>
                  <a:lnTo>
                    <a:pt x="7" y="13"/>
                  </a:lnTo>
                  <a:lnTo>
                    <a:pt x="257" y="13"/>
                  </a:lnTo>
                  <a:lnTo>
                    <a:pt x="257" y="0"/>
                  </a:lnTo>
                  <a:lnTo>
                    <a:pt x="7" y="0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13"/>
                  </a:lnTo>
                  <a:lnTo>
                    <a:pt x="7" y="1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5903640" y="1388160"/>
              <a:ext cx="4320" cy="58320"/>
            </a:xfrm>
            <a:custGeom>
              <a:avLst/>
              <a:gdLst/>
              <a:ahLst/>
              <a:rect l="l" t="t" r="r" b="b"/>
              <a:pathLst>
                <a:path w="12" h="147">
                  <a:moveTo>
                    <a:pt x="7" y="0"/>
                  </a:moveTo>
                  <a:lnTo>
                    <a:pt x="0" y="6"/>
                  </a:lnTo>
                  <a:lnTo>
                    <a:pt x="0" y="147"/>
                  </a:lnTo>
                  <a:lnTo>
                    <a:pt x="12" y="147"/>
                  </a:lnTo>
                  <a:lnTo>
                    <a:pt x="12" y="6"/>
                  </a:lnTo>
                  <a:lnTo>
                    <a:pt x="7" y="12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2258280" y="2742120"/>
              <a:ext cx="97200" cy="52200"/>
            </a:xfrm>
            <a:custGeom>
              <a:avLst/>
              <a:gdLst/>
              <a:ahLst/>
              <a:rect l="l" t="t" r="r" b="b"/>
              <a:pathLst>
                <a:path w="225" h="132">
                  <a:moveTo>
                    <a:pt x="215" y="22"/>
                  </a:moveTo>
                  <a:lnTo>
                    <a:pt x="205" y="0"/>
                  </a:lnTo>
                  <a:lnTo>
                    <a:pt x="0" y="87"/>
                  </a:lnTo>
                  <a:lnTo>
                    <a:pt x="20" y="132"/>
                  </a:lnTo>
                  <a:lnTo>
                    <a:pt x="225" y="46"/>
                  </a:lnTo>
                  <a:lnTo>
                    <a:pt x="215" y="2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2338200" y="2727360"/>
              <a:ext cx="64440" cy="47520"/>
            </a:xfrm>
            <a:custGeom>
              <a:avLst/>
              <a:gdLst/>
              <a:ahLst/>
              <a:rect l="l" t="t" r="r" b="b"/>
              <a:pathLst>
                <a:path w="147" h="120">
                  <a:moveTo>
                    <a:pt x="147" y="9"/>
                  </a:moveTo>
                  <a:lnTo>
                    <a:pt x="0" y="0"/>
                  </a:lnTo>
                  <a:lnTo>
                    <a:pt x="52" y="120"/>
                  </a:lnTo>
                  <a:lnTo>
                    <a:pt x="147" y="9"/>
                  </a:lnTo>
                  <a:lnTo>
                    <a:pt x="147" y="8"/>
                  </a:lnTo>
                  <a:lnTo>
                    <a:pt x="147" y="9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3828960" y="2743200"/>
              <a:ext cx="74880" cy="81360"/>
            </a:xfrm>
            <a:custGeom>
              <a:avLst/>
              <a:gdLst/>
              <a:ahLst/>
              <a:rect l="l" t="t" r="r" b="b"/>
              <a:pathLst>
                <a:path w="177" h="207">
                  <a:moveTo>
                    <a:pt x="157" y="191"/>
                  </a:moveTo>
                  <a:lnTo>
                    <a:pt x="177" y="176"/>
                  </a:lnTo>
                  <a:lnTo>
                    <a:pt x="40" y="0"/>
                  </a:lnTo>
                  <a:lnTo>
                    <a:pt x="0" y="30"/>
                  </a:lnTo>
                  <a:lnTo>
                    <a:pt x="137" y="207"/>
                  </a:lnTo>
                  <a:lnTo>
                    <a:pt x="157" y="19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3874680" y="2802960"/>
              <a:ext cx="56160" cy="56520"/>
            </a:xfrm>
            <a:custGeom>
              <a:avLst/>
              <a:gdLst/>
              <a:ahLst/>
              <a:rect l="l" t="t" r="r" b="b"/>
              <a:pathLst>
                <a:path w="132" h="145">
                  <a:moveTo>
                    <a:pt x="132" y="145"/>
                  </a:moveTo>
                  <a:lnTo>
                    <a:pt x="103" y="0"/>
                  </a:lnTo>
                  <a:lnTo>
                    <a:pt x="0" y="81"/>
                  </a:lnTo>
                  <a:lnTo>
                    <a:pt x="132" y="145"/>
                  </a:lnTo>
                  <a:lnTo>
                    <a:pt x="132" y="145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720" bIns="9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287240" y="2288160"/>
              <a:ext cx="86400" cy="72720"/>
            </a:xfrm>
            <a:custGeom>
              <a:avLst/>
              <a:gdLst/>
              <a:ahLst/>
              <a:rect l="l" t="t" r="r" b="b"/>
              <a:pathLst>
                <a:path w="200" h="185">
                  <a:moveTo>
                    <a:pt x="184" y="165"/>
                  </a:moveTo>
                  <a:lnTo>
                    <a:pt x="200" y="146"/>
                  </a:lnTo>
                  <a:lnTo>
                    <a:pt x="32" y="0"/>
                  </a:lnTo>
                  <a:lnTo>
                    <a:pt x="0" y="39"/>
                  </a:lnTo>
                  <a:lnTo>
                    <a:pt x="167" y="185"/>
                  </a:lnTo>
                  <a:lnTo>
                    <a:pt x="184" y="165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4348800" y="2333520"/>
              <a:ext cx="61200" cy="53640"/>
            </a:xfrm>
            <a:custGeom>
              <a:avLst/>
              <a:gdLst/>
              <a:ahLst/>
              <a:rect l="l" t="t" r="r" b="b"/>
              <a:pathLst>
                <a:path w="142" h="135">
                  <a:moveTo>
                    <a:pt x="142" y="135"/>
                  </a:moveTo>
                  <a:lnTo>
                    <a:pt x="86" y="0"/>
                  </a:lnTo>
                  <a:lnTo>
                    <a:pt x="0" y="99"/>
                  </a:lnTo>
                  <a:lnTo>
                    <a:pt x="142" y="135"/>
                  </a:lnTo>
                  <a:lnTo>
                    <a:pt x="142" y="135"/>
                  </a:lnTo>
                  <a:close/>
                </a:path>
              </a:pathLst>
            </a:custGeom>
            <a:solidFill>
              <a:srgbClr val="008fe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807880" y="1728360"/>
              <a:ext cx="106560" cy="55080"/>
            </a:xfrm>
            <a:custGeom>
              <a:avLst/>
              <a:gdLst/>
              <a:ahLst/>
              <a:rect l="l" t="t" r="r" b="b"/>
              <a:pathLst>
                <a:path w="250" h="136">
                  <a:moveTo>
                    <a:pt x="9" y="24"/>
                  </a:moveTo>
                  <a:lnTo>
                    <a:pt x="0" y="46"/>
                  </a:lnTo>
                  <a:lnTo>
                    <a:pt x="231" y="136"/>
                  </a:lnTo>
                  <a:lnTo>
                    <a:pt x="250" y="89"/>
                  </a:lnTo>
                  <a:lnTo>
                    <a:pt x="19" y="0"/>
                  </a:lnTo>
                  <a:lnTo>
                    <a:pt x="9" y="24"/>
                  </a:lnTo>
                  <a:close/>
                </a:path>
              </a:pathLst>
            </a:custGeom>
            <a:solidFill>
              <a:srgbClr val="2b0e7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759280" y="1715400"/>
              <a:ext cx="64440" cy="47520"/>
            </a:xfrm>
            <a:custGeom>
              <a:avLst/>
              <a:gdLst/>
              <a:ahLst/>
              <a:rect l="l" t="t" r="r" b="b"/>
              <a:pathLst>
                <a:path w="146" h="123">
                  <a:moveTo>
                    <a:pt x="0" y="15"/>
                  </a:moveTo>
                  <a:lnTo>
                    <a:pt x="99" y="123"/>
                  </a:lnTo>
                  <a:lnTo>
                    <a:pt x="146" y="0"/>
                  </a:lnTo>
                  <a:lnTo>
                    <a:pt x="0" y="1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2b0e7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097520" y="3066120"/>
              <a:ext cx="89280" cy="69840"/>
            </a:xfrm>
            <a:custGeom>
              <a:avLst/>
              <a:gdLst/>
              <a:ahLst/>
              <a:rect l="l" t="t" r="r" b="b"/>
              <a:pathLst>
                <a:path w="207" h="177">
                  <a:moveTo>
                    <a:pt x="191" y="20"/>
                  </a:moveTo>
                  <a:lnTo>
                    <a:pt x="176" y="0"/>
                  </a:lnTo>
                  <a:lnTo>
                    <a:pt x="0" y="137"/>
                  </a:lnTo>
                  <a:lnTo>
                    <a:pt x="32" y="177"/>
                  </a:lnTo>
                  <a:lnTo>
                    <a:pt x="207" y="40"/>
                  </a:lnTo>
                  <a:lnTo>
                    <a:pt x="191" y="2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040" bIns="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161960" y="3041280"/>
              <a:ext cx="62640" cy="52200"/>
            </a:xfrm>
            <a:custGeom>
              <a:avLst/>
              <a:gdLst/>
              <a:ahLst/>
              <a:rect l="l" t="t" r="r" b="b"/>
              <a:pathLst>
                <a:path w="145" h="132">
                  <a:moveTo>
                    <a:pt x="145" y="0"/>
                  </a:moveTo>
                  <a:lnTo>
                    <a:pt x="0" y="30"/>
                  </a:lnTo>
                  <a:lnTo>
                    <a:pt x="82" y="132"/>
                  </a:lnTo>
                  <a:lnTo>
                    <a:pt x="145" y="0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400" bIns="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>
              <a:off x="5930640" y="3282840"/>
              <a:ext cx="169200" cy="129240"/>
            </a:xfrm>
            <a:custGeom>
              <a:avLst/>
              <a:gdLst/>
              <a:ahLst/>
              <a:rect l="l" t="t" r="r" b="b"/>
              <a:pathLst>
                <a:path w="395" h="323">
                  <a:moveTo>
                    <a:pt x="16" y="303"/>
                  </a:moveTo>
                  <a:lnTo>
                    <a:pt x="32" y="323"/>
                  </a:lnTo>
                  <a:lnTo>
                    <a:pt x="395" y="40"/>
                  </a:lnTo>
                  <a:lnTo>
                    <a:pt x="363" y="0"/>
                  </a:lnTo>
                  <a:lnTo>
                    <a:pt x="0" y="283"/>
                  </a:lnTo>
                  <a:lnTo>
                    <a:pt x="16" y="303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5892840" y="3383280"/>
              <a:ext cx="61200" cy="51840"/>
            </a:xfrm>
            <a:custGeom>
              <a:avLst/>
              <a:gdLst/>
              <a:ahLst/>
              <a:rect l="l" t="t" r="r" b="b"/>
              <a:pathLst>
                <a:path w="144" h="132">
                  <a:moveTo>
                    <a:pt x="0" y="132"/>
                  </a:moveTo>
                  <a:lnTo>
                    <a:pt x="144" y="104"/>
                  </a:lnTo>
                  <a:lnTo>
                    <a:pt x="64" y="0"/>
                  </a:lnTo>
                  <a:lnTo>
                    <a:pt x="0" y="13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674440" y="3197160"/>
              <a:ext cx="90720" cy="70920"/>
            </a:xfrm>
            <a:custGeom>
              <a:avLst/>
              <a:gdLst/>
              <a:ahLst/>
              <a:rect l="l" t="t" r="r" b="b"/>
              <a:pathLst>
                <a:path w="206" h="178">
                  <a:moveTo>
                    <a:pt x="14" y="157"/>
                  </a:moveTo>
                  <a:lnTo>
                    <a:pt x="30" y="178"/>
                  </a:lnTo>
                  <a:lnTo>
                    <a:pt x="206" y="40"/>
                  </a:lnTo>
                  <a:lnTo>
                    <a:pt x="175" y="0"/>
                  </a:lnTo>
                  <a:lnTo>
                    <a:pt x="0" y="137"/>
                  </a:lnTo>
                  <a:lnTo>
                    <a:pt x="14" y="157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637000" y="3237840"/>
              <a:ext cx="62640" cy="51840"/>
            </a:xfrm>
            <a:custGeom>
              <a:avLst/>
              <a:gdLst/>
              <a:ahLst/>
              <a:rect l="l" t="t" r="r" b="b"/>
              <a:pathLst>
                <a:path w="143" h="132">
                  <a:moveTo>
                    <a:pt x="0" y="132"/>
                  </a:moveTo>
                  <a:lnTo>
                    <a:pt x="143" y="104"/>
                  </a:lnTo>
                  <a:lnTo>
                    <a:pt x="63" y="0"/>
                  </a:lnTo>
                  <a:lnTo>
                    <a:pt x="0" y="13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dc2b1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" name=""/>
            <p:cNvSpPr/>
            <p:nvPr/>
          </p:nvSpPr>
          <p:spPr>
            <a:xfrm>
              <a:off x="6392160" y="1312560"/>
              <a:ext cx="708120" cy="1440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392160" y="1309680"/>
              <a:ext cx="712800" cy="5760"/>
            </a:xfrm>
            <a:custGeom>
              <a:avLst/>
              <a:gdLst/>
              <a:ahLst/>
              <a:rect l="l" t="t" r="r" b="b"/>
              <a:pathLst>
                <a:path w="1643" h="13">
                  <a:moveTo>
                    <a:pt x="1643" y="7"/>
                  </a:moveTo>
                  <a:lnTo>
                    <a:pt x="1636" y="0"/>
                  </a:lnTo>
                  <a:lnTo>
                    <a:pt x="0" y="0"/>
                  </a:lnTo>
                  <a:lnTo>
                    <a:pt x="0" y="13"/>
                  </a:lnTo>
                  <a:lnTo>
                    <a:pt x="1636" y="13"/>
                  </a:lnTo>
                  <a:lnTo>
                    <a:pt x="1629" y="7"/>
                  </a:lnTo>
                  <a:lnTo>
                    <a:pt x="1643" y="7"/>
                  </a:lnTo>
                  <a:lnTo>
                    <a:pt x="1643" y="0"/>
                  </a:lnTo>
                  <a:lnTo>
                    <a:pt x="1636" y="0"/>
                  </a:lnTo>
                  <a:lnTo>
                    <a:pt x="1643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040" bIns="-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7099200" y="1312560"/>
              <a:ext cx="5760" cy="146880"/>
            </a:xfrm>
            <a:custGeom>
              <a:avLst/>
              <a:gdLst/>
              <a:ahLst/>
              <a:rect l="l" t="t" r="r" b="b"/>
              <a:pathLst>
                <a:path w="14" h="371">
                  <a:moveTo>
                    <a:pt x="7" y="371"/>
                  </a:moveTo>
                  <a:lnTo>
                    <a:pt x="14" y="365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365"/>
                  </a:lnTo>
                  <a:lnTo>
                    <a:pt x="7" y="359"/>
                  </a:lnTo>
                  <a:lnTo>
                    <a:pt x="7" y="371"/>
                  </a:lnTo>
                  <a:lnTo>
                    <a:pt x="14" y="371"/>
                  </a:lnTo>
                  <a:lnTo>
                    <a:pt x="14" y="365"/>
                  </a:lnTo>
                  <a:lnTo>
                    <a:pt x="7" y="37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" name=""/>
            <p:cNvSpPr/>
            <p:nvPr/>
          </p:nvSpPr>
          <p:spPr>
            <a:xfrm>
              <a:off x="6389280" y="1455120"/>
              <a:ext cx="711000" cy="4320"/>
            </a:xfrm>
            <a:custGeom>
              <a:avLst/>
              <a:gdLst/>
              <a:ahLst/>
              <a:rect l="l" t="t" r="r" b="b"/>
              <a:pathLst>
                <a:path w="1643" h="12">
                  <a:moveTo>
                    <a:pt x="0" y="6"/>
                  </a:moveTo>
                  <a:lnTo>
                    <a:pt x="7" y="12"/>
                  </a:lnTo>
                  <a:lnTo>
                    <a:pt x="1643" y="12"/>
                  </a:lnTo>
                  <a:lnTo>
                    <a:pt x="1643" y="0"/>
                  </a:lnTo>
                  <a:lnTo>
                    <a:pt x="7" y="0"/>
                  </a:lnTo>
                  <a:lnTo>
                    <a:pt x="14" y="6"/>
                  </a:lnTo>
                  <a:lnTo>
                    <a:pt x="0" y="6"/>
                  </a:lnTo>
                  <a:lnTo>
                    <a:pt x="0" y="12"/>
                  </a:lnTo>
                  <a:lnTo>
                    <a:pt x="7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" name=""/>
            <p:cNvSpPr/>
            <p:nvPr/>
          </p:nvSpPr>
          <p:spPr>
            <a:xfrm>
              <a:off x="6389280" y="1309680"/>
              <a:ext cx="4320" cy="146880"/>
            </a:xfrm>
            <a:custGeom>
              <a:avLst/>
              <a:gdLst/>
              <a:ahLst/>
              <a:rect l="l" t="t" r="r" b="b"/>
              <a:pathLst>
                <a:path w="14" h="372">
                  <a:moveTo>
                    <a:pt x="7" y="0"/>
                  </a:moveTo>
                  <a:lnTo>
                    <a:pt x="0" y="7"/>
                  </a:lnTo>
                  <a:lnTo>
                    <a:pt x="0" y="372"/>
                  </a:lnTo>
                  <a:lnTo>
                    <a:pt x="14" y="372"/>
                  </a:lnTo>
                  <a:lnTo>
                    <a:pt x="14" y="7"/>
                  </a:lnTo>
                  <a:lnTo>
                    <a:pt x="7" y="13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598080" y="1315440"/>
              <a:ext cx="28872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1. PE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5199840" y="1956960"/>
              <a:ext cx="709920" cy="14364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5199840" y="1954080"/>
              <a:ext cx="712800" cy="3960"/>
            </a:xfrm>
            <a:custGeom>
              <a:avLst/>
              <a:gdLst/>
              <a:ahLst/>
              <a:rect l="l" t="t" r="r" b="b"/>
              <a:pathLst>
                <a:path w="1643" h="12">
                  <a:moveTo>
                    <a:pt x="1643" y="6"/>
                  </a:moveTo>
                  <a:lnTo>
                    <a:pt x="1637" y="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37" y="12"/>
                  </a:lnTo>
                  <a:lnTo>
                    <a:pt x="1631" y="6"/>
                  </a:lnTo>
                  <a:lnTo>
                    <a:pt x="1643" y="6"/>
                  </a:lnTo>
                  <a:lnTo>
                    <a:pt x="1643" y="0"/>
                  </a:lnTo>
                  <a:lnTo>
                    <a:pt x="1637" y="0"/>
                  </a:lnTo>
                  <a:lnTo>
                    <a:pt x="1643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5906880" y="1956960"/>
              <a:ext cx="5760" cy="146520"/>
            </a:xfrm>
            <a:custGeom>
              <a:avLst/>
              <a:gdLst/>
              <a:ahLst/>
              <a:rect l="l" t="t" r="r" b="b"/>
              <a:pathLst>
                <a:path w="12" h="371">
                  <a:moveTo>
                    <a:pt x="6" y="371"/>
                  </a:moveTo>
                  <a:lnTo>
                    <a:pt x="12" y="366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6" y="359"/>
                  </a:lnTo>
                  <a:lnTo>
                    <a:pt x="6" y="371"/>
                  </a:lnTo>
                  <a:lnTo>
                    <a:pt x="12" y="371"/>
                  </a:lnTo>
                  <a:lnTo>
                    <a:pt x="12" y="366"/>
                  </a:lnTo>
                  <a:lnTo>
                    <a:pt x="6" y="37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5196960" y="2099160"/>
              <a:ext cx="712800" cy="3960"/>
            </a:xfrm>
            <a:custGeom>
              <a:avLst/>
              <a:gdLst/>
              <a:ahLst/>
              <a:rect l="l" t="t" r="r" b="b"/>
              <a:pathLst>
                <a:path w="1642" h="12">
                  <a:moveTo>
                    <a:pt x="0" y="7"/>
                  </a:moveTo>
                  <a:lnTo>
                    <a:pt x="5" y="12"/>
                  </a:lnTo>
                  <a:lnTo>
                    <a:pt x="1642" y="12"/>
                  </a:lnTo>
                  <a:lnTo>
                    <a:pt x="1642" y="0"/>
                  </a:lnTo>
                  <a:lnTo>
                    <a:pt x="5" y="0"/>
                  </a:lnTo>
                  <a:lnTo>
                    <a:pt x="12" y="7"/>
                  </a:lnTo>
                  <a:lnTo>
                    <a:pt x="0" y="7"/>
                  </a:lnTo>
                  <a:lnTo>
                    <a:pt x="0" y="12"/>
                  </a:lnTo>
                  <a:lnTo>
                    <a:pt x="5" y="12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5196960" y="1954080"/>
              <a:ext cx="4320" cy="146520"/>
            </a:xfrm>
            <a:custGeom>
              <a:avLst/>
              <a:gdLst/>
              <a:ahLst/>
              <a:rect l="l" t="t" r="r" b="b"/>
              <a:pathLst>
                <a:path w="12" h="372">
                  <a:moveTo>
                    <a:pt x="5" y="0"/>
                  </a:moveTo>
                  <a:lnTo>
                    <a:pt x="0" y="6"/>
                  </a:lnTo>
                  <a:lnTo>
                    <a:pt x="0" y="372"/>
                  </a:lnTo>
                  <a:lnTo>
                    <a:pt x="12" y="372"/>
                  </a:lnTo>
                  <a:lnTo>
                    <a:pt x="12" y="6"/>
                  </a:lnTo>
                  <a:lnTo>
                    <a:pt x="5" y="12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5275080" y="1958040"/>
              <a:ext cx="59436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2. Gas Mat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4473000" y="2393280"/>
              <a:ext cx="707760" cy="145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473000" y="2390040"/>
              <a:ext cx="711000" cy="3960"/>
            </a:xfrm>
            <a:custGeom>
              <a:avLst/>
              <a:gdLst/>
              <a:ahLst/>
              <a:rect l="l" t="t" r="r" b="b"/>
              <a:pathLst>
                <a:path w="1642" h="14">
                  <a:moveTo>
                    <a:pt x="1642" y="7"/>
                  </a:moveTo>
                  <a:lnTo>
                    <a:pt x="1637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1637" y="14"/>
                  </a:lnTo>
                  <a:lnTo>
                    <a:pt x="1630" y="7"/>
                  </a:lnTo>
                  <a:lnTo>
                    <a:pt x="1642" y="7"/>
                  </a:lnTo>
                  <a:lnTo>
                    <a:pt x="1642" y="0"/>
                  </a:lnTo>
                  <a:lnTo>
                    <a:pt x="1637" y="0"/>
                  </a:lnTo>
                  <a:lnTo>
                    <a:pt x="1642" y="7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5179680" y="2393280"/>
              <a:ext cx="4320" cy="146520"/>
            </a:xfrm>
            <a:custGeom>
              <a:avLst/>
              <a:gdLst/>
              <a:ahLst/>
              <a:rect l="l" t="t" r="r" b="b"/>
              <a:pathLst>
                <a:path w="12" h="371">
                  <a:moveTo>
                    <a:pt x="7" y="371"/>
                  </a:moveTo>
                  <a:lnTo>
                    <a:pt x="12" y="365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365"/>
                  </a:lnTo>
                  <a:lnTo>
                    <a:pt x="7" y="359"/>
                  </a:lnTo>
                  <a:lnTo>
                    <a:pt x="7" y="371"/>
                  </a:lnTo>
                  <a:lnTo>
                    <a:pt x="12" y="371"/>
                  </a:lnTo>
                  <a:lnTo>
                    <a:pt x="12" y="365"/>
                  </a:lnTo>
                  <a:lnTo>
                    <a:pt x="7" y="371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4469760" y="2535480"/>
              <a:ext cx="711000" cy="3960"/>
            </a:xfrm>
            <a:custGeom>
              <a:avLst/>
              <a:gdLst/>
              <a:ahLst/>
              <a:rect l="l" t="t" r="r" b="b"/>
              <a:pathLst>
                <a:path w="1643" h="12">
                  <a:moveTo>
                    <a:pt x="0" y="6"/>
                  </a:moveTo>
                  <a:lnTo>
                    <a:pt x="6" y="12"/>
                  </a:lnTo>
                  <a:lnTo>
                    <a:pt x="1643" y="12"/>
                  </a:lnTo>
                  <a:lnTo>
                    <a:pt x="1643" y="0"/>
                  </a:lnTo>
                  <a:lnTo>
                    <a:pt x="6" y="0"/>
                  </a:lnTo>
                  <a:lnTo>
                    <a:pt x="12" y="6"/>
                  </a:lnTo>
                  <a:lnTo>
                    <a:pt x="0" y="6"/>
                  </a:lnTo>
                  <a:lnTo>
                    <a:pt x="0" y="12"/>
                  </a:lnTo>
                  <a:lnTo>
                    <a:pt x="6" y="1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840" bIns="-42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>
              <a:off x="4469760" y="2390040"/>
              <a:ext cx="4320" cy="148320"/>
            </a:xfrm>
            <a:custGeom>
              <a:avLst/>
              <a:gdLst/>
              <a:ahLst/>
              <a:rect l="l" t="t" r="r" b="b"/>
              <a:pathLst>
                <a:path w="12" h="372">
                  <a:moveTo>
                    <a:pt x="6" y="0"/>
                  </a:moveTo>
                  <a:lnTo>
                    <a:pt x="0" y="7"/>
                  </a:lnTo>
                  <a:lnTo>
                    <a:pt x="0" y="372"/>
                  </a:lnTo>
                  <a:lnTo>
                    <a:pt x="12" y="372"/>
                  </a:lnTo>
                  <a:lnTo>
                    <a:pt x="12" y="7"/>
                  </a:lnTo>
                  <a:lnTo>
                    <a:pt x="6" y="14"/>
                  </a:lnTo>
                  <a:lnTo>
                    <a:pt x="6" y="0"/>
                  </a:lnTo>
                  <a:lnTo>
                    <a:pt x="0" y="0"/>
                  </a:lnTo>
                  <a:lnTo>
                    <a:pt x="0" y="7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1f1a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>
              <a:off x="4562280" y="2394360"/>
              <a:ext cx="552600" cy="153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3. Gas Bol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2" name=""/>
          <p:cNvSpPr/>
          <p:nvPr/>
        </p:nvSpPr>
        <p:spPr>
          <a:xfrm>
            <a:off x="1644840" y="5313240"/>
            <a:ext cx="17013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PANTANAL ENERGIA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724040" y="5562720"/>
            <a:ext cx="1559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65.625 %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1724040" y="5751360"/>
            <a:ext cx="1559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21.875 %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724040" y="5943600"/>
            <a:ext cx="1559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12.500 %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806640" y="5313240"/>
            <a:ext cx="59544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GasMat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3885120" y="556272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50.0 %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3885120" y="575136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37.5 %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3885120" y="594360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12.5 %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787360" y="5313240"/>
            <a:ext cx="5770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GasBol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868000" y="556272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868000" y="575136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20.0 %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868000" y="5943600"/>
            <a:ext cx="1389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Transredes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60.0 %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762120" y="457200"/>
            <a:ext cx="7667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Tahoma"/>
              </a:rPr>
              <a:t>Cuiaba Integrated Project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03BE3A0-91D8-48B1-B8D1-810EF3E3E688}" type="slidenum">
              <a:t>5</a:t>
            </a:fld>
          </a:p>
        </p:txBody>
      </p:sp>
    </p:spTree>
  </p:cSld>
  <p:transition>
    <p:blinds dir="horz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Early History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July 94.- MOU between the Bolivian and Brazilian Governments to evaluate possibility to supply energy to Mato Grosso utilizing Bolivian Gas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Aug 95.- Portaria MME/MMF creates commission to evaluate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Dec 95.- Commission Recommendations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450 MW in Cuaiba in two stages by 2001. Gas delivered at less than US$ 2.75/MMBtu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Model IPP with a bid; Cemat as the Buyer; alteration of exiting contracts with Furnas and Eletronorte; delay of Manso and Itiguira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Negotiations with Petrobras to include this project within the scope of the BBPL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side strategy - 94-95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450 MW power plant, in JV with Cemat.- Negotiated Open Book Model. Eletrobras as off-taker performing energy contract mix for the state.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First Half 1996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JVA with Cemat; State Assembly had to pass Law.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Preliminary technical studies conducted. DNAEE feasibility studies.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MOU for Eletrobras participation as partner and off-taker submitted.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25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Aug 1996.- MME Brito opposes this path and calls for “least price” bidding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29263DC-3C19-4157-AD0A-83B5BB7EEC8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" name=""/>
          <p:cNvGraphicFramePr/>
          <p:nvPr/>
        </p:nvGraphicFramePr>
        <p:xfrm>
          <a:off x="457200" y="1066680"/>
          <a:ext cx="8107200" cy="5372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066680"/>
                    <a:ext cx="8107200" cy="537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9" name=""/>
          <p:cNvSpPr/>
          <p:nvPr/>
        </p:nvSpPr>
        <p:spPr>
          <a:xfrm>
            <a:off x="507960" y="285840"/>
            <a:ext cx="7721640" cy="67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Almost made it !!! ---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Eletrosul scandal presses Minister Brito to cancel the negotiated deal with Cemat and Eletrobras -Aug 96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33520" y="990720"/>
            <a:ext cx="7696080" cy="0"/>
          </a:xfrm>
          <a:prstGeom prst="line">
            <a:avLst/>
          </a:prstGeom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EBC1215-2EB7-45AC-B5B5-4479BABCF8E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Getting Ready to Bid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conserve our preparation advantage we pressed for speedy bid.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 prepares to bid 110 MW to issue RFP by November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450MW are needed to anchor the gas spur. Petrobras provides an expensive estimate.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Bid structure is for block of energy to allow Hydro and Bolivian exports.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Brito intercedes at last moment to assure that a gas pipeline could be built. Bid is delayed for a 450 MW, but in three phases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New bid is issued in Feb 97 for 60 day response. Postponed once.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Petrobras still has monopoly control of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made independent preparations to provide the full supply, but considering that politically the spur could be incorporated in the BBPL scope.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Very active in the Q&amp;A of the Edital!!!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Explaining issue ahead of time. Many answers were negative!!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Pursued Preliminary EPC contracts for fast start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A70C32-7B1E-4A74-8607-701FF58F1B9E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Bid Assumptions and Bases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(April 97)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76212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following eight slides capture the most significant points at the time of the bid.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Pipeline structure was the big unknown because of the Petrobras monopoly situation (we assumed that the Brazilian pipeline would follow the BBPL partnership structure).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week before the bid…….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 Paso wanted proportional participation in the Power plant. We did not agree and they decided to submit a competitive bid.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Our price submission was reduced  “must win” status to enter in 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Petrobras decided to give Enron and El Paso the same gas terms (not BBPL)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decided to provide our own independent bid and invite Petrobras if required by Law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pipeline model prices were modified the night before the bid !!!!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Eletronorte answered indexation questions adversely !!!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6E5AF4-49AA-421C-8094-C01FC01763A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1999-03-27T13:06:47Z</dcterms:created>
  <dc:creator>Jose Bestard</dc:creator>
  <dc:description/>
  <dc:language>en-US</dc:language>
  <cp:lastModifiedBy>Jose Bestard</cp:lastModifiedBy>
  <cp:lastPrinted>1999-03-30T20:50:50Z</cp:lastPrinted>
  <dcterms:modified xsi:type="dcterms:W3CDTF">2000-06-14T10:02:02Z</dcterms:modified>
  <cp:revision>105</cp:revision>
  <dc:subject/>
  <dc:title>No Slide Title</dc:title>
</cp:coreProperties>
</file>