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47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3796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2080"/>
            <a:ext cx="7467480" cy="504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299880"/>
            <a:ext cx="838224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76320" y="6172200"/>
          <a:ext cx="609480" cy="609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320" y="6172200"/>
                    <a:ext cx="609480" cy="60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2971800" y="6456240"/>
            <a:ext cx="3200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Cuiabá I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Gas Supply Contracts</a:t>
            </a:r>
            <a:br>
              <a:rPr sz="2800"/>
            </a:b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(Volumes in MMBTU/day)</a:t>
            </a:r>
            <a:endParaRPr b="1" lang="en-US" sz="1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609480" y="1447920"/>
            <a:ext cx="106704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10080" y="3505320"/>
            <a:ext cx="106704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(72.5% ESA)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315200" y="35053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(52.625% ESA)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52680" y="3505320"/>
            <a:ext cx="106704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(100% ESA)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438280" y="3886200"/>
            <a:ext cx="1447920" cy="167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DCQ: 83,665*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DCQ: 77,247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69,477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(27,644 + 41,833)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TOP: 55% of average DCQ or 42,486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Option: 25% of Actual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200400" y="14479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YPF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" name=""/>
          <p:cNvCxnSpPr>
            <a:stCxn id="8" idx="3"/>
            <a:endCxn id="11" idx="1"/>
          </p:cNvCxnSpPr>
          <p:nvPr/>
        </p:nvCxnSpPr>
        <p:spPr>
          <a:xfrm>
            <a:off x="1676520" y="1598760"/>
            <a:ext cx="1676520" cy="2057760"/>
          </a:xfrm>
          <a:prstGeom prst="bentConnector3">
            <a:avLst>
              <a:gd name="adj1" fmla="val 5002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5" name=""/>
          <p:cNvCxnSpPr>
            <a:stCxn id="13" idx="1"/>
            <a:endCxn id="11" idx="1"/>
          </p:cNvCxnSpPr>
          <p:nvPr/>
        </p:nvCxnSpPr>
        <p:spPr>
          <a:xfrm flipH="1" flipV="1" rot="10800000">
            <a:off x="3200040" y="1598400"/>
            <a:ext cx="152640" cy="2057760"/>
          </a:xfrm>
          <a:prstGeom prst="bentConnector3">
            <a:avLst>
              <a:gd name="adj1" fmla="val -1513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" name=""/>
          <p:cNvCxnSpPr>
            <a:stCxn id="11" idx="3"/>
            <a:endCxn id="9" idx="1"/>
          </p:cNvCxnSpPr>
          <p:nvPr/>
        </p:nvCxnSpPr>
        <p:spPr>
          <a:xfrm>
            <a:off x="4419720" y="3656160"/>
            <a:ext cx="990720" cy="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" name=""/>
          <p:cNvCxnSpPr>
            <a:stCxn id="9" idx="3"/>
            <a:endCxn id="10" idx="1"/>
          </p:cNvCxnSpPr>
          <p:nvPr/>
        </p:nvCxnSpPr>
        <p:spPr>
          <a:xfrm>
            <a:off x="6477120" y="3656160"/>
            <a:ext cx="838440" cy="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" name=""/>
          <p:cNvSpPr/>
          <p:nvPr/>
        </p:nvSpPr>
        <p:spPr>
          <a:xfrm>
            <a:off x="764640" y="5638680"/>
            <a:ext cx="733536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 considers the outage/maintenance days of the plant.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 are those delivered at the inlet (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gross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fuel losses) as currently assumed in MTM books.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Assumes DCQ in the YPF/Andina - SCG GSA is reduced to 83,665 (from 87,600) MMBTU/day, as per the May 24, 1999 proposal to amend the GSA.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† Variable price consists of stated $1.21/mmbtu plus the projected YABOG tariff of $0.25/mmbtu.  Fixed price is estimated from the stated demand charge,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is about $3.25 million per month, assuming the actual volumes taken by EPE.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19720" y="3886200"/>
            <a:ext cx="1371600" cy="12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DCQ: 83,665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DCQ: 77,247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69,477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TOP: 55%of average DCQ or 42,486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77120" y="3886200"/>
            <a:ext cx="1904760" cy="15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DCQ: 80,800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DCQ: 73,716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67,512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Price: $1.46/mmbtu†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Price: $1.60/mmbtu†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TOP: 80% of average DCQ or 58,973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00400" y="1828800"/>
            <a:ext cx="1447920" cy="12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DCQ: 41,833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DCQ: 38,624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27,644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(69,477 minus 41,833)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Price: $1.225/mmbtu indexed to WTI, with collar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9480" y="1828800"/>
            <a:ext cx="1447920" cy="12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DCQ: 41,833*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DCQ: 38,624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41,833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(half of 83,665)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Price: $1.200/mmbtu indexed to WTI, with collar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Firm Gas Transportation Contracts</a:t>
            </a:r>
            <a:br>
              <a:rPr sz="2800"/>
            </a:b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(Volumes in MMBTU/day)</a:t>
            </a:r>
            <a:endParaRPr b="1" lang="en-US" sz="1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143000" y="35053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YABOG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77120" y="1600200"/>
            <a:ext cx="0" cy="4191120"/>
          </a:xfrm>
          <a:prstGeom prst="line">
            <a:avLst/>
          </a:prstGeom>
          <a:ln cap="rnd" w="9360">
            <a:solidFill>
              <a:srgbClr val="ff33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564520" y="5410080"/>
            <a:ext cx="68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9080" y="5410080"/>
            <a:ext cx="59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86200" y="137160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76920" y="35053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Gasbol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5720" y="35053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8120" y="3505320"/>
            <a:ext cx="1066680" cy="30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GTB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76520" y="2057400"/>
            <a:ext cx="5562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76520" y="20574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81280" y="20574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410080" y="20574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238880" y="20574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19720" y="1676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24760" y="5778360"/>
            <a:ext cx="720828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 are those delivered at the outlet (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fuel losses) as currently assumed in the MTM books.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Corresponds to current YABOG tariff of $0.18 per mcf, which will be in effect until May 2001.  Future tariff is currently projected at $0.25 per mmbtu.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With cost overruns this tariff is estimated at $0.71 per mmbtu; however the books do not yet reflect this estimate.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GTB, Gasbol, and Gasmat contracts, there are options for additional volumes.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43000" y="3886200"/>
            <a:ext cx="14479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MAXDTQ: 82,000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MAXDTQ: 82,000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69,062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(of which 27,230 from YPF are effectively transported)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Tariff: $0.1722/mmbtu*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Losses: 1.50%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19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48120" y="3886200"/>
            <a:ext cx="14475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MAXDTQ: 80,762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MAXDTQ: 80,762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67,681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Tariff: $0.145/mmbtu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Losses: 2.00%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25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05720" y="3886200"/>
            <a:ext cx="15238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MAXDTQ: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102,990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MAXDTQ: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102,990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67,512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Tariff: $0.3401/mmbtu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Losses: 0.125%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25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76920" y="3886200"/>
            <a:ext cx="15238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MAXDTQ: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102,990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MAXDTQ: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102,990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Volumes: 67,596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Tariff: $0.5732/mmbtu**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Losses: 0.125%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25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209680" y="3657600"/>
            <a:ext cx="83844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114800" y="3657600"/>
            <a:ext cx="76212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943600" y="3657600"/>
            <a:ext cx="76212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1999-03-10T18:35:23Z</dcterms:created>
  <dc:creator>Cecilia Manzolillo</dc:creator>
  <dc:description/>
  <dc:language>en-US</dc:language>
  <cp:lastModifiedBy>Enron America do Sul</cp:lastModifiedBy>
  <cp:lastPrinted>1999-11-12T11:55:55Z</cp:lastPrinted>
  <dcterms:modified xsi:type="dcterms:W3CDTF">2001-02-22T18:35:53Z</dcterms:modified>
  <cp:revision>223</cp:revision>
  <dc:subject/>
  <dc:title>Enron Presence - Central/South America</dc:title>
</cp:coreProperties>
</file>