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_rels/presentation.xml.rels" ContentType="application/vnd.openxmlformats-package.relationships+xml"/>
  <Override PartName="/ppt/media/image1.png" ContentType="image/png"/>
  <Override PartName="/ppt/media/image2.png" ContentType="image/png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</p:sldIdLst>
  <p:sldSz cx="9144000" cy="6858000"/>
  <p:notesSz cx="9144000" cy="6858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1E870078-758B-4D3E-AFD2-C366241385BB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EC9CCEE8-22EC-4B1A-AEA5-D2C7CA2078E1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685800" y="22856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Crude Oil</a:t>
            </a: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Production/Transportation/Processing/Refinement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subTitle"/>
          </p:nvPr>
        </p:nvSpPr>
        <p:spPr>
          <a:xfrm>
            <a:off x="1371600" y="3886200"/>
            <a:ext cx="6400800" cy="1752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lnSpc>
                <a:spcPct val="10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808080"/>
                </a:solidFill>
                <a:effectLst/>
                <a:uFillTx/>
                <a:latin typeface="Arial"/>
              </a:rPr>
              <a:t>Allegro</a:t>
            </a:r>
            <a:r>
              <a:rPr b="0" lang="en-US" sz="20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Development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6.0 Crude, NGL, Coal and Refined Product Training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Crude%20oil%20process1" descr=""/>
          <p:cNvPicPr/>
          <p:nvPr/>
        </p:nvPicPr>
        <p:blipFill>
          <a:blip r:embed="rId1"/>
          <a:stretch/>
        </p:blipFill>
        <p:spPr>
          <a:xfrm>
            <a:off x="0" y="228600"/>
            <a:ext cx="9144000" cy="66294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Crude%20oil%20process2" descr=""/>
          <p:cNvPicPr/>
          <p:nvPr/>
        </p:nvPicPr>
        <p:blipFill>
          <a:blip r:embed="rId1"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2002-01-04T18:29:15Z</dcterms:created>
  <dc:creator>cjw</dc:creator>
  <dc:description/>
  <dc:language>en-US</dc:language>
  <cp:lastModifiedBy>cjw</cp:lastModifiedBy>
  <dcterms:modified xsi:type="dcterms:W3CDTF">2002-01-04T18:43:23Z</dcterms:modified>
  <cp:revision>3</cp:revision>
  <dc:subject/>
  <dc:title>PowerPoint Presentation</dc:title>
</cp:coreProperties>
</file>