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1.jpeg" ContentType="image/jpeg"/>
  <Override PartName="/ppt/media/image8.jpeg" ContentType="image/jpeg"/>
  <Override PartName="/ppt/media/image15.jpeg" ContentType="image/jpeg"/>
  <Override PartName="/ppt/media/image14.jpeg" ContentType="image/jpeg"/>
  <Override PartName="/ppt/media/image3.png" ContentType="image/png"/>
  <Override PartName="/ppt/media/image1.wmf" ContentType="image/x-wmf"/>
  <Override PartName="/ppt/media/image2.png" ContentType="image/png"/>
  <Override PartName="/ppt/media/image5.png" ContentType="image/png"/>
  <Override PartName="/ppt/media/image13.jpeg" ContentType="image/jpeg"/>
  <Override PartName="/ppt/media/image4.png" ContentType="image/png"/>
  <Override PartName="/ppt/media/image6.png" ContentType="image/png"/>
  <Override PartName="/ppt/media/image9.jpeg" ContentType="image/jpeg"/>
  <Override PartName="/ppt/media/image12.jpeg" ContentType="image/jpeg"/>
  <Override PartName="/ppt/media/image7.jpeg" ContentType="image/jpeg"/>
  <Override PartName="/ppt/media/image10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8478720" cy="6173640"/>
            <a:chOff x="0" y="0"/>
            <a:chExt cx="8478720" cy="617364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6132600" cy="6173640"/>
            </a:xfrm>
            <a:custGeom>
              <a:avLst/>
              <a:gdLst/>
              <a:ahLst/>
              <a:rect l="l" t="t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365120" y="0"/>
              <a:ext cx="5388120" cy="5116680"/>
            </a:xfrm>
            <a:custGeom>
              <a:avLst/>
              <a:gdLst/>
              <a:ahLst/>
              <a:rect l="l" t="t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3471840" y="0"/>
              <a:ext cx="4538520" cy="4057560"/>
            </a:xfrm>
            <a:custGeom>
              <a:avLst/>
              <a:gdLst/>
              <a:ahLst/>
              <a:rect l="l" t="t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849920" y="0"/>
              <a:ext cx="3628800" cy="3367080"/>
            </a:xfrm>
            <a:custGeom>
              <a:avLst/>
              <a:gdLst/>
              <a:ahLst/>
              <a:rect l="l" t="t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SzPct val="6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0" y="0"/>
            <a:ext cx="8478720" cy="6173640"/>
            <a:chOff x="0" y="0"/>
            <a:chExt cx="8478720" cy="6173640"/>
          </a:xfrm>
        </p:grpSpPr>
        <p:sp>
          <p:nvSpPr>
            <p:cNvPr id="11" name=""/>
            <p:cNvSpPr/>
            <p:nvPr/>
          </p:nvSpPr>
          <p:spPr>
            <a:xfrm>
              <a:off x="0" y="0"/>
              <a:ext cx="6132600" cy="6173640"/>
            </a:xfrm>
            <a:custGeom>
              <a:avLst/>
              <a:gdLst/>
              <a:ahLst/>
              <a:rect l="l" t="t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365120" y="0"/>
              <a:ext cx="5388120" cy="5116680"/>
            </a:xfrm>
            <a:custGeom>
              <a:avLst/>
              <a:gdLst/>
              <a:ahLst/>
              <a:rect l="l" t="t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3471840" y="0"/>
              <a:ext cx="4538520" cy="4057560"/>
            </a:xfrm>
            <a:custGeom>
              <a:avLst/>
              <a:gdLst/>
              <a:ahLst/>
              <a:rect l="l" t="t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849920" y="0"/>
              <a:ext cx="3628800" cy="3367080"/>
            </a:xfrm>
            <a:custGeom>
              <a:avLst/>
              <a:gdLst/>
              <a:ahLst/>
              <a:rect l="l" t="t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83FAB1-B079-44CC-A646-CDB5E680808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65000"/>
              <a:buFont typeface="Monotype Sort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6" Type="http://schemas.openxmlformats.org/officeDocument/2006/relationships/image" Target="../media/image12.jpeg"/><Relationship Id="rId7" Type="http://schemas.openxmlformats.org/officeDocument/2006/relationships/image" Target="../media/image5.png"/><Relationship Id="rId8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Energy Ventures, LLC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Energy,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Information Packet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464832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/>
          </p:nvPr>
        </p:nvSpPr>
        <p:spPr>
          <a:xfrm>
            <a:off x="228240" y="1523520"/>
            <a:ext cx="243828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 Basin (PRB) in Wyoming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~300,000 acres under dedication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Gathering 210 MMcf/d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76320" y="13032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Tango%20&amp;%20CGS%20Systems" descr=""/>
          <p:cNvPicPr/>
          <p:nvPr/>
        </p:nvPicPr>
        <p:blipFill>
          <a:blip r:embed="rId2"/>
          <a:stretch/>
        </p:blipFill>
        <p:spPr>
          <a:xfrm>
            <a:off x="2590920" y="1371600"/>
            <a:ext cx="6553080" cy="506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"/>
          <p:cNvSpPr/>
          <p:nvPr/>
        </p:nvSpPr>
        <p:spPr>
          <a:xfrm>
            <a:off x="3048120" y="2514600"/>
            <a:ext cx="152280" cy="152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76720" y="204156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Prairie Dog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3200040" y="2362320"/>
            <a:ext cx="15228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391520" y="175248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Box Draw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467480" y="228600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North Gillette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001000" y="280368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GAP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848720" y="440388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Caballo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105520" y="455616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House Creek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10080" y="3946680"/>
            <a:ext cx="838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Hoe Creek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791320" y="257508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South Kitty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324480" y="3336840"/>
            <a:ext cx="838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Bonepile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7010280" y="1905120"/>
            <a:ext cx="45720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7238520" y="2514600"/>
            <a:ext cx="304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8076960" y="3200400"/>
            <a:ext cx="15228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 flipV="1">
            <a:off x="7543800" y="4266720"/>
            <a:ext cx="380880" cy="30492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867280" y="4876920"/>
            <a:ext cx="45720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105520" y="556272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Kudzu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5638680" y="5486400"/>
            <a:ext cx="304920" cy="3808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095880" y="4114800"/>
            <a:ext cx="152640" cy="76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400800" y="2743200"/>
            <a:ext cx="38088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6934320" y="3504960"/>
            <a:ext cx="228600" cy="7596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010280" y="4632480"/>
            <a:ext cx="838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Clydesdale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 flipV="1">
            <a:off x="6934320" y="4190760"/>
            <a:ext cx="304560" cy="53316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title"/>
          </p:nvPr>
        </p:nvSpPr>
        <p:spPr>
          <a:xfrm>
            <a:off x="1599840" y="228600"/>
            <a:ext cx="655308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 Basin Gathering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772400" y="2590920"/>
            <a:ext cx="6094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 of Gillette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7696080" y="2819520"/>
            <a:ext cx="15264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C0244D-D7E4-4CF2-85D5-0433F9F3C54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/>
          </p:nvPr>
        </p:nvSpPr>
        <p:spPr>
          <a:xfrm>
            <a:off x="2971440" y="1294920"/>
            <a:ext cx="57913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547 producing wells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971800" y="2133720"/>
            <a:ext cx="6019920" cy="81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535 mi. low pressure gathering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971800" y="2897280"/>
            <a:ext cx="6019920" cy="83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58,884 hp screw compressors (102 Units)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971800" y="4114800"/>
            <a:ext cx="60199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 mi. intermediate gathering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81160" y="4848120"/>
            <a:ext cx="6019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57,737 hp recip compression (36 Units)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971800" y="5881680"/>
            <a:ext cx="6248520" cy="7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 mi. high pressure pipeline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" name=""/>
          <p:cNvGrpSpPr/>
          <p:nvPr/>
        </p:nvGrpSpPr>
        <p:grpSpPr>
          <a:xfrm>
            <a:off x="198360" y="1219320"/>
            <a:ext cx="2193840" cy="5486040"/>
            <a:chOff x="198360" y="1219320"/>
            <a:chExt cx="2193840" cy="5486040"/>
          </a:xfrm>
        </p:grpSpPr>
        <p:pic>
          <p:nvPicPr>
            <p:cNvPr id="86" name="Producing%20Wells" descr=""/>
            <p:cNvPicPr/>
            <p:nvPr/>
          </p:nvPicPr>
          <p:blipFill>
            <a:blip r:embed="rId1"/>
            <a:srcRect l="0" t="14061" r="0" b="25000"/>
            <a:stretch/>
          </p:blipFill>
          <p:spPr>
            <a:xfrm>
              <a:off x="198360" y="1219320"/>
              <a:ext cx="2193840" cy="89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7" name="Low%20Pressure%20Gathering" descr=""/>
            <p:cNvPicPr/>
            <p:nvPr/>
          </p:nvPicPr>
          <p:blipFill>
            <a:blip r:embed="rId2"/>
            <a:srcRect l="0" t="14061" r="0" b="25000"/>
            <a:stretch/>
          </p:blipFill>
          <p:spPr>
            <a:xfrm>
              <a:off x="198360" y="2067840"/>
              <a:ext cx="2193840" cy="891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8" name="s%20jim%20wolff%203" descr=""/>
            <p:cNvPicPr/>
            <p:nvPr/>
          </p:nvPicPr>
          <p:blipFill>
            <a:blip r:embed="rId3"/>
            <a:srcRect l="0" t="19405" r="0" b="9702"/>
            <a:stretch/>
          </p:blipFill>
          <p:spPr>
            <a:xfrm>
              <a:off x="198360" y="2959560"/>
              <a:ext cx="2193840" cy="1002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9" name="prairie%20dog%201" descr=""/>
            <p:cNvPicPr/>
            <p:nvPr/>
          </p:nvPicPr>
          <p:blipFill>
            <a:blip r:embed="rId4"/>
            <a:srcRect l="0" t="14474" r="0" b="14474"/>
            <a:stretch/>
          </p:blipFill>
          <p:spPr>
            <a:xfrm>
              <a:off x="198360" y="3962160"/>
              <a:ext cx="2193840" cy="968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0" name="Reciprocating%20Compression" descr=""/>
            <p:cNvPicPr/>
            <p:nvPr/>
          </p:nvPicPr>
          <p:blipFill>
            <a:blip r:embed="rId5"/>
            <a:srcRect l="0" t="14061" r="0" b="25000"/>
            <a:stretch/>
          </p:blipFill>
          <p:spPr>
            <a:xfrm>
              <a:off x="198360" y="4922640"/>
              <a:ext cx="2193840" cy="89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1" name="prairie%20dog%203" descr=""/>
            <p:cNvPicPr/>
            <p:nvPr/>
          </p:nvPicPr>
          <p:blipFill>
            <a:blip r:embed="rId6"/>
            <a:srcRect l="0" t="19916" r="0" b="18836"/>
            <a:stretch/>
          </p:blipFill>
          <p:spPr>
            <a:xfrm>
              <a:off x="198360" y="5814000"/>
              <a:ext cx="2193840" cy="8913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92" name=""/>
          <p:cNvSpPr/>
          <p:nvPr/>
        </p:nvSpPr>
        <p:spPr>
          <a:xfrm>
            <a:off x="1295280" y="152280"/>
            <a:ext cx="655344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 Basin Gathering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3" name="" descr=""/>
          <p:cNvPicPr/>
          <p:nvPr/>
        </p:nvPicPr>
        <p:blipFill>
          <a:blip r:embed="rId7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7A1A6E-2DEB-4E69-A6C4-7D60C4CBCD49}" type="slidenum">
              <a:t>11</a:t>
            </a:fld>
          </a:p>
        </p:txBody>
      </p:sp>
    </p:spTree>
  </p:cSld>
  <p:transition>
    <p:randomBar dir="horz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/>
          </p:nvPr>
        </p:nvSpPr>
        <p:spPr>
          <a:xfrm>
            <a:off x="-360" y="990720"/>
            <a:ext cx="42670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(WB) in Montana, North Dakota and Saskatchewan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2800 miles of gathering system in WB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Processing facilities with 90 MMcf/d capacity in in WB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PlaceHolder 2"/>
          <p:cNvSpPr>
            <a:spLocks noGrp="1"/>
          </p:cNvSpPr>
          <p:nvPr>
            <p:ph type="title"/>
          </p:nvPr>
        </p:nvSpPr>
        <p:spPr>
          <a:xfrm>
            <a:off x="1295280" y="151920"/>
            <a:ext cx="65534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Midstream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" name=""/>
          <p:cNvGrpSpPr/>
          <p:nvPr/>
        </p:nvGrpSpPr>
        <p:grpSpPr>
          <a:xfrm>
            <a:off x="73080" y="1149480"/>
            <a:ext cx="8939160" cy="5327640"/>
            <a:chOff x="73080" y="1149480"/>
            <a:chExt cx="8939160" cy="5327640"/>
          </a:xfrm>
        </p:grpSpPr>
        <p:sp>
          <p:nvSpPr>
            <p:cNvPr id="98" name=""/>
            <p:cNvSpPr/>
            <p:nvPr/>
          </p:nvSpPr>
          <p:spPr>
            <a:xfrm>
              <a:off x="4648320" y="2139840"/>
              <a:ext cx="3809880" cy="411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2959200" y="3451320"/>
              <a:ext cx="1860480" cy="1616040"/>
            </a:xfrm>
            <a:custGeom>
              <a:avLst/>
              <a:gdLst/>
              <a:ahLst/>
              <a:rect l="l" t="t" r="r" b="b"/>
              <a:pathLst>
                <a:path w="1172" h="1018">
                  <a:moveTo>
                    <a:pt x="0" y="242"/>
                  </a:moveTo>
                  <a:lnTo>
                    <a:pt x="20" y="256"/>
                  </a:lnTo>
                  <a:lnTo>
                    <a:pt x="56" y="298"/>
                  </a:lnTo>
                  <a:lnTo>
                    <a:pt x="80" y="361"/>
                  </a:lnTo>
                  <a:lnTo>
                    <a:pt x="104" y="421"/>
                  </a:lnTo>
                  <a:lnTo>
                    <a:pt x="167" y="442"/>
                  </a:lnTo>
                  <a:lnTo>
                    <a:pt x="187" y="494"/>
                  </a:lnTo>
                  <a:lnTo>
                    <a:pt x="191" y="566"/>
                  </a:lnTo>
                  <a:lnTo>
                    <a:pt x="223" y="612"/>
                  </a:lnTo>
                  <a:lnTo>
                    <a:pt x="254" y="697"/>
                  </a:lnTo>
                  <a:lnTo>
                    <a:pt x="364" y="791"/>
                  </a:lnTo>
                  <a:lnTo>
                    <a:pt x="407" y="895"/>
                  </a:lnTo>
                  <a:lnTo>
                    <a:pt x="476" y="1002"/>
                  </a:lnTo>
                  <a:lnTo>
                    <a:pt x="532" y="1014"/>
                  </a:lnTo>
                  <a:lnTo>
                    <a:pt x="568" y="1018"/>
                  </a:lnTo>
                  <a:lnTo>
                    <a:pt x="600" y="954"/>
                  </a:lnTo>
                  <a:lnTo>
                    <a:pt x="664" y="894"/>
                  </a:lnTo>
                  <a:lnTo>
                    <a:pt x="692" y="786"/>
                  </a:lnTo>
                  <a:lnTo>
                    <a:pt x="746" y="688"/>
                  </a:lnTo>
                  <a:lnTo>
                    <a:pt x="938" y="562"/>
                  </a:lnTo>
                  <a:lnTo>
                    <a:pt x="1064" y="382"/>
                  </a:lnTo>
                  <a:lnTo>
                    <a:pt x="1148" y="154"/>
                  </a:lnTo>
                  <a:lnTo>
                    <a:pt x="1172" y="4"/>
                  </a:lnTo>
                  <a:lnTo>
                    <a:pt x="1112" y="10"/>
                  </a:lnTo>
                  <a:lnTo>
                    <a:pt x="974" y="4"/>
                  </a:lnTo>
                  <a:lnTo>
                    <a:pt x="911" y="4"/>
                  </a:lnTo>
                  <a:lnTo>
                    <a:pt x="539" y="7"/>
                  </a:lnTo>
                  <a:lnTo>
                    <a:pt x="410" y="4"/>
                  </a:lnTo>
                  <a:lnTo>
                    <a:pt x="322" y="8"/>
                  </a:lnTo>
                  <a:lnTo>
                    <a:pt x="298" y="4"/>
                  </a:lnTo>
                  <a:lnTo>
                    <a:pt x="258" y="0"/>
                  </a:lnTo>
                  <a:lnTo>
                    <a:pt x="212" y="0"/>
                  </a:lnTo>
                  <a:lnTo>
                    <a:pt x="162" y="2"/>
                  </a:lnTo>
                  <a:lnTo>
                    <a:pt x="118" y="6"/>
                  </a:lnTo>
                  <a:lnTo>
                    <a:pt x="72" y="8"/>
                  </a:lnTo>
                  <a:lnTo>
                    <a:pt x="50" y="20"/>
                  </a:lnTo>
                  <a:lnTo>
                    <a:pt x="33" y="72"/>
                  </a:lnTo>
                  <a:lnTo>
                    <a:pt x="56" y="103"/>
                  </a:lnTo>
                  <a:lnTo>
                    <a:pt x="107" y="139"/>
                  </a:lnTo>
                  <a:lnTo>
                    <a:pt x="116" y="178"/>
                  </a:lnTo>
                  <a:lnTo>
                    <a:pt x="72" y="186"/>
                  </a:lnTo>
                  <a:lnTo>
                    <a:pt x="16" y="202"/>
                  </a:lnTo>
                  <a:lnTo>
                    <a:pt x="0" y="242"/>
                  </a:lnTo>
                  <a:close/>
                </a:path>
              </a:pathLst>
            </a:custGeom>
            <a:solidFill>
              <a:srgbClr val="ffff00"/>
            </a:solidFill>
            <a:ln w="19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870360" y="1149480"/>
              <a:ext cx="1438200" cy="4165560"/>
            </a:xfrm>
            <a:custGeom>
              <a:avLst/>
              <a:gdLst/>
              <a:ahLst/>
              <a:rect l="l" t="t" r="r" b="b"/>
              <a:pathLst>
                <a:path w="906" h="2624">
                  <a:moveTo>
                    <a:pt x="0" y="1422"/>
                  </a:moveTo>
                  <a:lnTo>
                    <a:pt x="0" y="2224"/>
                  </a:lnTo>
                  <a:lnTo>
                    <a:pt x="906" y="2624"/>
                  </a:lnTo>
                  <a:lnTo>
                    <a:pt x="898" y="0"/>
                  </a:lnTo>
                  <a:lnTo>
                    <a:pt x="0" y="1422"/>
                  </a:lnTo>
                  <a:close/>
                </a:path>
              </a:pathLst>
            </a:custGeom>
            <a:gradFill rotWithShape="0">
              <a:gsLst>
                <a:gs pos="0">
                  <a:srgbClr val="919191"/>
                </a:gs>
                <a:gs pos="100000">
                  <a:srgbClr val="424242"/>
                </a:gs>
              </a:gsLst>
              <a:lin ang="81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1" name=""/>
            <p:cNvGrpSpPr/>
            <p:nvPr/>
          </p:nvGrpSpPr>
          <p:grpSpPr>
            <a:xfrm>
              <a:off x="73080" y="3456000"/>
              <a:ext cx="5862600" cy="3021120"/>
              <a:chOff x="73080" y="3456000"/>
              <a:chExt cx="5862600" cy="3021120"/>
            </a:xfrm>
          </p:grpSpPr>
          <p:sp>
            <p:nvSpPr>
              <p:cNvPr id="102" name=""/>
              <p:cNvSpPr/>
              <p:nvPr/>
            </p:nvSpPr>
            <p:spPr>
              <a:xfrm>
                <a:off x="73080" y="3456000"/>
                <a:ext cx="3397320" cy="1558800"/>
              </a:xfrm>
              <a:custGeom>
                <a:avLst/>
                <a:gdLst/>
                <a:ahLst/>
                <a:rect l="l" t="t" r="r" b="b"/>
                <a:pathLst>
                  <a:path w="2959" h="1146">
                    <a:moveTo>
                      <a:pt x="1128" y="1062"/>
                    </a:moveTo>
                    <a:lnTo>
                      <a:pt x="1134" y="1068"/>
                    </a:lnTo>
                    <a:lnTo>
                      <a:pt x="1134" y="1074"/>
                    </a:lnTo>
                    <a:lnTo>
                      <a:pt x="1128" y="1074"/>
                    </a:lnTo>
                    <a:lnTo>
                      <a:pt x="1122" y="1074"/>
                    </a:lnTo>
                    <a:lnTo>
                      <a:pt x="1122" y="1080"/>
                    </a:lnTo>
                    <a:lnTo>
                      <a:pt x="1122" y="1086"/>
                    </a:lnTo>
                    <a:lnTo>
                      <a:pt x="1128" y="1098"/>
                    </a:lnTo>
                    <a:lnTo>
                      <a:pt x="1134" y="1098"/>
                    </a:lnTo>
                    <a:lnTo>
                      <a:pt x="1128" y="1098"/>
                    </a:lnTo>
                    <a:lnTo>
                      <a:pt x="1128" y="1104"/>
                    </a:lnTo>
                    <a:lnTo>
                      <a:pt x="1104" y="1098"/>
                    </a:lnTo>
                    <a:lnTo>
                      <a:pt x="1098" y="1098"/>
                    </a:lnTo>
                    <a:lnTo>
                      <a:pt x="1080" y="1098"/>
                    </a:lnTo>
                    <a:lnTo>
                      <a:pt x="1068" y="1098"/>
                    </a:lnTo>
                    <a:lnTo>
                      <a:pt x="1056" y="1104"/>
                    </a:lnTo>
                    <a:lnTo>
                      <a:pt x="1050" y="1104"/>
                    </a:lnTo>
                    <a:lnTo>
                      <a:pt x="1050" y="1110"/>
                    </a:lnTo>
                    <a:lnTo>
                      <a:pt x="1032" y="1098"/>
                    </a:lnTo>
                    <a:lnTo>
                      <a:pt x="1014" y="1098"/>
                    </a:lnTo>
                    <a:lnTo>
                      <a:pt x="1008" y="1104"/>
                    </a:lnTo>
                    <a:lnTo>
                      <a:pt x="996" y="1098"/>
                    </a:lnTo>
                    <a:lnTo>
                      <a:pt x="996" y="1104"/>
                    </a:lnTo>
                    <a:lnTo>
                      <a:pt x="984" y="1104"/>
                    </a:lnTo>
                    <a:lnTo>
                      <a:pt x="978" y="1104"/>
                    </a:lnTo>
                    <a:lnTo>
                      <a:pt x="972" y="1104"/>
                    </a:lnTo>
                    <a:lnTo>
                      <a:pt x="954" y="1104"/>
                    </a:lnTo>
                    <a:lnTo>
                      <a:pt x="948" y="1098"/>
                    </a:lnTo>
                    <a:lnTo>
                      <a:pt x="942" y="1092"/>
                    </a:lnTo>
                    <a:lnTo>
                      <a:pt x="936" y="1092"/>
                    </a:lnTo>
                    <a:lnTo>
                      <a:pt x="930" y="1098"/>
                    </a:lnTo>
                    <a:lnTo>
                      <a:pt x="918" y="1104"/>
                    </a:lnTo>
                    <a:lnTo>
                      <a:pt x="918" y="1110"/>
                    </a:lnTo>
                    <a:lnTo>
                      <a:pt x="912" y="1122"/>
                    </a:lnTo>
                    <a:lnTo>
                      <a:pt x="900" y="1122"/>
                    </a:lnTo>
                    <a:lnTo>
                      <a:pt x="888" y="1116"/>
                    </a:lnTo>
                    <a:lnTo>
                      <a:pt x="876" y="1116"/>
                    </a:lnTo>
                    <a:lnTo>
                      <a:pt x="870" y="1116"/>
                    </a:lnTo>
                    <a:lnTo>
                      <a:pt x="840" y="1116"/>
                    </a:lnTo>
                    <a:lnTo>
                      <a:pt x="822" y="1110"/>
                    </a:lnTo>
                    <a:lnTo>
                      <a:pt x="810" y="1116"/>
                    </a:lnTo>
                    <a:lnTo>
                      <a:pt x="804" y="1122"/>
                    </a:lnTo>
                    <a:lnTo>
                      <a:pt x="798" y="1128"/>
                    </a:lnTo>
                    <a:lnTo>
                      <a:pt x="798" y="1134"/>
                    </a:lnTo>
                    <a:lnTo>
                      <a:pt x="798" y="1140"/>
                    </a:lnTo>
                    <a:lnTo>
                      <a:pt x="792" y="1146"/>
                    </a:lnTo>
                    <a:lnTo>
                      <a:pt x="786" y="1140"/>
                    </a:lnTo>
                    <a:lnTo>
                      <a:pt x="780" y="1134"/>
                    </a:lnTo>
                    <a:lnTo>
                      <a:pt x="768" y="1134"/>
                    </a:lnTo>
                    <a:lnTo>
                      <a:pt x="756" y="1122"/>
                    </a:lnTo>
                    <a:lnTo>
                      <a:pt x="750" y="1122"/>
                    </a:lnTo>
                    <a:lnTo>
                      <a:pt x="756" y="1122"/>
                    </a:lnTo>
                    <a:lnTo>
                      <a:pt x="750" y="1116"/>
                    </a:lnTo>
                    <a:lnTo>
                      <a:pt x="750" y="1104"/>
                    </a:lnTo>
                    <a:lnTo>
                      <a:pt x="744" y="1098"/>
                    </a:lnTo>
                    <a:lnTo>
                      <a:pt x="732" y="1086"/>
                    </a:lnTo>
                    <a:lnTo>
                      <a:pt x="744" y="1080"/>
                    </a:lnTo>
                    <a:lnTo>
                      <a:pt x="738" y="1068"/>
                    </a:lnTo>
                    <a:lnTo>
                      <a:pt x="732" y="1062"/>
                    </a:lnTo>
                    <a:lnTo>
                      <a:pt x="732" y="1056"/>
                    </a:lnTo>
                    <a:lnTo>
                      <a:pt x="726" y="1050"/>
                    </a:lnTo>
                    <a:lnTo>
                      <a:pt x="720" y="1044"/>
                    </a:lnTo>
                    <a:lnTo>
                      <a:pt x="696" y="1032"/>
                    </a:lnTo>
                    <a:lnTo>
                      <a:pt x="690" y="1032"/>
                    </a:lnTo>
                    <a:lnTo>
                      <a:pt x="678" y="1038"/>
                    </a:lnTo>
                    <a:lnTo>
                      <a:pt x="672" y="1038"/>
                    </a:lnTo>
                    <a:lnTo>
                      <a:pt x="666" y="1032"/>
                    </a:lnTo>
                    <a:lnTo>
                      <a:pt x="654" y="1026"/>
                    </a:lnTo>
                    <a:lnTo>
                      <a:pt x="648" y="1020"/>
                    </a:lnTo>
                    <a:lnTo>
                      <a:pt x="630" y="1002"/>
                    </a:lnTo>
                    <a:lnTo>
                      <a:pt x="636" y="1002"/>
                    </a:lnTo>
                    <a:lnTo>
                      <a:pt x="642" y="1002"/>
                    </a:lnTo>
                    <a:lnTo>
                      <a:pt x="642" y="996"/>
                    </a:lnTo>
                    <a:lnTo>
                      <a:pt x="648" y="984"/>
                    </a:lnTo>
                    <a:lnTo>
                      <a:pt x="642" y="978"/>
                    </a:lnTo>
                    <a:lnTo>
                      <a:pt x="636" y="972"/>
                    </a:lnTo>
                    <a:lnTo>
                      <a:pt x="636" y="966"/>
                    </a:lnTo>
                    <a:lnTo>
                      <a:pt x="624" y="966"/>
                    </a:lnTo>
                    <a:lnTo>
                      <a:pt x="630" y="960"/>
                    </a:lnTo>
                    <a:lnTo>
                      <a:pt x="618" y="960"/>
                    </a:lnTo>
                    <a:lnTo>
                      <a:pt x="612" y="960"/>
                    </a:lnTo>
                    <a:lnTo>
                      <a:pt x="612" y="954"/>
                    </a:lnTo>
                    <a:lnTo>
                      <a:pt x="606" y="948"/>
                    </a:lnTo>
                    <a:lnTo>
                      <a:pt x="606" y="942"/>
                    </a:lnTo>
                    <a:lnTo>
                      <a:pt x="594" y="936"/>
                    </a:lnTo>
                    <a:lnTo>
                      <a:pt x="588" y="924"/>
                    </a:lnTo>
                    <a:lnTo>
                      <a:pt x="588" y="918"/>
                    </a:lnTo>
                    <a:lnTo>
                      <a:pt x="570" y="906"/>
                    </a:lnTo>
                    <a:lnTo>
                      <a:pt x="570" y="894"/>
                    </a:lnTo>
                    <a:lnTo>
                      <a:pt x="564" y="888"/>
                    </a:lnTo>
                    <a:lnTo>
                      <a:pt x="564" y="876"/>
                    </a:lnTo>
                    <a:lnTo>
                      <a:pt x="564" y="870"/>
                    </a:lnTo>
                    <a:lnTo>
                      <a:pt x="564" y="864"/>
                    </a:lnTo>
                    <a:lnTo>
                      <a:pt x="564" y="858"/>
                    </a:lnTo>
                    <a:lnTo>
                      <a:pt x="552" y="858"/>
                    </a:lnTo>
                    <a:lnTo>
                      <a:pt x="558" y="840"/>
                    </a:lnTo>
                    <a:lnTo>
                      <a:pt x="552" y="840"/>
                    </a:lnTo>
                    <a:lnTo>
                      <a:pt x="546" y="834"/>
                    </a:lnTo>
                    <a:lnTo>
                      <a:pt x="534" y="834"/>
                    </a:lnTo>
                    <a:lnTo>
                      <a:pt x="534" y="828"/>
                    </a:lnTo>
                    <a:lnTo>
                      <a:pt x="528" y="822"/>
                    </a:lnTo>
                    <a:lnTo>
                      <a:pt x="516" y="816"/>
                    </a:lnTo>
                    <a:lnTo>
                      <a:pt x="504" y="816"/>
                    </a:lnTo>
                    <a:lnTo>
                      <a:pt x="504" y="822"/>
                    </a:lnTo>
                    <a:lnTo>
                      <a:pt x="504" y="828"/>
                    </a:lnTo>
                    <a:lnTo>
                      <a:pt x="492" y="834"/>
                    </a:lnTo>
                    <a:lnTo>
                      <a:pt x="486" y="840"/>
                    </a:lnTo>
                    <a:lnTo>
                      <a:pt x="480" y="846"/>
                    </a:lnTo>
                    <a:lnTo>
                      <a:pt x="474" y="852"/>
                    </a:lnTo>
                    <a:lnTo>
                      <a:pt x="468" y="852"/>
                    </a:lnTo>
                    <a:lnTo>
                      <a:pt x="462" y="858"/>
                    </a:lnTo>
                    <a:lnTo>
                      <a:pt x="450" y="852"/>
                    </a:lnTo>
                    <a:lnTo>
                      <a:pt x="450" y="864"/>
                    </a:lnTo>
                    <a:lnTo>
                      <a:pt x="444" y="864"/>
                    </a:lnTo>
                    <a:lnTo>
                      <a:pt x="426" y="876"/>
                    </a:lnTo>
                    <a:lnTo>
                      <a:pt x="420" y="870"/>
                    </a:lnTo>
                    <a:lnTo>
                      <a:pt x="420" y="864"/>
                    </a:lnTo>
                    <a:lnTo>
                      <a:pt x="408" y="864"/>
                    </a:lnTo>
                    <a:lnTo>
                      <a:pt x="402" y="858"/>
                    </a:lnTo>
                    <a:lnTo>
                      <a:pt x="396" y="852"/>
                    </a:lnTo>
                    <a:lnTo>
                      <a:pt x="384" y="852"/>
                    </a:lnTo>
                    <a:lnTo>
                      <a:pt x="378" y="846"/>
                    </a:lnTo>
                    <a:lnTo>
                      <a:pt x="372" y="852"/>
                    </a:lnTo>
                    <a:lnTo>
                      <a:pt x="378" y="840"/>
                    </a:lnTo>
                    <a:lnTo>
                      <a:pt x="372" y="834"/>
                    </a:lnTo>
                    <a:lnTo>
                      <a:pt x="384" y="828"/>
                    </a:lnTo>
                    <a:lnTo>
                      <a:pt x="384" y="822"/>
                    </a:lnTo>
                    <a:lnTo>
                      <a:pt x="384" y="816"/>
                    </a:lnTo>
                    <a:lnTo>
                      <a:pt x="378" y="810"/>
                    </a:lnTo>
                    <a:lnTo>
                      <a:pt x="378" y="804"/>
                    </a:lnTo>
                    <a:lnTo>
                      <a:pt x="372" y="798"/>
                    </a:lnTo>
                    <a:lnTo>
                      <a:pt x="384" y="786"/>
                    </a:lnTo>
                    <a:lnTo>
                      <a:pt x="384" y="780"/>
                    </a:lnTo>
                    <a:lnTo>
                      <a:pt x="390" y="780"/>
                    </a:lnTo>
                    <a:lnTo>
                      <a:pt x="402" y="774"/>
                    </a:lnTo>
                    <a:lnTo>
                      <a:pt x="408" y="780"/>
                    </a:lnTo>
                    <a:lnTo>
                      <a:pt x="414" y="774"/>
                    </a:lnTo>
                    <a:lnTo>
                      <a:pt x="408" y="762"/>
                    </a:lnTo>
                    <a:lnTo>
                      <a:pt x="402" y="762"/>
                    </a:lnTo>
                    <a:lnTo>
                      <a:pt x="408" y="750"/>
                    </a:lnTo>
                    <a:lnTo>
                      <a:pt x="408" y="744"/>
                    </a:lnTo>
                    <a:lnTo>
                      <a:pt x="390" y="744"/>
                    </a:lnTo>
                    <a:lnTo>
                      <a:pt x="390" y="738"/>
                    </a:lnTo>
                    <a:lnTo>
                      <a:pt x="390" y="732"/>
                    </a:lnTo>
                    <a:lnTo>
                      <a:pt x="396" y="726"/>
                    </a:lnTo>
                    <a:lnTo>
                      <a:pt x="396" y="720"/>
                    </a:lnTo>
                    <a:lnTo>
                      <a:pt x="390" y="714"/>
                    </a:lnTo>
                    <a:lnTo>
                      <a:pt x="384" y="714"/>
                    </a:lnTo>
                    <a:lnTo>
                      <a:pt x="384" y="708"/>
                    </a:lnTo>
                    <a:lnTo>
                      <a:pt x="384" y="702"/>
                    </a:lnTo>
                    <a:lnTo>
                      <a:pt x="396" y="702"/>
                    </a:lnTo>
                    <a:lnTo>
                      <a:pt x="402" y="696"/>
                    </a:lnTo>
                    <a:lnTo>
                      <a:pt x="402" y="684"/>
                    </a:lnTo>
                    <a:lnTo>
                      <a:pt x="390" y="678"/>
                    </a:lnTo>
                    <a:lnTo>
                      <a:pt x="402" y="672"/>
                    </a:lnTo>
                    <a:lnTo>
                      <a:pt x="408" y="642"/>
                    </a:lnTo>
                    <a:lnTo>
                      <a:pt x="414" y="642"/>
                    </a:lnTo>
                    <a:lnTo>
                      <a:pt x="414" y="636"/>
                    </a:lnTo>
                    <a:lnTo>
                      <a:pt x="408" y="618"/>
                    </a:lnTo>
                    <a:lnTo>
                      <a:pt x="420" y="618"/>
                    </a:lnTo>
                    <a:lnTo>
                      <a:pt x="420" y="612"/>
                    </a:lnTo>
                    <a:lnTo>
                      <a:pt x="426" y="594"/>
                    </a:lnTo>
                    <a:lnTo>
                      <a:pt x="426" y="588"/>
                    </a:lnTo>
                    <a:lnTo>
                      <a:pt x="426" y="582"/>
                    </a:lnTo>
                    <a:lnTo>
                      <a:pt x="414" y="576"/>
                    </a:lnTo>
                    <a:lnTo>
                      <a:pt x="402" y="582"/>
                    </a:lnTo>
                    <a:lnTo>
                      <a:pt x="390" y="588"/>
                    </a:lnTo>
                    <a:lnTo>
                      <a:pt x="378" y="582"/>
                    </a:lnTo>
                    <a:lnTo>
                      <a:pt x="360" y="588"/>
                    </a:lnTo>
                    <a:lnTo>
                      <a:pt x="348" y="576"/>
                    </a:lnTo>
                    <a:lnTo>
                      <a:pt x="354" y="570"/>
                    </a:lnTo>
                    <a:lnTo>
                      <a:pt x="342" y="558"/>
                    </a:lnTo>
                    <a:lnTo>
                      <a:pt x="336" y="558"/>
                    </a:lnTo>
                    <a:lnTo>
                      <a:pt x="324" y="570"/>
                    </a:lnTo>
                    <a:lnTo>
                      <a:pt x="318" y="570"/>
                    </a:lnTo>
                    <a:lnTo>
                      <a:pt x="318" y="552"/>
                    </a:lnTo>
                    <a:lnTo>
                      <a:pt x="312" y="552"/>
                    </a:lnTo>
                    <a:lnTo>
                      <a:pt x="300" y="552"/>
                    </a:lnTo>
                    <a:lnTo>
                      <a:pt x="294" y="546"/>
                    </a:lnTo>
                    <a:lnTo>
                      <a:pt x="288" y="546"/>
                    </a:lnTo>
                    <a:lnTo>
                      <a:pt x="276" y="528"/>
                    </a:lnTo>
                    <a:lnTo>
                      <a:pt x="276" y="522"/>
                    </a:lnTo>
                    <a:lnTo>
                      <a:pt x="282" y="516"/>
                    </a:lnTo>
                    <a:lnTo>
                      <a:pt x="270" y="510"/>
                    </a:lnTo>
                    <a:lnTo>
                      <a:pt x="264" y="504"/>
                    </a:lnTo>
                    <a:lnTo>
                      <a:pt x="252" y="504"/>
                    </a:lnTo>
                    <a:lnTo>
                      <a:pt x="252" y="498"/>
                    </a:lnTo>
                    <a:lnTo>
                      <a:pt x="240" y="486"/>
                    </a:lnTo>
                    <a:lnTo>
                      <a:pt x="228" y="480"/>
                    </a:lnTo>
                    <a:lnTo>
                      <a:pt x="228" y="474"/>
                    </a:lnTo>
                    <a:lnTo>
                      <a:pt x="222" y="468"/>
                    </a:lnTo>
                    <a:lnTo>
                      <a:pt x="216" y="462"/>
                    </a:lnTo>
                    <a:lnTo>
                      <a:pt x="192" y="450"/>
                    </a:lnTo>
                    <a:lnTo>
                      <a:pt x="180" y="432"/>
                    </a:lnTo>
                    <a:lnTo>
                      <a:pt x="162" y="432"/>
                    </a:lnTo>
                    <a:lnTo>
                      <a:pt x="156" y="426"/>
                    </a:lnTo>
                    <a:lnTo>
                      <a:pt x="138" y="426"/>
                    </a:lnTo>
                    <a:lnTo>
                      <a:pt x="132" y="420"/>
                    </a:lnTo>
                    <a:lnTo>
                      <a:pt x="126" y="414"/>
                    </a:lnTo>
                    <a:lnTo>
                      <a:pt x="114" y="402"/>
                    </a:lnTo>
                    <a:lnTo>
                      <a:pt x="108" y="402"/>
                    </a:lnTo>
                    <a:lnTo>
                      <a:pt x="102" y="396"/>
                    </a:lnTo>
                    <a:lnTo>
                      <a:pt x="78" y="390"/>
                    </a:lnTo>
                    <a:lnTo>
                      <a:pt x="84" y="384"/>
                    </a:lnTo>
                    <a:lnTo>
                      <a:pt x="102" y="384"/>
                    </a:lnTo>
                    <a:lnTo>
                      <a:pt x="108" y="378"/>
                    </a:lnTo>
                    <a:lnTo>
                      <a:pt x="90" y="372"/>
                    </a:lnTo>
                    <a:lnTo>
                      <a:pt x="90" y="366"/>
                    </a:lnTo>
                    <a:lnTo>
                      <a:pt x="78" y="360"/>
                    </a:lnTo>
                    <a:lnTo>
                      <a:pt x="90" y="348"/>
                    </a:lnTo>
                    <a:lnTo>
                      <a:pt x="90" y="342"/>
                    </a:lnTo>
                    <a:lnTo>
                      <a:pt x="84" y="336"/>
                    </a:lnTo>
                    <a:lnTo>
                      <a:pt x="84" y="324"/>
                    </a:lnTo>
                    <a:lnTo>
                      <a:pt x="72" y="318"/>
                    </a:lnTo>
                    <a:lnTo>
                      <a:pt x="66" y="312"/>
                    </a:lnTo>
                    <a:lnTo>
                      <a:pt x="60" y="306"/>
                    </a:lnTo>
                    <a:lnTo>
                      <a:pt x="54" y="294"/>
                    </a:lnTo>
                    <a:lnTo>
                      <a:pt x="48" y="288"/>
                    </a:lnTo>
                    <a:lnTo>
                      <a:pt x="42" y="288"/>
                    </a:lnTo>
                    <a:lnTo>
                      <a:pt x="30" y="282"/>
                    </a:lnTo>
                    <a:lnTo>
                      <a:pt x="18" y="264"/>
                    </a:lnTo>
                    <a:lnTo>
                      <a:pt x="12" y="258"/>
                    </a:lnTo>
                    <a:lnTo>
                      <a:pt x="6" y="252"/>
                    </a:lnTo>
                    <a:lnTo>
                      <a:pt x="6" y="198"/>
                    </a:lnTo>
                    <a:lnTo>
                      <a:pt x="6" y="126"/>
                    </a:lnTo>
                    <a:lnTo>
                      <a:pt x="0" y="0"/>
                    </a:lnTo>
                    <a:lnTo>
                      <a:pt x="330" y="0"/>
                    </a:lnTo>
                    <a:lnTo>
                      <a:pt x="492" y="0"/>
                    </a:lnTo>
                    <a:lnTo>
                      <a:pt x="954" y="0"/>
                    </a:lnTo>
                    <a:lnTo>
                      <a:pt x="1176" y="0"/>
                    </a:lnTo>
                    <a:lnTo>
                      <a:pt x="1308" y="0"/>
                    </a:lnTo>
                    <a:lnTo>
                      <a:pt x="1614" y="0"/>
                    </a:lnTo>
                    <a:lnTo>
                      <a:pt x="1920" y="0"/>
                    </a:lnTo>
                    <a:lnTo>
                      <a:pt x="2184" y="0"/>
                    </a:lnTo>
                    <a:lnTo>
                      <a:pt x="2443" y="0"/>
                    </a:lnTo>
                    <a:lnTo>
                      <a:pt x="2707" y="0"/>
                    </a:lnTo>
                    <a:lnTo>
                      <a:pt x="2953" y="0"/>
                    </a:lnTo>
                    <a:lnTo>
                      <a:pt x="2953" y="90"/>
                    </a:lnTo>
                    <a:lnTo>
                      <a:pt x="2953" y="150"/>
                    </a:lnTo>
                    <a:lnTo>
                      <a:pt x="2959" y="246"/>
                    </a:lnTo>
                    <a:lnTo>
                      <a:pt x="2959" y="396"/>
                    </a:lnTo>
                    <a:lnTo>
                      <a:pt x="2959" y="414"/>
                    </a:lnTo>
                    <a:lnTo>
                      <a:pt x="2959" y="582"/>
                    </a:lnTo>
                    <a:lnTo>
                      <a:pt x="2959" y="606"/>
                    </a:lnTo>
                    <a:lnTo>
                      <a:pt x="2959" y="672"/>
                    </a:lnTo>
                    <a:lnTo>
                      <a:pt x="2959" y="756"/>
                    </a:lnTo>
                    <a:lnTo>
                      <a:pt x="2959" y="768"/>
                    </a:lnTo>
                    <a:lnTo>
                      <a:pt x="2959" y="936"/>
                    </a:lnTo>
                    <a:lnTo>
                      <a:pt x="2959" y="984"/>
                    </a:lnTo>
                    <a:lnTo>
                      <a:pt x="2953" y="984"/>
                    </a:lnTo>
                    <a:lnTo>
                      <a:pt x="2713" y="984"/>
                    </a:lnTo>
                    <a:lnTo>
                      <a:pt x="2701" y="984"/>
                    </a:lnTo>
                    <a:lnTo>
                      <a:pt x="2473" y="984"/>
                    </a:lnTo>
                    <a:lnTo>
                      <a:pt x="2413" y="984"/>
                    </a:lnTo>
                    <a:lnTo>
                      <a:pt x="2010" y="984"/>
                    </a:lnTo>
                    <a:lnTo>
                      <a:pt x="1920" y="984"/>
                    </a:lnTo>
                    <a:lnTo>
                      <a:pt x="1830" y="984"/>
                    </a:lnTo>
                    <a:lnTo>
                      <a:pt x="1542" y="984"/>
                    </a:lnTo>
                    <a:lnTo>
                      <a:pt x="1494" y="984"/>
                    </a:lnTo>
                    <a:lnTo>
                      <a:pt x="1398" y="984"/>
                    </a:lnTo>
                    <a:lnTo>
                      <a:pt x="1386" y="990"/>
                    </a:lnTo>
                    <a:lnTo>
                      <a:pt x="1236" y="990"/>
                    </a:lnTo>
                    <a:lnTo>
                      <a:pt x="1236" y="1068"/>
                    </a:lnTo>
                    <a:lnTo>
                      <a:pt x="1236" y="1116"/>
                    </a:lnTo>
                    <a:lnTo>
                      <a:pt x="1224" y="1110"/>
                    </a:lnTo>
                    <a:lnTo>
                      <a:pt x="1212" y="1110"/>
                    </a:lnTo>
                    <a:lnTo>
                      <a:pt x="1212" y="1104"/>
                    </a:lnTo>
                    <a:lnTo>
                      <a:pt x="1206" y="1098"/>
                    </a:lnTo>
                    <a:lnTo>
                      <a:pt x="1200" y="1092"/>
                    </a:lnTo>
                    <a:lnTo>
                      <a:pt x="1194" y="1092"/>
                    </a:lnTo>
                    <a:lnTo>
                      <a:pt x="1188" y="1086"/>
                    </a:lnTo>
                    <a:lnTo>
                      <a:pt x="1194" y="1080"/>
                    </a:lnTo>
                    <a:lnTo>
                      <a:pt x="1182" y="1074"/>
                    </a:lnTo>
                    <a:lnTo>
                      <a:pt x="1182" y="1068"/>
                    </a:lnTo>
                    <a:lnTo>
                      <a:pt x="1176" y="1062"/>
                    </a:lnTo>
                    <a:lnTo>
                      <a:pt x="1170" y="1056"/>
                    </a:lnTo>
                    <a:lnTo>
                      <a:pt x="1170" y="1050"/>
                    </a:lnTo>
                    <a:lnTo>
                      <a:pt x="1158" y="1056"/>
                    </a:lnTo>
                    <a:lnTo>
                      <a:pt x="1152" y="1050"/>
                    </a:lnTo>
                    <a:lnTo>
                      <a:pt x="1152" y="1056"/>
                    </a:lnTo>
                    <a:lnTo>
                      <a:pt x="1140" y="1056"/>
                    </a:lnTo>
                    <a:lnTo>
                      <a:pt x="1128" y="1062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3462480" y="3456000"/>
                <a:ext cx="2122200" cy="1028520"/>
              </a:xfrm>
              <a:custGeom>
                <a:avLst/>
                <a:gdLst/>
                <a:ahLst/>
                <a:rect l="l" t="t" r="r" b="b"/>
                <a:pathLst>
                  <a:path w="1848" h="756">
                    <a:moveTo>
                      <a:pt x="1314" y="756"/>
                    </a:moveTo>
                    <a:lnTo>
                      <a:pt x="1242" y="756"/>
                    </a:lnTo>
                    <a:lnTo>
                      <a:pt x="1068" y="756"/>
                    </a:lnTo>
                    <a:lnTo>
                      <a:pt x="1032" y="756"/>
                    </a:lnTo>
                    <a:lnTo>
                      <a:pt x="870" y="756"/>
                    </a:lnTo>
                    <a:lnTo>
                      <a:pt x="504" y="756"/>
                    </a:lnTo>
                    <a:lnTo>
                      <a:pt x="276" y="756"/>
                    </a:lnTo>
                    <a:lnTo>
                      <a:pt x="264" y="756"/>
                    </a:lnTo>
                    <a:lnTo>
                      <a:pt x="6" y="756"/>
                    </a:lnTo>
                    <a:lnTo>
                      <a:pt x="6" y="672"/>
                    </a:lnTo>
                    <a:lnTo>
                      <a:pt x="6" y="606"/>
                    </a:lnTo>
                    <a:lnTo>
                      <a:pt x="6" y="582"/>
                    </a:lnTo>
                    <a:lnTo>
                      <a:pt x="6" y="414"/>
                    </a:lnTo>
                    <a:lnTo>
                      <a:pt x="6" y="396"/>
                    </a:lnTo>
                    <a:lnTo>
                      <a:pt x="6" y="246"/>
                    </a:lnTo>
                    <a:lnTo>
                      <a:pt x="0" y="150"/>
                    </a:lnTo>
                    <a:lnTo>
                      <a:pt x="0" y="90"/>
                    </a:lnTo>
                    <a:lnTo>
                      <a:pt x="0" y="0"/>
                    </a:lnTo>
                    <a:lnTo>
                      <a:pt x="276" y="0"/>
                    </a:lnTo>
                    <a:lnTo>
                      <a:pt x="504" y="0"/>
                    </a:lnTo>
                    <a:lnTo>
                      <a:pt x="630" y="0"/>
                    </a:lnTo>
                    <a:lnTo>
                      <a:pt x="954" y="0"/>
                    </a:lnTo>
                    <a:lnTo>
                      <a:pt x="1116" y="0"/>
                    </a:lnTo>
                    <a:lnTo>
                      <a:pt x="1242" y="0"/>
                    </a:lnTo>
                    <a:lnTo>
                      <a:pt x="1506" y="0"/>
                    </a:lnTo>
                    <a:lnTo>
                      <a:pt x="1680" y="0"/>
                    </a:lnTo>
                    <a:lnTo>
                      <a:pt x="1686" y="18"/>
                    </a:lnTo>
                    <a:lnTo>
                      <a:pt x="1692" y="36"/>
                    </a:lnTo>
                    <a:lnTo>
                      <a:pt x="1692" y="42"/>
                    </a:lnTo>
                    <a:lnTo>
                      <a:pt x="1692" y="48"/>
                    </a:lnTo>
                    <a:lnTo>
                      <a:pt x="1698" y="48"/>
                    </a:lnTo>
                    <a:lnTo>
                      <a:pt x="1692" y="54"/>
                    </a:lnTo>
                    <a:lnTo>
                      <a:pt x="1698" y="54"/>
                    </a:lnTo>
                    <a:lnTo>
                      <a:pt x="1704" y="60"/>
                    </a:lnTo>
                    <a:lnTo>
                      <a:pt x="1698" y="60"/>
                    </a:lnTo>
                    <a:lnTo>
                      <a:pt x="1704" y="66"/>
                    </a:lnTo>
                    <a:lnTo>
                      <a:pt x="1704" y="72"/>
                    </a:lnTo>
                    <a:lnTo>
                      <a:pt x="1710" y="72"/>
                    </a:lnTo>
                    <a:lnTo>
                      <a:pt x="1710" y="78"/>
                    </a:lnTo>
                    <a:lnTo>
                      <a:pt x="1710" y="84"/>
                    </a:lnTo>
                    <a:lnTo>
                      <a:pt x="1710" y="96"/>
                    </a:lnTo>
                    <a:lnTo>
                      <a:pt x="1704" y="96"/>
                    </a:lnTo>
                    <a:lnTo>
                      <a:pt x="1704" y="102"/>
                    </a:lnTo>
                    <a:lnTo>
                      <a:pt x="1698" y="102"/>
                    </a:lnTo>
                    <a:lnTo>
                      <a:pt x="1698" y="108"/>
                    </a:lnTo>
                    <a:lnTo>
                      <a:pt x="1698" y="114"/>
                    </a:lnTo>
                    <a:lnTo>
                      <a:pt x="1704" y="114"/>
                    </a:lnTo>
                    <a:lnTo>
                      <a:pt x="1698" y="120"/>
                    </a:lnTo>
                    <a:lnTo>
                      <a:pt x="1704" y="120"/>
                    </a:lnTo>
                    <a:lnTo>
                      <a:pt x="1704" y="138"/>
                    </a:lnTo>
                    <a:lnTo>
                      <a:pt x="1710" y="138"/>
                    </a:lnTo>
                    <a:lnTo>
                      <a:pt x="1704" y="144"/>
                    </a:lnTo>
                    <a:lnTo>
                      <a:pt x="1698" y="144"/>
                    </a:lnTo>
                    <a:lnTo>
                      <a:pt x="1698" y="150"/>
                    </a:lnTo>
                    <a:lnTo>
                      <a:pt x="1704" y="150"/>
                    </a:lnTo>
                    <a:lnTo>
                      <a:pt x="1698" y="150"/>
                    </a:lnTo>
                    <a:lnTo>
                      <a:pt x="1704" y="156"/>
                    </a:lnTo>
                    <a:lnTo>
                      <a:pt x="1698" y="162"/>
                    </a:lnTo>
                    <a:lnTo>
                      <a:pt x="1704" y="162"/>
                    </a:lnTo>
                    <a:lnTo>
                      <a:pt x="1704" y="168"/>
                    </a:lnTo>
                    <a:lnTo>
                      <a:pt x="1710" y="168"/>
                    </a:lnTo>
                    <a:lnTo>
                      <a:pt x="1704" y="174"/>
                    </a:lnTo>
                    <a:lnTo>
                      <a:pt x="1710" y="174"/>
                    </a:lnTo>
                    <a:lnTo>
                      <a:pt x="1704" y="174"/>
                    </a:lnTo>
                    <a:lnTo>
                      <a:pt x="1710" y="180"/>
                    </a:lnTo>
                    <a:lnTo>
                      <a:pt x="1704" y="186"/>
                    </a:lnTo>
                    <a:lnTo>
                      <a:pt x="1704" y="192"/>
                    </a:lnTo>
                    <a:lnTo>
                      <a:pt x="1710" y="192"/>
                    </a:lnTo>
                    <a:lnTo>
                      <a:pt x="1704" y="192"/>
                    </a:lnTo>
                    <a:lnTo>
                      <a:pt x="1710" y="198"/>
                    </a:lnTo>
                    <a:lnTo>
                      <a:pt x="1704" y="198"/>
                    </a:lnTo>
                    <a:lnTo>
                      <a:pt x="1704" y="204"/>
                    </a:lnTo>
                    <a:lnTo>
                      <a:pt x="1704" y="210"/>
                    </a:lnTo>
                    <a:lnTo>
                      <a:pt x="1710" y="210"/>
                    </a:lnTo>
                    <a:lnTo>
                      <a:pt x="1704" y="210"/>
                    </a:lnTo>
                    <a:lnTo>
                      <a:pt x="1710" y="216"/>
                    </a:lnTo>
                    <a:lnTo>
                      <a:pt x="1704" y="222"/>
                    </a:lnTo>
                    <a:lnTo>
                      <a:pt x="1710" y="222"/>
                    </a:lnTo>
                    <a:lnTo>
                      <a:pt x="1716" y="234"/>
                    </a:lnTo>
                    <a:lnTo>
                      <a:pt x="1722" y="234"/>
                    </a:lnTo>
                    <a:lnTo>
                      <a:pt x="1722" y="258"/>
                    </a:lnTo>
                    <a:lnTo>
                      <a:pt x="1734" y="270"/>
                    </a:lnTo>
                    <a:lnTo>
                      <a:pt x="1734" y="276"/>
                    </a:lnTo>
                    <a:lnTo>
                      <a:pt x="1734" y="282"/>
                    </a:lnTo>
                    <a:lnTo>
                      <a:pt x="1740" y="288"/>
                    </a:lnTo>
                    <a:lnTo>
                      <a:pt x="1740" y="294"/>
                    </a:lnTo>
                    <a:lnTo>
                      <a:pt x="1746" y="300"/>
                    </a:lnTo>
                    <a:lnTo>
                      <a:pt x="1752" y="306"/>
                    </a:lnTo>
                    <a:lnTo>
                      <a:pt x="1758" y="318"/>
                    </a:lnTo>
                    <a:lnTo>
                      <a:pt x="1764" y="330"/>
                    </a:lnTo>
                    <a:lnTo>
                      <a:pt x="1770" y="342"/>
                    </a:lnTo>
                    <a:lnTo>
                      <a:pt x="1776" y="348"/>
                    </a:lnTo>
                    <a:lnTo>
                      <a:pt x="1770" y="354"/>
                    </a:lnTo>
                    <a:lnTo>
                      <a:pt x="1776" y="360"/>
                    </a:lnTo>
                    <a:lnTo>
                      <a:pt x="1770" y="366"/>
                    </a:lnTo>
                    <a:lnTo>
                      <a:pt x="1776" y="372"/>
                    </a:lnTo>
                    <a:lnTo>
                      <a:pt x="1770" y="378"/>
                    </a:lnTo>
                    <a:lnTo>
                      <a:pt x="1770" y="384"/>
                    </a:lnTo>
                    <a:lnTo>
                      <a:pt x="1770" y="390"/>
                    </a:lnTo>
                    <a:lnTo>
                      <a:pt x="1776" y="396"/>
                    </a:lnTo>
                    <a:lnTo>
                      <a:pt x="1776" y="402"/>
                    </a:lnTo>
                    <a:lnTo>
                      <a:pt x="1776" y="408"/>
                    </a:lnTo>
                    <a:lnTo>
                      <a:pt x="1776" y="414"/>
                    </a:lnTo>
                    <a:lnTo>
                      <a:pt x="1776" y="420"/>
                    </a:lnTo>
                    <a:lnTo>
                      <a:pt x="1776" y="432"/>
                    </a:lnTo>
                    <a:lnTo>
                      <a:pt x="1776" y="438"/>
                    </a:lnTo>
                    <a:lnTo>
                      <a:pt x="1782" y="450"/>
                    </a:lnTo>
                    <a:lnTo>
                      <a:pt x="1776" y="456"/>
                    </a:lnTo>
                    <a:lnTo>
                      <a:pt x="1782" y="474"/>
                    </a:lnTo>
                    <a:lnTo>
                      <a:pt x="1782" y="486"/>
                    </a:lnTo>
                    <a:lnTo>
                      <a:pt x="1776" y="492"/>
                    </a:lnTo>
                    <a:lnTo>
                      <a:pt x="1782" y="492"/>
                    </a:lnTo>
                    <a:lnTo>
                      <a:pt x="1782" y="504"/>
                    </a:lnTo>
                    <a:lnTo>
                      <a:pt x="1788" y="504"/>
                    </a:lnTo>
                    <a:lnTo>
                      <a:pt x="1788" y="510"/>
                    </a:lnTo>
                    <a:lnTo>
                      <a:pt x="1794" y="510"/>
                    </a:lnTo>
                    <a:lnTo>
                      <a:pt x="1794" y="516"/>
                    </a:lnTo>
                    <a:lnTo>
                      <a:pt x="1794" y="528"/>
                    </a:lnTo>
                    <a:lnTo>
                      <a:pt x="1794" y="534"/>
                    </a:lnTo>
                    <a:lnTo>
                      <a:pt x="1788" y="540"/>
                    </a:lnTo>
                    <a:lnTo>
                      <a:pt x="1788" y="552"/>
                    </a:lnTo>
                    <a:lnTo>
                      <a:pt x="1788" y="564"/>
                    </a:lnTo>
                    <a:lnTo>
                      <a:pt x="1788" y="576"/>
                    </a:lnTo>
                    <a:lnTo>
                      <a:pt x="1788" y="588"/>
                    </a:lnTo>
                    <a:lnTo>
                      <a:pt x="1794" y="594"/>
                    </a:lnTo>
                    <a:lnTo>
                      <a:pt x="1800" y="594"/>
                    </a:lnTo>
                    <a:lnTo>
                      <a:pt x="1800" y="618"/>
                    </a:lnTo>
                    <a:lnTo>
                      <a:pt x="1806" y="624"/>
                    </a:lnTo>
                    <a:lnTo>
                      <a:pt x="1806" y="636"/>
                    </a:lnTo>
                    <a:lnTo>
                      <a:pt x="1812" y="636"/>
                    </a:lnTo>
                    <a:lnTo>
                      <a:pt x="1824" y="654"/>
                    </a:lnTo>
                    <a:lnTo>
                      <a:pt x="1830" y="654"/>
                    </a:lnTo>
                    <a:lnTo>
                      <a:pt x="1836" y="660"/>
                    </a:lnTo>
                    <a:lnTo>
                      <a:pt x="1836" y="684"/>
                    </a:lnTo>
                    <a:lnTo>
                      <a:pt x="1836" y="690"/>
                    </a:lnTo>
                    <a:lnTo>
                      <a:pt x="1842" y="696"/>
                    </a:lnTo>
                    <a:lnTo>
                      <a:pt x="1848" y="714"/>
                    </a:lnTo>
                    <a:lnTo>
                      <a:pt x="1842" y="732"/>
                    </a:lnTo>
                    <a:lnTo>
                      <a:pt x="1842" y="750"/>
                    </a:lnTo>
                    <a:lnTo>
                      <a:pt x="1842" y="756"/>
                    </a:lnTo>
                    <a:lnTo>
                      <a:pt x="1680" y="756"/>
                    </a:lnTo>
                    <a:lnTo>
                      <a:pt x="1494" y="756"/>
                    </a:lnTo>
                    <a:lnTo>
                      <a:pt x="1488" y="756"/>
                    </a:lnTo>
                    <a:lnTo>
                      <a:pt x="1314" y="756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462480" y="4484520"/>
                <a:ext cx="2149200" cy="1150920"/>
              </a:xfrm>
              <a:custGeom>
                <a:avLst/>
                <a:gdLst/>
                <a:ahLst/>
                <a:rect l="l" t="t" r="r" b="b"/>
                <a:pathLst>
                  <a:path w="1872" h="847">
                    <a:moveTo>
                      <a:pt x="312" y="720"/>
                    </a:moveTo>
                    <a:lnTo>
                      <a:pt x="258" y="720"/>
                    </a:lnTo>
                    <a:lnTo>
                      <a:pt x="138" y="720"/>
                    </a:lnTo>
                    <a:lnTo>
                      <a:pt x="0" y="720"/>
                    </a:lnTo>
                    <a:lnTo>
                      <a:pt x="0" y="606"/>
                    </a:lnTo>
                    <a:lnTo>
                      <a:pt x="0" y="600"/>
                    </a:lnTo>
                    <a:lnTo>
                      <a:pt x="0" y="510"/>
                    </a:lnTo>
                    <a:lnTo>
                      <a:pt x="0" y="438"/>
                    </a:lnTo>
                    <a:lnTo>
                      <a:pt x="0" y="432"/>
                    </a:lnTo>
                    <a:lnTo>
                      <a:pt x="0" y="336"/>
                    </a:lnTo>
                    <a:lnTo>
                      <a:pt x="0" y="228"/>
                    </a:lnTo>
                    <a:lnTo>
                      <a:pt x="6" y="228"/>
                    </a:lnTo>
                    <a:lnTo>
                      <a:pt x="6" y="180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264" y="0"/>
                    </a:lnTo>
                    <a:lnTo>
                      <a:pt x="276" y="0"/>
                    </a:lnTo>
                    <a:lnTo>
                      <a:pt x="504" y="0"/>
                    </a:lnTo>
                    <a:lnTo>
                      <a:pt x="870" y="0"/>
                    </a:lnTo>
                    <a:lnTo>
                      <a:pt x="1032" y="0"/>
                    </a:lnTo>
                    <a:lnTo>
                      <a:pt x="1068" y="0"/>
                    </a:lnTo>
                    <a:lnTo>
                      <a:pt x="1242" y="0"/>
                    </a:lnTo>
                    <a:lnTo>
                      <a:pt x="1314" y="0"/>
                    </a:lnTo>
                    <a:lnTo>
                      <a:pt x="1488" y="0"/>
                    </a:lnTo>
                    <a:lnTo>
                      <a:pt x="1494" y="0"/>
                    </a:lnTo>
                    <a:lnTo>
                      <a:pt x="1680" y="0"/>
                    </a:lnTo>
                    <a:lnTo>
                      <a:pt x="1842" y="0"/>
                    </a:lnTo>
                    <a:lnTo>
                      <a:pt x="1836" y="30"/>
                    </a:lnTo>
                    <a:lnTo>
                      <a:pt x="1824" y="48"/>
                    </a:lnTo>
                    <a:lnTo>
                      <a:pt x="1776" y="72"/>
                    </a:lnTo>
                    <a:lnTo>
                      <a:pt x="1770" y="78"/>
                    </a:lnTo>
                    <a:lnTo>
                      <a:pt x="1776" y="84"/>
                    </a:lnTo>
                    <a:lnTo>
                      <a:pt x="1794" y="102"/>
                    </a:lnTo>
                    <a:lnTo>
                      <a:pt x="1800" y="120"/>
                    </a:lnTo>
                    <a:lnTo>
                      <a:pt x="1812" y="126"/>
                    </a:lnTo>
                    <a:lnTo>
                      <a:pt x="1836" y="132"/>
                    </a:lnTo>
                    <a:lnTo>
                      <a:pt x="1854" y="138"/>
                    </a:lnTo>
                    <a:lnTo>
                      <a:pt x="1866" y="150"/>
                    </a:lnTo>
                    <a:lnTo>
                      <a:pt x="1872" y="156"/>
                    </a:lnTo>
                    <a:lnTo>
                      <a:pt x="1872" y="162"/>
                    </a:lnTo>
                    <a:lnTo>
                      <a:pt x="1872" y="234"/>
                    </a:lnTo>
                    <a:lnTo>
                      <a:pt x="1872" y="276"/>
                    </a:lnTo>
                    <a:lnTo>
                      <a:pt x="1872" y="324"/>
                    </a:lnTo>
                    <a:lnTo>
                      <a:pt x="1872" y="342"/>
                    </a:lnTo>
                    <a:lnTo>
                      <a:pt x="1872" y="426"/>
                    </a:lnTo>
                    <a:lnTo>
                      <a:pt x="1872" y="516"/>
                    </a:lnTo>
                    <a:lnTo>
                      <a:pt x="1872" y="600"/>
                    </a:lnTo>
                    <a:lnTo>
                      <a:pt x="1836" y="600"/>
                    </a:lnTo>
                    <a:lnTo>
                      <a:pt x="1842" y="606"/>
                    </a:lnTo>
                    <a:lnTo>
                      <a:pt x="1836" y="612"/>
                    </a:lnTo>
                    <a:lnTo>
                      <a:pt x="1848" y="624"/>
                    </a:lnTo>
                    <a:lnTo>
                      <a:pt x="1854" y="630"/>
                    </a:lnTo>
                    <a:lnTo>
                      <a:pt x="1854" y="636"/>
                    </a:lnTo>
                    <a:lnTo>
                      <a:pt x="1848" y="648"/>
                    </a:lnTo>
                    <a:lnTo>
                      <a:pt x="1842" y="648"/>
                    </a:lnTo>
                    <a:lnTo>
                      <a:pt x="1842" y="654"/>
                    </a:lnTo>
                    <a:lnTo>
                      <a:pt x="1848" y="660"/>
                    </a:lnTo>
                    <a:lnTo>
                      <a:pt x="1842" y="660"/>
                    </a:lnTo>
                    <a:lnTo>
                      <a:pt x="1848" y="666"/>
                    </a:lnTo>
                    <a:lnTo>
                      <a:pt x="1860" y="666"/>
                    </a:lnTo>
                    <a:lnTo>
                      <a:pt x="1866" y="672"/>
                    </a:lnTo>
                    <a:lnTo>
                      <a:pt x="1872" y="690"/>
                    </a:lnTo>
                    <a:lnTo>
                      <a:pt x="1872" y="702"/>
                    </a:lnTo>
                    <a:lnTo>
                      <a:pt x="1866" y="708"/>
                    </a:lnTo>
                    <a:lnTo>
                      <a:pt x="1854" y="708"/>
                    </a:lnTo>
                    <a:lnTo>
                      <a:pt x="1860" y="720"/>
                    </a:lnTo>
                    <a:lnTo>
                      <a:pt x="1854" y="726"/>
                    </a:lnTo>
                    <a:lnTo>
                      <a:pt x="1854" y="732"/>
                    </a:lnTo>
                    <a:lnTo>
                      <a:pt x="1848" y="744"/>
                    </a:lnTo>
                    <a:lnTo>
                      <a:pt x="1848" y="750"/>
                    </a:lnTo>
                    <a:lnTo>
                      <a:pt x="1848" y="762"/>
                    </a:lnTo>
                    <a:lnTo>
                      <a:pt x="1842" y="762"/>
                    </a:lnTo>
                    <a:lnTo>
                      <a:pt x="1836" y="762"/>
                    </a:lnTo>
                    <a:lnTo>
                      <a:pt x="1836" y="775"/>
                    </a:lnTo>
                    <a:lnTo>
                      <a:pt x="1830" y="775"/>
                    </a:lnTo>
                    <a:lnTo>
                      <a:pt x="1824" y="787"/>
                    </a:lnTo>
                    <a:lnTo>
                      <a:pt x="1830" y="793"/>
                    </a:lnTo>
                    <a:lnTo>
                      <a:pt x="1842" y="805"/>
                    </a:lnTo>
                    <a:lnTo>
                      <a:pt x="1848" y="805"/>
                    </a:lnTo>
                    <a:lnTo>
                      <a:pt x="1854" y="811"/>
                    </a:lnTo>
                    <a:lnTo>
                      <a:pt x="1860" y="823"/>
                    </a:lnTo>
                    <a:lnTo>
                      <a:pt x="1860" y="829"/>
                    </a:lnTo>
                    <a:lnTo>
                      <a:pt x="1866" y="841"/>
                    </a:lnTo>
                    <a:lnTo>
                      <a:pt x="1872" y="847"/>
                    </a:lnTo>
                    <a:lnTo>
                      <a:pt x="1860" y="847"/>
                    </a:lnTo>
                    <a:lnTo>
                      <a:pt x="1848" y="841"/>
                    </a:lnTo>
                    <a:lnTo>
                      <a:pt x="1836" y="841"/>
                    </a:lnTo>
                    <a:lnTo>
                      <a:pt x="1830" y="841"/>
                    </a:lnTo>
                    <a:lnTo>
                      <a:pt x="1824" y="835"/>
                    </a:lnTo>
                    <a:lnTo>
                      <a:pt x="1806" y="817"/>
                    </a:lnTo>
                    <a:lnTo>
                      <a:pt x="1812" y="811"/>
                    </a:lnTo>
                    <a:lnTo>
                      <a:pt x="1812" y="805"/>
                    </a:lnTo>
                    <a:lnTo>
                      <a:pt x="1806" y="805"/>
                    </a:lnTo>
                    <a:lnTo>
                      <a:pt x="1788" y="805"/>
                    </a:lnTo>
                    <a:lnTo>
                      <a:pt x="1782" y="799"/>
                    </a:lnTo>
                    <a:lnTo>
                      <a:pt x="1782" y="793"/>
                    </a:lnTo>
                    <a:lnTo>
                      <a:pt x="1758" y="787"/>
                    </a:lnTo>
                    <a:lnTo>
                      <a:pt x="1746" y="793"/>
                    </a:lnTo>
                    <a:lnTo>
                      <a:pt x="1740" y="787"/>
                    </a:lnTo>
                    <a:lnTo>
                      <a:pt x="1746" y="781"/>
                    </a:lnTo>
                    <a:lnTo>
                      <a:pt x="1740" y="781"/>
                    </a:lnTo>
                    <a:lnTo>
                      <a:pt x="1734" y="781"/>
                    </a:lnTo>
                    <a:lnTo>
                      <a:pt x="1704" y="781"/>
                    </a:lnTo>
                    <a:lnTo>
                      <a:pt x="1698" y="775"/>
                    </a:lnTo>
                    <a:lnTo>
                      <a:pt x="1686" y="769"/>
                    </a:lnTo>
                    <a:lnTo>
                      <a:pt x="1680" y="762"/>
                    </a:lnTo>
                    <a:lnTo>
                      <a:pt x="1674" y="756"/>
                    </a:lnTo>
                    <a:lnTo>
                      <a:pt x="1668" y="756"/>
                    </a:lnTo>
                    <a:lnTo>
                      <a:pt x="1662" y="756"/>
                    </a:lnTo>
                    <a:lnTo>
                      <a:pt x="1644" y="756"/>
                    </a:lnTo>
                    <a:lnTo>
                      <a:pt x="1626" y="756"/>
                    </a:lnTo>
                    <a:lnTo>
                      <a:pt x="1620" y="756"/>
                    </a:lnTo>
                    <a:lnTo>
                      <a:pt x="1614" y="756"/>
                    </a:lnTo>
                    <a:lnTo>
                      <a:pt x="1596" y="762"/>
                    </a:lnTo>
                    <a:lnTo>
                      <a:pt x="1578" y="756"/>
                    </a:lnTo>
                    <a:lnTo>
                      <a:pt x="1566" y="762"/>
                    </a:lnTo>
                    <a:lnTo>
                      <a:pt x="1560" y="756"/>
                    </a:lnTo>
                    <a:lnTo>
                      <a:pt x="1548" y="762"/>
                    </a:lnTo>
                    <a:lnTo>
                      <a:pt x="1542" y="756"/>
                    </a:lnTo>
                    <a:lnTo>
                      <a:pt x="1536" y="756"/>
                    </a:lnTo>
                    <a:lnTo>
                      <a:pt x="1518" y="756"/>
                    </a:lnTo>
                    <a:lnTo>
                      <a:pt x="1518" y="762"/>
                    </a:lnTo>
                    <a:lnTo>
                      <a:pt x="1506" y="775"/>
                    </a:lnTo>
                    <a:lnTo>
                      <a:pt x="1500" y="781"/>
                    </a:lnTo>
                    <a:lnTo>
                      <a:pt x="1494" y="781"/>
                    </a:lnTo>
                    <a:lnTo>
                      <a:pt x="1482" y="781"/>
                    </a:lnTo>
                    <a:lnTo>
                      <a:pt x="1458" y="769"/>
                    </a:lnTo>
                    <a:lnTo>
                      <a:pt x="1458" y="762"/>
                    </a:lnTo>
                    <a:lnTo>
                      <a:pt x="1452" y="762"/>
                    </a:lnTo>
                    <a:lnTo>
                      <a:pt x="1416" y="750"/>
                    </a:lnTo>
                    <a:lnTo>
                      <a:pt x="1392" y="744"/>
                    </a:lnTo>
                    <a:lnTo>
                      <a:pt x="1380" y="738"/>
                    </a:lnTo>
                    <a:lnTo>
                      <a:pt x="1368" y="726"/>
                    </a:lnTo>
                    <a:lnTo>
                      <a:pt x="1182" y="726"/>
                    </a:lnTo>
                    <a:lnTo>
                      <a:pt x="1116" y="726"/>
                    </a:lnTo>
                    <a:lnTo>
                      <a:pt x="948" y="726"/>
                    </a:lnTo>
                    <a:lnTo>
                      <a:pt x="696" y="726"/>
                    </a:lnTo>
                    <a:lnTo>
                      <a:pt x="486" y="726"/>
                    </a:lnTo>
                    <a:lnTo>
                      <a:pt x="312" y="720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1492200" y="4794120"/>
                <a:ext cx="1970280" cy="1339920"/>
              </a:xfrm>
              <a:custGeom>
                <a:avLst/>
                <a:gdLst/>
                <a:ahLst/>
                <a:rect l="l" t="t" r="r" b="b"/>
                <a:pathLst>
                  <a:path w="1717" h="985">
                    <a:moveTo>
                      <a:pt x="1717" y="817"/>
                    </a:moveTo>
                    <a:lnTo>
                      <a:pt x="1717" y="847"/>
                    </a:lnTo>
                    <a:lnTo>
                      <a:pt x="1717" y="889"/>
                    </a:lnTo>
                    <a:lnTo>
                      <a:pt x="1717" y="985"/>
                    </a:lnTo>
                    <a:lnTo>
                      <a:pt x="1501" y="985"/>
                    </a:lnTo>
                    <a:lnTo>
                      <a:pt x="1417" y="985"/>
                    </a:lnTo>
                    <a:lnTo>
                      <a:pt x="1189" y="985"/>
                    </a:lnTo>
                    <a:lnTo>
                      <a:pt x="1159" y="985"/>
                    </a:lnTo>
                    <a:lnTo>
                      <a:pt x="1026" y="985"/>
                    </a:lnTo>
                    <a:lnTo>
                      <a:pt x="918" y="985"/>
                    </a:lnTo>
                    <a:lnTo>
                      <a:pt x="768" y="985"/>
                    </a:lnTo>
                    <a:lnTo>
                      <a:pt x="492" y="985"/>
                    </a:lnTo>
                    <a:lnTo>
                      <a:pt x="258" y="985"/>
                    </a:lnTo>
                    <a:lnTo>
                      <a:pt x="240" y="985"/>
                    </a:lnTo>
                    <a:lnTo>
                      <a:pt x="0" y="985"/>
                    </a:lnTo>
                    <a:lnTo>
                      <a:pt x="0" y="925"/>
                    </a:lnTo>
                    <a:lnTo>
                      <a:pt x="0" y="847"/>
                    </a:lnTo>
                    <a:lnTo>
                      <a:pt x="0" y="739"/>
                    </a:lnTo>
                    <a:lnTo>
                      <a:pt x="0" y="619"/>
                    </a:lnTo>
                    <a:lnTo>
                      <a:pt x="0" y="486"/>
                    </a:lnTo>
                    <a:lnTo>
                      <a:pt x="0" y="426"/>
                    </a:lnTo>
                    <a:lnTo>
                      <a:pt x="0" y="366"/>
                    </a:lnTo>
                    <a:lnTo>
                      <a:pt x="0" y="252"/>
                    </a:lnTo>
                    <a:lnTo>
                      <a:pt x="0" y="132"/>
                    </a:lnTo>
                    <a:lnTo>
                      <a:pt x="0" y="84"/>
                    </a:lnTo>
                    <a:lnTo>
                      <a:pt x="0" y="6"/>
                    </a:lnTo>
                    <a:lnTo>
                      <a:pt x="150" y="6"/>
                    </a:lnTo>
                    <a:lnTo>
                      <a:pt x="162" y="0"/>
                    </a:lnTo>
                    <a:lnTo>
                      <a:pt x="258" y="0"/>
                    </a:lnTo>
                    <a:lnTo>
                      <a:pt x="306" y="0"/>
                    </a:lnTo>
                    <a:lnTo>
                      <a:pt x="594" y="0"/>
                    </a:lnTo>
                    <a:lnTo>
                      <a:pt x="684" y="0"/>
                    </a:lnTo>
                    <a:lnTo>
                      <a:pt x="774" y="0"/>
                    </a:lnTo>
                    <a:lnTo>
                      <a:pt x="1177" y="0"/>
                    </a:lnTo>
                    <a:lnTo>
                      <a:pt x="1237" y="0"/>
                    </a:lnTo>
                    <a:lnTo>
                      <a:pt x="1465" y="0"/>
                    </a:lnTo>
                    <a:lnTo>
                      <a:pt x="1477" y="0"/>
                    </a:lnTo>
                    <a:lnTo>
                      <a:pt x="1717" y="0"/>
                    </a:lnTo>
                    <a:lnTo>
                      <a:pt x="1717" y="108"/>
                    </a:lnTo>
                    <a:lnTo>
                      <a:pt x="1717" y="204"/>
                    </a:lnTo>
                    <a:lnTo>
                      <a:pt x="1717" y="210"/>
                    </a:lnTo>
                    <a:lnTo>
                      <a:pt x="1717" y="282"/>
                    </a:lnTo>
                    <a:lnTo>
                      <a:pt x="1717" y="372"/>
                    </a:lnTo>
                    <a:lnTo>
                      <a:pt x="1717" y="378"/>
                    </a:lnTo>
                    <a:lnTo>
                      <a:pt x="1717" y="492"/>
                    </a:lnTo>
                    <a:lnTo>
                      <a:pt x="1717" y="589"/>
                    </a:lnTo>
                    <a:lnTo>
                      <a:pt x="1717" y="739"/>
                    </a:lnTo>
                    <a:lnTo>
                      <a:pt x="1717" y="817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3462480" y="5464080"/>
                <a:ext cx="2473200" cy="1013040"/>
              </a:xfrm>
              <a:custGeom>
                <a:avLst/>
                <a:gdLst/>
                <a:ahLst/>
                <a:rect l="l" t="t" r="r" b="b"/>
                <a:pathLst>
                  <a:path w="2154" h="745">
                    <a:moveTo>
                      <a:pt x="654" y="739"/>
                    </a:moveTo>
                    <a:lnTo>
                      <a:pt x="492" y="739"/>
                    </a:lnTo>
                    <a:lnTo>
                      <a:pt x="498" y="655"/>
                    </a:lnTo>
                    <a:lnTo>
                      <a:pt x="498" y="637"/>
                    </a:lnTo>
                    <a:lnTo>
                      <a:pt x="498" y="571"/>
                    </a:lnTo>
                    <a:lnTo>
                      <a:pt x="498" y="559"/>
                    </a:lnTo>
                    <a:lnTo>
                      <a:pt x="498" y="493"/>
                    </a:lnTo>
                    <a:lnTo>
                      <a:pt x="354" y="493"/>
                    </a:lnTo>
                    <a:lnTo>
                      <a:pt x="348" y="493"/>
                    </a:lnTo>
                    <a:lnTo>
                      <a:pt x="168" y="493"/>
                    </a:lnTo>
                    <a:lnTo>
                      <a:pt x="120" y="493"/>
                    </a:lnTo>
                    <a:lnTo>
                      <a:pt x="0" y="493"/>
                    </a:lnTo>
                    <a:lnTo>
                      <a:pt x="0" y="397"/>
                    </a:lnTo>
                    <a:lnTo>
                      <a:pt x="0" y="355"/>
                    </a:lnTo>
                    <a:lnTo>
                      <a:pt x="0" y="325"/>
                    </a:lnTo>
                    <a:lnTo>
                      <a:pt x="0" y="247"/>
                    </a:lnTo>
                    <a:lnTo>
                      <a:pt x="0" y="97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258" y="0"/>
                    </a:lnTo>
                    <a:lnTo>
                      <a:pt x="312" y="0"/>
                    </a:lnTo>
                    <a:lnTo>
                      <a:pt x="486" y="6"/>
                    </a:lnTo>
                    <a:lnTo>
                      <a:pt x="696" y="6"/>
                    </a:lnTo>
                    <a:lnTo>
                      <a:pt x="948" y="6"/>
                    </a:lnTo>
                    <a:lnTo>
                      <a:pt x="1116" y="6"/>
                    </a:lnTo>
                    <a:lnTo>
                      <a:pt x="1182" y="6"/>
                    </a:lnTo>
                    <a:lnTo>
                      <a:pt x="1368" y="6"/>
                    </a:lnTo>
                    <a:lnTo>
                      <a:pt x="1380" y="18"/>
                    </a:lnTo>
                    <a:lnTo>
                      <a:pt x="1392" y="24"/>
                    </a:lnTo>
                    <a:lnTo>
                      <a:pt x="1416" y="30"/>
                    </a:lnTo>
                    <a:lnTo>
                      <a:pt x="1452" y="42"/>
                    </a:lnTo>
                    <a:lnTo>
                      <a:pt x="1458" y="42"/>
                    </a:lnTo>
                    <a:lnTo>
                      <a:pt x="1458" y="49"/>
                    </a:lnTo>
                    <a:lnTo>
                      <a:pt x="1482" y="61"/>
                    </a:lnTo>
                    <a:lnTo>
                      <a:pt x="1494" y="61"/>
                    </a:lnTo>
                    <a:lnTo>
                      <a:pt x="1500" y="61"/>
                    </a:lnTo>
                    <a:lnTo>
                      <a:pt x="1506" y="55"/>
                    </a:lnTo>
                    <a:lnTo>
                      <a:pt x="1518" y="42"/>
                    </a:lnTo>
                    <a:lnTo>
                      <a:pt x="1518" y="36"/>
                    </a:lnTo>
                    <a:lnTo>
                      <a:pt x="1536" y="36"/>
                    </a:lnTo>
                    <a:lnTo>
                      <a:pt x="1542" y="36"/>
                    </a:lnTo>
                    <a:lnTo>
                      <a:pt x="1548" y="42"/>
                    </a:lnTo>
                    <a:lnTo>
                      <a:pt x="1560" y="36"/>
                    </a:lnTo>
                    <a:lnTo>
                      <a:pt x="1566" y="42"/>
                    </a:lnTo>
                    <a:lnTo>
                      <a:pt x="1578" y="36"/>
                    </a:lnTo>
                    <a:lnTo>
                      <a:pt x="1596" y="42"/>
                    </a:lnTo>
                    <a:lnTo>
                      <a:pt x="1614" y="36"/>
                    </a:lnTo>
                    <a:lnTo>
                      <a:pt x="1620" y="36"/>
                    </a:lnTo>
                    <a:lnTo>
                      <a:pt x="1626" y="36"/>
                    </a:lnTo>
                    <a:lnTo>
                      <a:pt x="1644" y="36"/>
                    </a:lnTo>
                    <a:lnTo>
                      <a:pt x="1662" y="36"/>
                    </a:lnTo>
                    <a:lnTo>
                      <a:pt x="1668" y="36"/>
                    </a:lnTo>
                    <a:lnTo>
                      <a:pt x="1674" y="36"/>
                    </a:lnTo>
                    <a:lnTo>
                      <a:pt x="1680" y="42"/>
                    </a:lnTo>
                    <a:lnTo>
                      <a:pt x="1686" y="49"/>
                    </a:lnTo>
                    <a:lnTo>
                      <a:pt x="1698" y="55"/>
                    </a:lnTo>
                    <a:lnTo>
                      <a:pt x="1704" y="61"/>
                    </a:lnTo>
                    <a:lnTo>
                      <a:pt x="1734" y="61"/>
                    </a:lnTo>
                    <a:lnTo>
                      <a:pt x="1740" y="61"/>
                    </a:lnTo>
                    <a:lnTo>
                      <a:pt x="1746" y="61"/>
                    </a:lnTo>
                    <a:lnTo>
                      <a:pt x="1740" y="67"/>
                    </a:lnTo>
                    <a:lnTo>
                      <a:pt x="1746" y="73"/>
                    </a:lnTo>
                    <a:lnTo>
                      <a:pt x="1758" y="67"/>
                    </a:lnTo>
                    <a:lnTo>
                      <a:pt x="1782" y="73"/>
                    </a:lnTo>
                    <a:lnTo>
                      <a:pt x="1782" y="79"/>
                    </a:lnTo>
                    <a:lnTo>
                      <a:pt x="1788" y="85"/>
                    </a:lnTo>
                    <a:lnTo>
                      <a:pt x="1806" y="85"/>
                    </a:lnTo>
                    <a:lnTo>
                      <a:pt x="1812" y="85"/>
                    </a:lnTo>
                    <a:lnTo>
                      <a:pt x="1812" y="91"/>
                    </a:lnTo>
                    <a:lnTo>
                      <a:pt x="1806" y="97"/>
                    </a:lnTo>
                    <a:lnTo>
                      <a:pt x="1824" y="115"/>
                    </a:lnTo>
                    <a:lnTo>
                      <a:pt x="1830" y="121"/>
                    </a:lnTo>
                    <a:lnTo>
                      <a:pt x="1836" y="121"/>
                    </a:lnTo>
                    <a:lnTo>
                      <a:pt x="1848" y="121"/>
                    </a:lnTo>
                    <a:lnTo>
                      <a:pt x="1860" y="127"/>
                    </a:lnTo>
                    <a:lnTo>
                      <a:pt x="1872" y="127"/>
                    </a:lnTo>
                    <a:lnTo>
                      <a:pt x="1884" y="133"/>
                    </a:lnTo>
                    <a:lnTo>
                      <a:pt x="1884" y="139"/>
                    </a:lnTo>
                    <a:lnTo>
                      <a:pt x="1878" y="145"/>
                    </a:lnTo>
                    <a:lnTo>
                      <a:pt x="1884" y="157"/>
                    </a:lnTo>
                    <a:lnTo>
                      <a:pt x="1878" y="163"/>
                    </a:lnTo>
                    <a:lnTo>
                      <a:pt x="1884" y="169"/>
                    </a:lnTo>
                    <a:lnTo>
                      <a:pt x="1890" y="175"/>
                    </a:lnTo>
                    <a:lnTo>
                      <a:pt x="1896" y="181"/>
                    </a:lnTo>
                    <a:lnTo>
                      <a:pt x="1902" y="187"/>
                    </a:lnTo>
                    <a:lnTo>
                      <a:pt x="1902" y="193"/>
                    </a:lnTo>
                    <a:lnTo>
                      <a:pt x="1896" y="193"/>
                    </a:lnTo>
                    <a:lnTo>
                      <a:pt x="1896" y="205"/>
                    </a:lnTo>
                    <a:lnTo>
                      <a:pt x="1914" y="217"/>
                    </a:lnTo>
                    <a:lnTo>
                      <a:pt x="1920" y="235"/>
                    </a:lnTo>
                    <a:lnTo>
                      <a:pt x="1926" y="241"/>
                    </a:lnTo>
                    <a:lnTo>
                      <a:pt x="1926" y="247"/>
                    </a:lnTo>
                    <a:lnTo>
                      <a:pt x="1932" y="247"/>
                    </a:lnTo>
                    <a:lnTo>
                      <a:pt x="1938" y="253"/>
                    </a:lnTo>
                    <a:lnTo>
                      <a:pt x="1944" y="259"/>
                    </a:lnTo>
                    <a:lnTo>
                      <a:pt x="1944" y="265"/>
                    </a:lnTo>
                    <a:lnTo>
                      <a:pt x="1944" y="271"/>
                    </a:lnTo>
                    <a:lnTo>
                      <a:pt x="1950" y="283"/>
                    </a:lnTo>
                    <a:lnTo>
                      <a:pt x="1962" y="301"/>
                    </a:lnTo>
                    <a:lnTo>
                      <a:pt x="1956" y="307"/>
                    </a:lnTo>
                    <a:lnTo>
                      <a:pt x="1956" y="313"/>
                    </a:lnTo>
                    <a:lnTo>
                      <a:pt x="1962" y="319"/>
                    </a:lnTo>
                    <a:lnTo>
                      <a:pt x="1950" y="325"/>
                    </a:lnTo>
                    <a:lnTo>
                      <a:pt x="1956" y="325"/>
                    </a:lnTo>
                    <a:lnTo>
                      <a:pt x="1956" y="331"/>
                    </a:lnTo>
                    <a:lnTo>
                      <a:pt x="1956" y="349"/>
                    </a:lnTo>
                    <a:lnTo>
                      <a:pt x="1962" y="355"/>
                    </a:lnTo>
                    <a:lnTo>
                      <a:pt x="1962" y="361"/>
                    </a:lnTo>
                    <a:lnTo>
                      <a:pt x="1968" y="367"/>
                    </a:lnTo>
                    <a:lnTo>
                      <a:pt x="1980" y="361"/>
                    </a:lnTo>
                    <a:lnTo>
                      <a:pt x="1986" y="367"/>
                    </a:lnTo>
                    <a:lnTo>
                      <a:pt x="1980" y="373"/>
                    </a:lnTo>
                    <a:lnTo>
                      <a:pt x="1992" y="379"/>
                    </a:lnTo>
                    <a:lnTo>
                      <a:pt x="1998" y="379"/>
                    </a:lnTo>
                    <a:lnTo>
                      <a:pt x="1998" y="397"/>
                    </a:lnTo>
                    <a:lnTo>
                      <a:pt x="1998" y="409"/>
                    </a:lnTo>
                    <a:lnTo>
                      <a:pt x="2010" y="421"/>
                    </a:lnTo>
                    <a:lnTo>
                      <a:pt x="2004" y="421"/>
                    </a:lnTo>
                    <a:lnTo>
                      <a:pt x="1998" y="421"/>
                    </a:lnTo>
                    <a:lnTo>
                      <a:pt x="2004" y="439"/>
                    </a:lnTo>
                    <a:lnTo>
                      <a:pt x="2004" y="445"/>
                    </a:lnTo>
                    <a:lnTo>
                      <a:pt x="2016" y="451"/>
                    </a:lnTo>
                    <a:lnTo>
                      <a:pt x="2010" y="457"/>
                    </a:lnTo>
                    <a:lnTo>
                      <a:pt x="2016" y="469"/>
                    </a:lnTo>
                    <a:lnTo>
                      <a:pt x="2010" y="481"/>
                    </a:lnTo>
                    <a:lnTo>
                      <a:pt x="2016" y="487"/>
                    </a:lnTo>
                    <a:lnTo>
                      <a:pt x="2016" y="493"/>
                    </a:lnTo>
                    <a:lnTo>
                      <a:pt x="2022" y="499"/>
                    </a:lnTo>
                    <a:lnTo>
                      <a:pt x="2022" y="517"/>
                    </a:lnTo>
                    <a:lnTo>
                      <a:pt x="2022" y="529"/>
                    </a:lnTo>
                    <a:lnTo>
                      <a:pt x="2022" y="547"/>
                    </a:lnTo>
                    <a:lnTo>
                      <a:pt x="2010" y="559"/>
                    </a:lnTo>
                    <a:lnTo>
                      <a:pt x="2040" y="583"/>
                    </a:lnTo>
                    <a:lnTo>
                      <a:pt x="2040" y="589"/>
                    </a:lnTo>
                    <a:lnTo>
                      <a:pt x="2040" y="595"/>
                    </a:lnTo>
                    <a:lnTo>
                      <a:pt x="2040" y="607"/>
                    </a:lnTo>
                    <a:lnTo>
                      <a:pt x="2046" y="607"/>
                    </a:lnTo>
                    <a:lnTo>
                      <a:pt x="2058" y="613"/>
                    </a:lnTo>
                    <a:lnTo>
                      <a:pt x="2058" y="601"/>
                    </a:lnTo>
                    <a:lnTo>
                      <a:pt x="2064" y="601"/>
                    </a:lnTo>
                    <a:lnTo>
                      <a:pt x="2064" y="607"/>
                    </a:lnTo>
                    <a:lnTo>
                      <a:pt x="2058" y="613"/>
                    </a:lnTo>
                    <a:lnTo>
                      <a:pt x="2058" y="619"/>
                    </a:lnTo>
                    <a:lnTo>
                      <a:pt x="2070" y="643"/>
                    </a:lnTo>
                    <a:lnTo>
                      <a:pt x="2070" y="655"/>
                    </a:lnTo>
                    <a:lnTo>
                      <a:pt x="2076" y="655"/>
                    </a:lnTo>
                    <a:lnTo>
                      <a:pt x="2076" y="661"/>
                    </a:lnTo>
                    <a:lnTo>
                      <a:pt x="2070" y="661"/>
                    </a:lnTo>
                    <a:lnTo>
                      <a:pt x="2070" y="667"/>
                    </a:lnTo>
                    <a:lnTo>
                      <a:pt x="2082" y="667"/>
                    </a:lnTo>
                    <a:lnTo>
                      <a:pt x="2094" y="673"/>
                    </a:lnTo>
                    <a:lnTo>
                      <a:pt x="2112" y="685"/>
                    </a:lnTo>
                    <a:lnTo>
                      <a:pt x="2118" y="697"/>
                    </a:lnTo>
                    <a:lnTo>
                      <a:pt x="2124" y="709"/>
                    </a:lnTo>
                    <a:lnTo>
                      <a:pt x="2130" y="709"/>
                    </a:lnTo>
                    <a:lnTo>
                      <a:pt x="2136" y="715"/>
                    </a:lnTo>
                    <a:lnTo>
                      <a:pt x="2130" y="721"/>
                    </a:lnTo>
                    <a:lnTo>
                      <a:pt x="2124" y="727"/>
                    </a:lnTo>
                    <a:lnTo>
                      <a:pt x="2130" y="727"/>
                    </a:lnTo>
                    <a:lnTo>
                      <a:pt x="2136" y="733"/>
                    </a:lnTo>
                    <a:lnTo>
                      <a:pt x="2142" y="733"/>
                    </a:lnTo>
                    <a:lnTo>
                      <a:pt x="2154" y="739"/>
                    </a:lnTo>
                    <a:lnTo>
                      <a:pt x="2148" y="745"/>
                    </a:lnTo>
                    <a:lnTo>
                      <a:pt x="2034" y="739"/>
                    </a:lnTo>
                    <a:lnTo>
                      <a:pt x="1980" y="739"/>
                    </a:lnTo>
                    <a:lnTo>
                      <a:pt x="1926" y="739"/>
                    </a:lnTo>
                    <a:lnTo>
                      <a:pt x="1872" y="739"/>
                    </a:lnTo>
                    <a:lnTo>
                      <a:pt x="1788" y="739"/>
                    </a:lnTo>
                    <a:lnTo>
                      <a:pt x="1758" y="739"/>
                    </a:lnTo>
                    <a:lnTo>
                      <a:pt x="1650" y="739"/>
                    </a:lnTo>
                    <a:lnTo>
                      <a:pt x="1536" y="739"/>
                    </a:lnTo>
                    <a:lnTo>
                      <a:pt x="1506" y="739"/>
                    </a:lnTo>
                    <a:lnTo>
                      <a:pt x="1428" y="739"/>
                    </a:lnTo>
                    <a:lnTo>
                      <a:pt x="1368" y="739"/>
                    </a:lnTo>
                    <a:lnTo>
                      <a:pt x="1314" y="739"/>
                    </a:lnTo>
                    <a:lnTo>
                      <a:pt x="1230" y="739"/>
                    </a:lnTo>
                    <a:lnTo>
                      <a:pt x="1200" y="739"/>
                    </a:lnTo>
                    <a:lnTo>
                      <a:pt x="1092" y="739"/>
                    </a:lnTo>
                    <a:lnTo>
                      <a:pt x="954" y="739"/>
                    </a:lnTo>
                    <a:lnTo>
                      <a:pt x="816" y="739"/>
                    </a:lnTo>
                    <a:lnTo>
                      <a:pt x="672" y="739"/>
                    </a:lnTo>
                    <a:lnTo>
                      <a:pt x="654" y="739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7" name=""/>
            <p:cNvSpPr/>
            <p:nvPr/>
          </p:nvSpPr>
          <p:spPr>
            <a:xfrm>
              <a:off x="1320840" y="3757680"/>
              <a:ext cx="11203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Montana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1928880" y="5522760"/>
              <a:ext cx="1209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Wyoming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006800" y="5683320"/>
              <a:ext cx="1209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Nebraska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282680" y="4425840"/>
              <a:ext cx="1238400" cy="736560"/>
            </a:xfrm>
            <a:prstGeom prst="wedgeRectCallout">
              <a:avLst>
                <a:gd name="adj1" fmla="val 110129"/>
                <a:gd name="adj2" fmla="val -102157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290240" y="4457880"/>
              <a:ext cx="124092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Williston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Basin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08160" y="4984920"/>
              <a:ext cx="1362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So. Dakota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900240" y="3827520"/>
              <a:ext cx="13748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No. Dakota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898720" y="3424320"/>
              <a:ext cx="960480" cy="1247760"/>
            </a:xfrm>
            <a:prstGeom prst="rect">
              <a:avLst/>
            </a:prstGeom>
            <a:noFill/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5" name=""/>
            <p:cNvGrpSpPr/>
            <p:nvPr/>
          </p:nvGrpSpPr>
          <p:grpSpPr>
            <a:xfrm>
              <a:off x="5310360" y="1149480"/>
              <a:ext cx="3701880" cy="4157640"/>
              <a:chOff x="5310360" y="1149480"/>
              <a:chExt cx="3701880" cy="4157640"/>
            </a:xfrm>
          </p:grpSpPr>
          <p:sp>
            <p:nvSpPr>
              <p:cNvPr id="116" name=""/>
              <p:cNvSpPr/>
              <p:nvPr/>
            </p:nvSpPr>
            <p:spPr>
              <a:xfrm>
                <a:off x="5313240" y="1149480"/>
                <a:ext cx="3695760" cy="415764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17" name=""/>
              <p:cNvGrpSpPr/>
              <p:nvPr/>
            </p:nvGrpSpPr>
            <p:grpSpPr>
              <a:xfrm>
                <a:off x="5310360" y="1663560"/>
                <a:ext cx="3701880" cy="3643200"/>
                <a:chOff x="5310360" y="1663560"/>
                <a:chExt cx="3701880" cy="3643200"/>
              </a:xfrm>
            </p:grpSpPr>
            <p:sp>
              <p:nvSpPr>
                <p:cNvPr id="118" name=""/>
                <p:cNvSpPr/>
                <p:nvPr/>
              </p:nvSpPr>
              <p:spPr>
                <a:xfrm>
                  <a:off x="5310360" y="1663560"/>
                  <a:ext cx="3701880" cy="84960"/>
                </a:xfrm>
                <a:custGeom>
                  <a:avLst/>
                  <a:gdLst/>
                  <a:ahLst/>
                  <a:rect l="l" t="t" r="r" b="b"/>
                  <a:pathLst>
                    <a:path w="2868" h="66">
                      <a:moveTo>
                        <a:pt x="0" y="54"/>
                      </a:moveTo>
                      <a:lnTo>
                        <a:pt x="588" y="66"/>
                      </a:lnTo>
                      <a:lnTo>
                        <a:pt x="1260" y="66"/>
                      </a:lnTo>
                      <a:lnTo>
                        <a:pt x="2130" y="42"/>
                      </a:lnTo>
                      <a:lnTo>
                        <a:pt x="2868" y="0"/>
                      </a:lnTo>
                    </a:path>
                  </a:pathLst>
                </a:custGeom>
                <a:noFill/>
                <a:ln w="572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 flipH="1" flipV="1">
                  <a:off x="6928920" y="1748520"/>
                  <a:ext cx="45720" cy="3558240"/>
                </a:xfrm>
                <a:prstGeom prst="line">
                  <a:avLst/>
                </a:prstGeom>
                <a:ln w="5724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6967440" y="4951800"/>
                  <a:ext cx="2044440" cy="68400"/>
                </a:xfrm>
                <a:custGeom>
                  <a:avLst/>
                  <a:gdLst/>
                  <a:ahLst/>
                  <a:rect l="l" t="t" r="r" b="b"/>
                  <a:pathLst>
                    <a:path w="1584" h="54">
                      <a:moveTo>
                        <a:pt x="0" y="54"/>
                      </a:moveTo>
                      <a:lnTo>
                        <a:pt x="858" y="36"/>
                      </a:lnTo>
                      <a:lnTo>
                        <a:pt x="1584" y="0"/>
                      </a:lnTo>
                    </a:path>
                  </a:pathLst>
                </a:custGeom>
                <a:noFill/>
                <a:ln w="572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1600" bIns="21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21" name=""/>
              <p:cNvGrpSpPr/>
              <p:nvPr/>
            </p:nvGrpSpPr>
            <p:grpSpPr>
              <a:xfrm>
                <a:off x="7718400" y="1576440"/>
                <a:ext cx="364680" cy="449280"/>
                <a:chOff x="7718400" y="1576440"/>
                <a:chExt cx="364680" cy="449280"/>
              </a:xfrm>
            </p:grpSpPr>
            <p:sp>
              <p:nvSpPr>
                <p:cNvPr id="122" name=""/>
                <p:cNvSpPr/>
                <p:nvPr/>
              </p:nvSpPr>
              <p:spPr>
                <a:xfrm>
                  <a:off x="7855560" y="1576440"/>
                  <a:ext cx="119160" cy="449280"/>
                </a:xfrm>
                <a:custGeom>
                  <a:avLst/>
                  <a:gdLst/>
                  <a:ahLst/>
                  <a:rect l="l" t="t" r="r" b="b"/>
                  <a:pathLst>
                    <a:path w="92" h="350">
                      <a:moveTo>
                        <a:pt x="6" y="0"/>
                      </a:moveTo>
                      <a:lnTo>
                        <a:pt x="18" y="54"/>
                      </a:lnTo>
                      <a:lnTo>
                        <a:pt x="16" y="108"/>
                      </a:lnTo>
                      <a:lnTo>
                        <a:pt x="2" y="150"/>
                      </a:lnTo>
                      <a:lnTo>
                        <a:pt x="0" y="280"/>
                      </a:lnTo>
                      <a:lnTo>
                        <a:pt x="14" y="302"/>
                      </a:lnTo>
                      <a:lnTo>
                        <a:pt x="74" y="302"/>
                      </a:lnTo>
                      <a:lnTo>
                        <a:pt x="92" y="320"/>
                      </a:lnTo>
                      <a:lnTo>
                        <a:pt x="92" y="35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7718400" y="1763640"/>
                  <a:ext cx="139680" cy="33120"/>
                </a:xfrm>
                <a:custGeom>
                  <a:avLst/>
                  <a:gdLst/>
                  <a:ahLst/>
                  <a:rect l="l" t="t" r="r" b="b"/>
                  <a:pathLst>
                    <a:path w="108" h="26">
                      <a:moveTo>
                        <a:pt x="0" y="26"/>
                      </a:moveTo>
                      <a:lnTo>
                        <a:pt x="42" y="2"/>
                      </a:lnTo>
                      <a:lnTo>
                        <a:pt x="10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3680" bIns="-13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7746840" y="1881720"/>
                  <a:ext cx="111240" cy="74160"/>
                </a:xfrm>
                <a:custGeom>
                  <a:avLst/>
                  <a:gdLst/>
                  <a:ahLst/>
                  <a:rect l="l" t="t" r="r" b="b"/>
                  <a:pathLst>
                    <a:path w="86" h="58">
                      <a:moveTo>
                        <a:pt x="0" y="58"/>
                      </a:moveTo>
                      <a:lnTo>
                        <a:pt x="58" y="14"/>
                      </a:lnTo>
                      <a:lnTo>
                        <a:pt x="8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7360" bIns="27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5" name=""/>
                <p:cNvSpPr/>
                <p:nvPr/>
              </p:nvSpPr>
              <p:spPr>
                <a:xfrm flipV="1">
                  <a:off x="7860600" y="1840320"/>
                  <a:ext cx="152640" cy="7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240" bIns="-39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7914960" y="1769040"/>
                  <a:ext cx="168120" cy="74160"/>
                </a:xfrm>
                <a:custGeom>
                  <a:avLst/>
                  <a:gdLst/>
                  <a:ahLst/>
                  <a:rect l="l" t="t" r="r" b="b"/>
                  <a:pathLst>
                    <a:path w="130" h="58">
                      <a:moveTo>
                        <a:pt x="2" y="58"/>
                      </a:moveTo>
                      <a:lnTo>
                        <a:pt x="0" y="34"/>
                      </a:lnTo>
                      <a:lnTo>
                        <a:pt x="20" y="30"/>
                      </a:lnTo>
                      <a:lnTo>
                        <a:pt x="18" y="2"/>
                      </a:lnTo>
                      <a:lnTo>
                        <a:pt x="13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7360" bIns="27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7860600" y="1927800"/>
                  <a:ext cx="147240" cy="2520"/>
                </a:xfrm>
                <a:custGeom>
                  <a:avLst/>
                  <a:gdLst/>
                  <a:ahLst/>
                  <a:rect l="l" t="t" r="r" b="b"/>
                  <a:pathLst>
                    <a:path w="114" h="2">
                      <a:moveTo>
                        <a:pt x="0" y="0"/>
                      </a:moveTo>
                      <a:lnTo>
                        <a:pt x="44" y="2"/>
                      </a:lnTo>
                      <a:lnTo>
                        <a:pt x="114" y="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 flipV="1">
                  <a:off x="7834680" y="1958400"/>
                  <a:ext cx="43560" cy="514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" bIns="4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9" name=""/>
                <p:cNvSpPr/>
                <p:nvPr/>
              </p:nvSpPr>
              <p:spPr>
                <a:xfrm flipV="1">
                  <a:off x="7808760" y="1735560"/>
                  <a:ext cx="1440" cy="280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0" name=""/>
                <p:cNvSpPr/>
                <p:nvPr/>
              </p:nvSpPr>
              <p:spPr>
                <a:xfrm flipV="1">
                  <a:off x="7935840" y="1735200"/>
                  <a:ext cx="1080" cy="356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160" bIns="-11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31" name=""/>
              <p:cNvGrpSpPr/>
              <p:nvPr/>
            </p:nvGrpSpPr>
            <p:grpSpPr>
              <a:xfrm>
                <a:off x="6432480" y="1757520"/>
                <a:ext cx="1882440" cy="2312640"/>
                <a:chOff x="6432480" y="1757520"/>
                <a:chExt cx="1882440" cy="2312640"/>
              </a:xfrm>
            </p:grpSpPr>
            <p:sp>
              <p:nvSpPr>
                <p:cNvPr id="132" name=""/>
                <p:cNvSpPr/>
                <p:nvPr/>
              </p:nvSpPr>
              <p:spPr>
                <a:xfrm>
                  <a:off x="6742080" y="1757520"/>
                  <a:ext cx="131760" cy="1036800"/>
                </a:xfrm>
                <a:custGeom>
                  <a:avLst/>
                  <a:gdLst/>
                  <a:ahLst/>
                  <a:rect l="l" t="t" r="r" b="b"/>
                  <a:pathLst>
                    <a:path w="102" h="804">
                      <a:moveTo>
                        <a:pt x="102" y="0"/>
                      </a:moveTo>
                      <a:lnTo>
                        <a:pt x="28" y="150"/>
                      </a:lnTo>
                      <a:lnTo>
                        <a:pt x="26" y="188"/>
                      </a:lnTo>
                      <a:lnTo>
                        <a:pt x="10" y="210"/>
                      </a:lnTo>
                      <a:lnTo>
                        <a:pt x="12" y="364"/>
                      </a:lnTo>
                      <a:lnTo>
                        <a:pt x="0" y="378"/>
                      </a:lnTo>
                      <a:lnTo>
                        <a:pt x="16" y="404"/>
                      </a:lnTo>
                      <a:lnTo>
                        <a:pt x="40" y="408"/>
                      </a:lnTo>
                      <a:lnTo>
                        <a:pt x="36" y="476"/>
                      </a:lnTo>
                      <a:lnTo>
                        <a:pt x="12" y="502"/>
                      </a:lnTo>
                      <a:lnTo>
                        <a:pt x="20" y="688"/>
                      </a:lnTo>
                      <a:lnTo>
                        <a:pt x="18" y="708"/>
                      </a:lnTo>
                      <a:lnTo>
                        <a:pt x="40" y="730"/>
                      </a:lnTo>
                      <a:lnTo>
                        <a:pt x="38" y="80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" name=""/>
                <p:cNvSpPr/>
                <p:nvPr/>
              </p:nvSpPr>
              <p:spPr>
                <a:xfrm>
                  <a:off x="6793560" y="2791440"/>
                  <a:ext cx="263520" cy="639360"/>
                </a:xfrm>
                <a:custGeom>
                  <a:avLst/>
                  <a:gdLst/>
                  <a:ahLst/>
                  <a:rect l="l" t="t" r="r" b="b"/>
                  <a:pathLst>
                    <a:path w="204" h="496">
                      <a:moveTo>
                        <a:pt x="0" y="0"/>
                      </a:moveTo>
                      <a:lnTo>
                        <a:pt x="30" y="56"/>
                      </a:lnTo>
                      <a:lnTo>
                        <a:pt x="30" y="92"/>
                      </a:lnTo>
                      <a:lnTo>
                        <a:pt x="110" y="174"/>
                      </a:lnTo>
                      <a:lnTo>
                        <a:pt x="92" y="224"/>
                      </a:lnTo>
                      <a:lnTo>
                        <a:pt x="148" y="376"/>
                      </a:lnTo>
                      <a:lnTo>
                        <a:pt x="146" y="390"/>
                      </a:lnTo>
                      <a:lnTo>
                        <a:pt x="158" y="430"/>
                      </a:lnTo>
                      <a:lnTo>
                        <a:pt x="188" y="442"/>
                      </a:lnTo>
                      <a:lnTo>
                        <a:pt x="188" y="470"/>
                      </a:lnTo>
                      <a:lnTo>
                        <a:pt x="204" y="49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6455520" y="2791440"/>
                  <a:ext cx="333000" cy="260280"/>
                </a:xfrm>
                <a:custGeom>
                  <a:avLst/>
                  <a:gdLst/>
                  <a:ahLst/>
                  <a:rect l="l" t="t" r="r" b="b"/>
                  <a:pathLst>
                    <a:path w="258" h="202">
                      <a:moveTo>
                        <a:pt x="0" y="174"/>
                      </a:moveTo>
                      <a:lnTo>
                        <a:pt x="28" y="202"/>
                      </a:lnTo>
                      <a:lnTo>
                        <a:pt x="96" y="164"/>
                      </a:lnTo>
                      <a:lnTo>
                        <a:pt x="130" y="132"/>
                      </a:lnTo>
                      <a:lnTo>
                        <a:pt x="156" y="128"/>
                      </a:lnTo>
                      <a:lnTo>
                        <a:pt x="168" y="106"/>
                      </a:lnTo>
                      <a:lnTo>
                        <a:pt x="210" y="92"/>
                      </a:lnTo>
                      <a:lnTo>
                        <a:pt x="240" y="68"/>
                      </a:lnTo>
                      <a:lnTo>
                        <a:pt x="250" y="44"/>
                      </a:lnTo>
                      <a:lnTo>
                        <a:pt x="25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6432480" y="3052080"/>
                  <a:ext cx="64080" cy="54000"/>
                </a:xfrm>
                <a:custGeom>
                  <a:avLst/>
                  <a:gdLst/>
                  <a:ahLst/>
                  <a:rect l="l" t="t" r="r" b="b"/>
                  <a:pathLst>
                    <a:path w="50" h="42">
                      <a:moveTo>
                        <a:pt x="0" y="42"/>
                      </a:moveTo>
                      <a:lnTo>
                        <a:pt x="36" y="34"/>
                      </a:lnTo>
                      <a:lnTo>
                        <a:pt x="50" y="36"/>
                      </a:lnTo>
                      <a:lnTo>
                        <a:pt x="4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7200" bIns="7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6576840" y="2806920"/>
                  <a:ext cx="12960" cy="192960"/>
                </a:xfrm>
                <a:custGeom>
                  <a:avLst/>
                  <a:gdLst/>
                  <a:ahLst/>
                  <a:rect l="l" t="t" r="r" b="b"/>
                  <a:pathLst>
                    <a:path w="10" h="150">
                      <a:moveTo>
                        <a:pt x="10" y="0"/>
                      </a:moveTo>
                      <a:lnTo>
                        <a:pt x="6" y="18"/>
                      </a:lnTo>
                      <a:lnTo>
                        <a:pt x="0" y="86"/>
                      </a:lnTo>
                      <a:lnTo>
                        <a:pt x="4" y="15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6486480" y="2791440"/>
                  <a:ext cx="97920" cy="77040"/>
                </a:xfrm>
                <a:custGeom>
                  <a:avLst/>
                  <a:gdLst/>
                  <a:ahLst/>
                  <a:rect l="l" t="t" r="r" b="b"/>
                  <a:pathLst>
                    <a:path w="76" h="60">
                      <a:moveTo>
                        <a:pt x="0" y="0"/>
                      </a:moveTo>
                      <a:lnTo>
                        <a:pt x="8" y="16"/>
                      </a:lnTo>
                      <a:lnTo>
                        <a:pt x="12" y="38"/>
                      </a:lnTo>
                      <a:lnTo>
                        <a:pt x="32" y="48"/>
                      </a:lnTo>
                      <a:lnTo>
                        <a:pt x="46" y="60"/>
                      </a:lnTo>
                      <a:lnTo>
                        <a:pt x="76" y="6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240" bIns="30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>
                  <a:off x="6527880" y="2923200"/>
                  <a:ext cx="54000" cy="41040"/>
                </a:xfrm>
                <a:custGeom>
                  <a:avLst/>
                  <a:gdLst/>
                  <a:ahLst/>
                  <a:rect l="l" t="t" r="r" b="b"/>
                  <a:pathLst>
                    <a:path w="42" h="32">
                      <a:moveTo>
                        <a:pt x="2" y="0"/>
                      </a:moveTo>
                      <a:lnTo>
                        <a:pt x="0" y="22"/>
                      </a:lnTo>
                      <a:lnTo>
                        <a:pt x="10" y="30"/>
                      </a:lnTo>
                      <a:lnTo>
                        <a:pt x="42" y="3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 flipV="1">
                  <a:off x="6579360" y="2902320"/>
                  <a:ext cx="79920" cy="100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720" bIns="-36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>
                  <a:off x="6581880" y="2796840"/>
                  <a:ext cx="366480" cy="298800"/>
                </a:xfrm>
                <a:custGeom>
                  <a:avLst/>
                  <a:gdLst/>
                  <a:ahLst/>
                  <a:rect l="l" t="t" r="r" b="b"/>
                  <a:pathLst>
                    <a:path w="284" h="232">
                      <a:moveTo>
                        <a:pt x="0" y="160"/>
                      </a:moveTo>
                      <a:lnTo>
                        <a:pt x="10" y="180"/>
                      </a:lnTo>
                      <a:lnTo>
                        <a:pt x="64" y="194"/>
                      </a:lnTo>
                      <a:lnTo>
                        <a:pt x="92" y="194"/>
                      </a:lnTo>
                      <a:lnTo>
                        <a:pt x="110" y="220"/>
                      </a:lnTo>
                      <a:lnTo>
                        <a:pt x="112" y="232"/>
                      </a:lnTo>
                      <a:lnTo>
                        <a:pt x="130" y="230"/>
                      </a:lnTo>
                      <a:lnTo>
                        <a:pt x="196" y="148"/>
                      </a:lnTo>
                      <a:lnTo>
                        <a:pt x="196" y="130"/>
                      </a:lnTo>
                      <a:lnTo>
                        <a:pt x="216" y="100"/>
                      </a:lnTo>
                      <a:lnTo>
                        <a:pt x="250" y="82"/>
                      </a:lnTo>
                      <a:lnTo>
                        <a:pt x="282" y="84"/>
                      </a:lnTo>
                      <a:lnTo>
                        <a:pt x="284" y="56"/>
                      </a:lnTo>
                      <a:lnTo>
                        <a:pt x="264" y="24"/>
                      </a:lnTo>
                      <a:lnTo>
                        <a:pt x="24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>
                  <a:off x="6644160" y="2930760"/>
                  <a:ext cx="273600" cy="146880"/>
                </a:xfrm>
                <a:custGeom>
                  <a:avLst/>
                  <a:gdLst/>
                  <a:ahLst/>
                  <a:rect l="l" t="t" r="r" b="b"/>
                  <a:pathLst>
                    <a:path w="212" h="114">
                      <a:moveTo>
                        <a:pt x="0" y="0"/>
                      </a:moveTo>
                      <a:lnTo>
                        <a:pt x="60" y="2"/>
                      </a:lnTo>
                      <a:lnTo>
                        <a:pt x="64" y="26"/>
                      </a:lnTo>
                      <a:lnTo>
                        <a:pt x="96" y="54"/>
                      </a:lnTo>
                      <a:lnTo>
                        <a:pt x="96" y="70"/>
                      </a:lnTo>
                      <a:lnTo>
                        <a:pt x="104" y="98"/>
                      </a:lnTo>
                      <a:lnTo>
                        <a:pt x="212" y="11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>
                  <a:off x="6604920" y="3093120"/>
                  <a:ext cx="126720" cy="17640"/>
                </a:xfrm>
                <a:custGeom>
                  <a:avLst/>
                  <a:gdLst/>
                  <a:ahLst/>
                  <a:rect l="l" t="t" r="r" b="b"/>
                  <a:pathLst>
                    <a:path w="98" h="14">
                      <a:moveTo>
                        <a:pt x="0" y="14"/>
                      </a:moveTo>
                      <a:lnTo>
                        <a:pt x="76" y="6"/>
                      </a:lnTo>
                      <a:lnTo>
                        <a:pt x="9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9160" bIns="-29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" name=""/>
                <p:cNvSpPr/>
                <p:nvPr/>
              </p:nvSpPr>
              <p:spPr>
                <a:xfrm>
                  <a:off x="6535440" y="3028680"/>
                  <a:ext cx="15480" cy="43560"/>
                </a:xfrm>
                <a:custGeom>
                  <a:avLst/>
                  <a:gdLst/>
                  <a:ahLst/>
                  <a:rect l="l" t="t" r="r" b="b"/>
                  <a:pathLst>
                    <a:path w="12" h="34">
                      <a:moveTo>
                        <a:pt x="12" y="34"/>
                      </a:moveTo>
                      <a:lnTo>
                        <a:pt x="10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" name=""/>
                <p:cNvSpPr/>
                <p:nvPr/>
              </p:nvSpPr>
              <p:spPr>
                <a:xfrm>
                  <a:off x="6719040" y="2910240"/>
                  <a:ext cx="113400" cy="167400"/>
                </a:xfrm>
                <a:custGeom>
                  <a:avLst/>
                  <a:gdLst/>
                  <a:ahLst/>
                  <a:rect l="l" t="t" r="r" b="b"/>
                  <a:pathLst>
                    <a:path w="88" h="130">
                      <a:moveTo>
                        <a:pt x="0" y="130"/>
                      </a:moveTo>
                      <a:lnTo>
                        <a:pt x="2" y="88"/>
                      </a:lnTo>
                      <a:lnTo>
                        <a:pt x="36" y="54"/>
                      </a:lnTo>
                      <a:lnTo>
                        <a:pt x="46" y="26"/>
                      </a:lnTo>
                      <a:lnTo>
                        <a:pt x="64" y="8"/>
                      </a:lnTo>
                      <a:lnTo>
                        <a:pt x="8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6705720" y="2845440"/>
                  <a:ext cx="193680" cy="33480"/>
                </a:xfrm>
                <a:custGeom>
                  <a:avLst/>
                  <a:gdLst/>
                  <a:ahLst/>
                  <a:rect l="l" t="t" r="r" b="b"/>
                  <a:pathLst>
                    <a:path w="150" h="26">
                      <a:moveTo>
                        <a:pt x="0" y="20"/>
                      </a:moveTo>
                      <a:lnTo>
                        <a:pt x="36" y="0"/>
                      </a:lnTo>
                      <a:lnTo>
                        <a:pt x="94" y="4"/>
                      </a:lnTo>
                      <a:lnTo>
                        <a:pt x="150" y="2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3320" bIns="-13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>
                  <a:off x="6721200" y="2745000"/>
                  <a:ext cx="64440" cy="48960"/>
                </a:xfrm>
                <a:custGeom>
                  <a:avLst/>
                  <a:gdLst/>
                  <a:ahLst/>
                  <a:rect l="l" t="t" r="r" b="b"/>
                  <a:pathLst>
                    <a:path w="50" h="38">
                      <a:moveTo>
                        <a:pt x="0" y="0"/>
                      </a:moveTo>
                      <a:lnTo>
                        <a:pt x="18" y="26"/>
                      </a:lnTo>
                      <a:lnTo>
                        <a:pt x="38" y="28"/>
                      </a:lnTo>
                      <a:lnTo>
                        <a:pt x="50" y="3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160" bIns="2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>
                  <a:off x="6806520" y="3062160"/>
                  <a:ext cx="15480" cy="84960"/>
                </a:xfrm>
                <a:custGeom>
                  <a:avLst/>
                  <a:gdLst/>
                  <a:ahLst/>
                  <a:rect l="l" t="t" r="r" b="b"/>
                  <a:pathLst>
                    <a:path w="12" h="66">
                      <a:moveTo>
                        <a:pt x="12" y="66"/>
                      </a:moveTo>
                      <a:lnTo>
                        <a:pt x="0" y="38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 flipV="1">
                  <a:off x="6568920" y="3028680"/>
                  <a:ext cx="25560" cy="388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920" bIns="-79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>
                  <a:off x="6762600" y="2907720"/>
                  <a:ext cx="87840" cy="35640"/>
                </a:xfrm>
                <a:custGeom>
                  <a:avLst/>
                  <a:gdLst/>
                  <a:ahLst/>
                  <a:rect l="l" t="t" r="r" b="b"/>
                  <a:pathLst>
                    <a:path w="68" h="28">
                      <a:moveTo>
                        <a:pt x="0" y="0"/>
                      </a:moveTo>
                      <a:lnTo>
                        <a:pt x="38" y="28"/>
                      </a:lnTo>
                      <a:lnTo>
                        <a:pt x="68" y="1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1160" bIns="-11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6961680" y="2879280"/>
                  <a:ext cx="369000" cy="314280"/>
                </a:xfrm>
                <a:custGeom>
                  <a:avLst/>
                  <a:gdLst/>
                  <a:ahLst/>
                  <a:rect l="l" t="t" r="r" b="b"/>
                  <a:pathLst>
                    <a:path w="286" h="244">
                      <a:moveTo>
                        <a:pt x="0" y="244"/>
                      </a:moveTo>
                      <a:lnTo>
                        <a:pt x="16" y="208"/>
                      </a:lnTo>
                      <a:lnTo>
                        <a:pt x="34" y="196"/>
                      </a:lnTo>
                      <a:lnTo>
                        <a:pt x="26" y="116"/>
                      </a:lnTo>
                      <a:lnTo>
                        <a:pt x="46" y="86"/>
                      </a:lnTo>
                      <a:lnTo>
                        <a:pt x="50" y="44"/>
                      </a:lnTo>
                      <a:lnTo>
                        <a:pt x="78" y="18"/>
                      </a:lnTo>
                      <a:lnTo>
                        <a:pt x="78" y="4"/>
                      </a:lnTo>
                      <a:lnTo>
                        <a:pt x="276" y="0"/>
                      </a:lnTo>
                      <a:lnTo>
                        <a:pt x="286" y="9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6615720" y="2499840"/>
                  <a:ext cx="619560" cy="773640"/>
                </a:xfrm>
                <a:custGeom>
                  <a:avLst/>
                  <a:gdLst/>
                  <a:ahLst/>
                  <a:rect l="l" t="t" r="r" b="b"/>
                  <a:pathLst>
                    <a:path w="480" h="600">
                      <a:moveTo>
                        <a:pt x="286" y="600"/>
                      </a:moveTo>
                      <a:lnTo>
                        <a:pt x="356" y="596"/>
                      </a:lnTo>
                      <a:lnTo>
                        <a:pt x="402" y="556"/>
                      </a:lnTo>
                      <a:lnTo>
                        <a:pt x="406" y="534"/>
                      </a:lnTo>
                      <a:lnTo>
                        <a:pt x="416" y="520"/>
                      </a:lnTo>
                      <a:lnTo>
                        <a:pt x="480" y="380"/>
                      </a:lnTo>
                      <a:lnTo>
                        <a:pt x="460" y="316"/>
                      </a:lnTo>
                      <a:lnTo>
                        <a:pt x="460" y="294"/>
                      </a:lnTo>
                      <a:lnTo>
                        <a:pt x="380" y="170"/>
                      </a:lnTo>
                      <a:lnTo>
                        <a:pt x="388" y="136"/>
                      </a:lnTo>
                      <a:lnTo>
                        <a:pt x="200" y="112"/>
                      </a:lnTo>
                      <a:lnTo>
                        <a:pt x="28" y="110"/>
                      </a:lnTo>
                      <a:lnTo>
                        <a:pt x="12" y="66"/>
                      </a:lnTo>
                      <a:lnTo>
                        <a:pt x="0" y="54"/>
                      </a:lnTo>
                      <a:lnTo>
                        <a:pt x="22" y="32"/>
                      </a:lnTo>
                      <a:lnTo>
                        <a:pt x="2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6765120" y="2518200"/>
                  <a:ext cx="84960" cy="95040"/>
                </a:xfrm>
                <a:custGeom>
                  <a:avLst/>
                  <a:gdLst/>
                  <a:ahLst/>
                  <a:rect l="l" t="t" r="r" b="b"/>
                  <a:pathLst>
                    <a:path w="66" h="74">
                      <a:moveTo>
                        <a:pt x="0" y="0"/>
                      </a:moveTo>
                      <a:lnTo>
                        <a:pt x="12" y="6"/>
                      </a:lnTo>
                      <a:lnTo>
                        <a:pt x="28" y="52"/>
                      </a:lnTo>
                      <a:lnTo>
                        <a:pt x="50" y="48"/>
                      </a:lnTo>
                      <a:lnTo>
                        <a:pt x="66" y="7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 flipV="1">
                  <a:off x="6768000" y="2543760"/>
                  <a:ext cx="167760" cy="12600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6713640" y="2528280"/>
                  <a:ext cx="110880" cy="36000"/>
                </a:xfrm>
                <a:custGeom>
                  <a:avLst/>
                  <a:gdLst/>
                  <a:ahLst/>
                  <a:rect l="l" t="t" r="r" b="b"/>
                  <a:pathLst>
                    <a:path w="86" h="28">
                      <a:moveTo>
                        <a:pt x="0" y="28"/>
                      </a:moveTo>
                      <a:lnTo>
                        <a:pt x="44" y="28"/>
                      </a:lnTo>
                      <a:lnTo>
                        <a:pt x="62" y="0"/>
                      </a:lnTo>
                      <a:lnTo>
                        <a:pt x="8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0800" bIns="-10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 flipV="1">
                  <a:off x="6824880" y="2538720"/>
                  <a:ext cx="30960" cy="410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6" name=""/>
                <p:cNvSpPr/>
                <p:nvPr/>
              </p:nvSpPr>
              <p:spPr>
                <a:xfrm>
                  <a:off x="6561360" y="1875960"/>
                  <a:ext cx="247680" cy="203760"/>
                </a:xfrm>
                <a:custGeom>
                  <a:avLst/>
                  <a:gdLst/>
                  <a:ahLst/>
                  <a:rect l="l" t="t" r="r" b="b"/>
                  <a:pathLst>
                    <a:path w="192" h="158">
                      <a:moveTo>
                        <a:pt x="0" y="0"/>
                      </a:moveTo>
                      <a:lnTo>
                        <a:pt x="0" y="12"/>
                      </a:lnTo>
                      <a:lnTo>
                        <a:pt x="18" y="34"/>
                      </a:lnTo>
                      <a:lnTo>
                        <a:pt x="42" y="40"/>
                      </a:lnTo>
                      <a:lnTo>
                        <a:pt x="106" y="96"/>
                      </a:lnTo>
                      <a:lnTo>
                        <a:pt x="130" y="96"/>
                      </a:lnTo>
                      <a:lnTo>
                        <a:pt x="134" y="120"/>
                      </a:lnTo>
                      <a:lnTo>
                        <a:pt x="154" y="144"/>
                      </a:lnTo>
                      <a:lnTo>
                        <a:pt x="192" y="15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7" name=""/>
                <p:cNvSpPr/>
                <p:nvPr/>
              </p:nvSpPr>
              <p:spPr>
                <a:xfrm flipV="1">
                  <a:off x="6553440" y="1929960"/>
                  <a:ext cx="72000" cy="1083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8" name=""/>
                <p:cNvSpPr/>
                <p:nvPr/>
              </p:nvSpPr>
              <p:spPr>
                <a:xfrm>
                  <a:off x="6672600" y="2059200"/>
                  <a:ext cx="87840" cy="14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9" name=""/>
                <p:cNvSpPr/>
                <p:nvPr/>
              </p:nvSpPr>
              <p:spPr>
                <a:xfrm>
                  <a:off x="6775920" y="1986840"/>
                  <a:ext cx="193320" cy="28080"/>
                </a:xfrm>
                <a:custGeom>
                  <a:avLst/>
                  <a:gdLst/>
                  <a:ahLst/>
                  <a:rect l="l" t="t" r="r" b="b"/>
                  <a:pathLst>
                    <a:path w="150" h="22">
                      <a:moveTo>
                        <a:pt x="0" y="0"/>
                      </a:moveTo>
                      <a:lnTo>
                        <a:pt x="52" y="2"/>
                      </a:lnTo>
                      <a:lnTo>
                        <a:pt x="64" y="12"/>
                      </a:lnTo>
                      <a:lnTo>
                        <a:pt x="150" y="2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0" name=""/>
                <p:cNvSpPr/>
                <p:nvPr/>
              </p:nvSpPr>
              <p:spPr>
                <a:xfrm>
                  <a:off x="6744960" y="1899000"/>
                  <a:ext cx="363960" cy="345600"/>
                </a:xfrm>
                <a:custGeom>
                  <a:avLst/>
                  <a:gdLst/>
                  <a:ahLst/>
                  <a:rect l="l" t="t" r="r" b="b"/>
                  <a:pathLst>
                    <a:path w="282" h="268">
                      <a:moveTo>
                        <a:pt x="0" y="268"/>
                      </a:moveTo>
                      <a:lnTo>
                        <a:pt x="40" y="262"/>
                      </a:lnTo>
                      <a:lnTo>
                        <a:pt x="56" y="234"/>
                      </a:lnTo>
                      <a:lnTo>
                        <a:pt x="104" y="204"/>
                      </a:lnTo>
                      <a:lnTo>
                        <a:pt x="108" y="172"/>
                      </a:lnTo>
                      <a:lnTo>
                        <a:pt x="146" y="138"/>
                      </a:lnTo>
                      <a:lnTo>
                        <a:pt x="176" y="90"/>
                      </a:lnTo>
                      <a:lnTo>
                        <a:pt x="266" y="2"/>
                      </a:lnTo>
                      <a:lnTo>
                        <a:pt x="28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1" name=""/>
                <p:cNvSpPr/>
                <p:nvPr/>
              </p:nvSpPr>
              <p:spPr>
                <a:xfrm>
                  <a:off x="6625800" y="2172600"/>
                  <a:ext cx="121320" cy="84960"/>
                </a:xfrm>
                <a:custGeom>
                  <a:avLst/>
                  <a:gdLst/>
                  <a:ahLst/>
                  <a:rect l="l" t="t" r="r" b="b"/>
                  <a:pathLst>
                    <a:path w="94" h="66">
                      <a:moveTo>
                        <a:pt x="0" y="0"/>
                      </a:moveTo>
                      <a:lnTo>
                        <a:pt x="32" y="26"/>
                      </a:lnTo>
                      <a:lnTo>
                        <a:pt x="60" y="32"/>
                      </a:lnTo>
                      <a:lnTo>
                        <a:pt x="56" y="50"/>
                      </a:lnTo>
                      <a:lnTo>
                        <a:pt x="68" y="66"/>
                      </a:lnTo>
                      <a:lnTo>
                        <a:pt x="94" y="5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2" name=""/>
                <p:cNvSpPr/>
                <p:nvPr/>
              </p:nvSpPr>
              <p:spPr>
                <a:xfrm>
                  <a:off x="6656760" y="2260080"/>
                  <a:ext cx="59400" cy="15480"/>
                </a:xfrm>
                <a:custGeom>
                  <a:avLst/>
                  <a:gdLst/>
                  <a:ahLst/>
                  <a:rect l="l" t="t" r="r" b="b"/>
                  <a:pathLst>
                    <a:path w="46" h="12">
                      <a:moveTo>
                        <a:pt x="0" y="2"/>
                      </a:moveTo>
                      <a:lnTo>
                        <a:pt x="24" y="12"/>
                      </a:lnTo>
                      <a:lnTo>
                        <a:pt x="4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1320" bIns="-31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3" name=""/>
                <p:cNvSpPr/>
                <p:nvPr/>
              </p:nvSpPr>
              <p:spPr>
                <a:xfrm>
                  <a:off x="6685200" y="2134080"/>
                  <a:ext cx="64080" cy="108000"/>
                </a:xfrm>
                <a:custGeom>
                  <a:avLst/>
                  <a:gdLst/>
                  <a:ahLst/>
                  <a:rect l="l" t="t" r="r" b="b"/>
                  <a:pathLst>
                    <a:path w="50" h="84">
                      <a:moveTo>
                        <a:pt x="0" y="0"/>
                      </a:moveTo>
                      <a:lnTo>
                        <a:pt x="10" y="20"/>
                      </a:lnTo>
                      <a:lnTo>
                        <a:pt x="50" y="8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4" name=""/>
                <p:cNvSpPr/>
                <p:nvPr/>
              </p:nvSpPr>
              <p:spPr>
                <a:xfrm>
                  <a:off x="6778080" y="2144160"/>
                  <a:ext cx="56520" cy="849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6829920" y="2115720"/>
                  <a:ext cx="23040" cy="61920"/>
                </a:xfrm>
                <a:custGeom>
                  <a:avLst/>
                  <a:gdLst/>
                  <a:ahLst/>
                  <a:rect l="l" t="t" r="r" b="b"/>
                  <a:pathLst>
                    <a:path w="18" h="48">
                      <a:moveTo>
                        <a:pt x="0" y="0"/>
                      </a:moveTo>
                      <a:lnTo>
                        <a:pt x="4" y="28"/>
                      </a:lnTo>
                      <a:lnTo>
                        <a:pt x="18" y="4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6" name=""/>
                <p:cNvSpPr/>
                <p:nvPr/>
              </p:nvSpPr>
              <p:spPr>
                <a:xfrm>
                  <a:off x="6873840" y="2134080"/>
                  <a:ext cx="48600" cy="169920"/>
                </a:xfrm>
                <a:custGeom>
                  <a:avLst/>
                  <a:gdLst/>
                  <a:ahLst/>
                  <a:rect l="l" t="t" r="r" b="b"/>
                  <a:pathLst>
                    <a:path w="38" h="132">
                      <a:moveTo>
                        <a:pt x="0" y="0"/>
                      </a:moveTo>
                      <a:lnTo>
                        <a:pt x="14" y="82"/>
                      </a:lnTo>
                      <a:lnTo>
                        <a:pt x="38" y="13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7" name=""/>
                <p:cNvSpPr/>
                <p:nvPr/>
              </p:nvSpPr>
              <p:spPr>
                <a:xfrm>
                  <a:off x="6894360" y="2239920"/>
                  <a:ext cx="279000" cy="283320"/>
                </a:xfrm>
                <a:custGeom>
                  <a:avLst/>
                  <a:gdLst/>
                  <a:ahLst/>
                  <a:rect l="l" t="t" r="r" b="b"/>
                  <a:pathLst>
                    <a:path w="216" h="220">
                      <a:moveTo>
                        <a:pt x="0" y="0"/>
                      </a:moveTo>
                      <a:lnTo>
                        <a:pt x="24" y="0"/>
                      </a:lnTo>
                      <a:lnTo>
                        <a:pt x="70" y="42"/>
                      </a:lnTo>
                      <a:lnTo>
                        <a:pt x="98" y="68"/>
                      </a:lnTo>
                      <a:lnTo>
                        <a:pt x="174" y="162"/>
                      </a:lnTo>
                      <a:lnTo>
                        <a:pt x="216" y="22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8" name=""/>
                <p:cNvSpPr/>
                <p:nvPr/>
              </p:nvSpPr>
              <p:spPr>
                <a:xfrm flipV="1">
                  <a:off x="7116840" y="2347560"/>
                  <a:ext cx="1080" cy="3272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>
                  <a:off x="7119360" y="2520720"/>
                  <a:ext cx="268560" cy="169920"/>
                </a:xfrm>
                <a:custGeom>
                  <a:avLst/>
                  <a:gdLst/>
                  <a:ahLst/>
                  <a:rect l="l" t="t" r="r" b="b"/>
                  <a:pathLst>
                    <a:path w="208" h="132">
                      <a:moveTo>
                        <a:pt x="0" y="0"/>
                      </a:moveTo>
                      <a:lnTo>
                        <a:pt x="104" y="2"/>
                      </a:lnTo>
                      <a:lnTo>
                        <a:pt x="104" y="24"/>
                      </a:lnTo>
                      <a:lnTo>
                        <a:pt x="112" y="50"/>
                      </a:lnTo>
                      <a:lnTo>
                        <a:pt x="128" y="72"/>
                      </a:lnTo>
                      <a:lnTo>
                        <a:pt x="156" y="86"/>
                      </a:lnTo>
                      <a:lnTo>
                        <a:pt x="166" y="108"/>
                      </a:lnTo>
                      <a:lnTo>
                        <a:pt x="186" y="118"/>
                      </a:lnTo>
                      <a:lnTo>
                        <a:pt x="196" y="130"/>
                      </a:lnTo>
                      <a:lnTo>
                        <a:pt x="208" y="13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 flipV="1">
                  <a:off x="7256160" y="2455920"/>
                  <a:ext cx="30960" cy="56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9720" bIns="9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7274160" y="2479680"/>
                  <a:ext cx="84960" cy="61560"/>
                </a:xfrm>
                <a:custGeom>
                  <a:avLst/>
                  <a:gdLst/>
                  <a:ahLst/>
                  <a:rect l="l" t="t" r="r" b="b"/>
                  <a:pathLst>
                    <a:path w="66" h="48">
                      <a:moveTo>
                        <a:pt x="30" y="48"/>
                      </a:moveTo>
                      <a:lnTo>
                        <a:pt x="0" y="0"/>
                      </a:lnTo>
                      <a:lnTo>
                        <a:pt x="66" y="1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4760" bIns="14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6677280" y="2334960"/>
                  <a:ext cx="248040" cy="115920"/>
                </a:xfrm>
                <a:custGeom>
                  <a:avLst/>
                  <a:gdLst/>
                  <a:ahLst/>
                  <a:rect l="l" t="t" r="r" b="b"/>
                  <a:pathLst>
                    <a:path w="192" h="90">
                      <a:moveTo>
                        <a:pt x="0" y="0"/>
                      </a:moveTo>
                      <a:lnTo>
                        <a:pt x="6" y="26"/>
                      </a:lnTo>
                      <a:lnTo>
                        <a:pt x="62" y="58"/>
                      </a:lnTo>
                      <a:lnTo>
                        <a:pt x="76" y="74"/>
                      </a:lnTo>
                      <a:lnTo>
                        <a:pt x="176" y="76"/>
                      </a:lnTo>
                      <a:lnTo>
                        <a:pt x="178" y="90"/>
                      </a:lnTo>
                      <a:lnTo>
                        <a:pt x="192" y="9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6878880" y="2165040"/>
                  <a:ext cx="84960" cy="79560"/>
                </a:xfrm>
                <a:custGeom>
                  <a:avLst/>
                  <a:gdLst/>
                  <a:ahLst/>
                  <a:rect l="l" t="t" r="r" b="b"/>
                  <a:pathLst>
                    <a:path w="66" h="62">
                      <a:moveTo>
                        <a:pt x="0" y="0"/>
                      </a:moveTo>
                      <a:lnTo>
                        <a:pt x="22" y="6"/>
                      </a:lnTo>
                      <a:lnTo>
                        <a:pt x="26" y="26"/>
                      </a:lnTo>
                      <a:lnTo>
                        <a:pt x="62" y="28"/>
                      </a:lnTo>
                      <a:lnTo>
                        <a:pt x="66" y="6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2760" bIns="32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7238160" y="2629080"/>
                  <a:ext cx="84960" cy="95400"/>
                </a:xfrm>
                <a:custGeom>
                  <a:avLst/>
                  <a:gdLst/>
                  <a:ahLst/>
                  <a:rect l="l" t="t" r="r" b="b"/>
                  <a:pathLst>
                    <a:path w="66" h="74">
                      <a:moveTo>
                        <a:pt x="0" y="28"/>
                      </a:moveTo>
                      <a:lnTo>
                        <a:pt x="60" y="0"/>
                      </a:lnTo>
                      <a:lnTo>
                        <a:pt x="66" y="24"/>
                      </a:lnTo>
                      <a:lnTo>
                        <a:pt x="56" y="62"/>
                      </a:lnTo>
                      <a:lnTo>
                        <a:pt x="48" y="7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6985080" y="2724480"/>
                  <a:ext cx="120960" cy="95040"/>
                </a:xfrm>
                <a:custGeom>
                  <a:avLst/>
                  <a:gdLst/>
                  <a:ahLst/>
                  <a:rect l="l" t="t" r="r" b="b"/>
                  <a:pathLst>
                    <a:path w="94" h="74">
                      <a:moveTo>
                        <a:pt x="0" y="48"/>
                      </a:moveTo>
                      <a:lnTo>
                        <a:pt x="4" y="74"/>
                      </a:lnTo>
                      <a:lnTo>
                        <a:pt x="28" y="62"/>
                      </a:lnTo>
                      <a:lnTo>
                        <a:pt x="60" y="60"/>
                      </a:lnTo>
                      <a:lnTo>
                        <a:pt x="62" y="16"/>
                      </a:lnTo>
                      <a:lnTo>
                        <a:pt x="68" y="0"/>
                      </a:lnTo>
                      <a:lnTo>
                        <a:pt x="94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7139880" y="2763000"/>
                  <a:ext cx="56520" cy="213840"/>
                </a:xfrm>
                <a:custGeom>
                  <a:avLst/>
                  <a:gdLst/>
                  <a:ahLst/>
                  <a:rect l="l" t="t" r="r" b="b"/>
                  <a:pathLst>
                    <a:path w="44" h="166">
                      <a:moveTo>
                        <a:pt x="18" y="166"/>
                      </a:moveTo>
                      <a:lnTo>
                        <a:pt x="40" y="108"/>
                      </a:lnTo>
                      <a:lnTo>
                        <a:pt x="44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7196760" y="2806920"/>
                  <a:ext cx="43920" cy="2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7152840" y="2778480"/>
                  <a:ext cx="15480" cy="133560"/>
                </a:xfrm>
                <a:custGeom>
                  <a:avLst/>
                  <a:gdLst/>
                  <a:ahLst/>
                  <a:rect l="l" t="t" r="r" b="b"/>
                  <a:pathLst>
                    <a:path w="12" h="104">
                      <a:moveTo>
                        <a:pt x="4" y="104"/>
                      </a:moveTo>
                      <a:lnTo>
                        <a:pt x="0" y="78"/>
                      </a:lnTo>
                      <a:lnTo>
                        <a:pt x="8" y="22"/>
                      </a:lnTo>
                      <a:lnTo>
                        <a:pt x="1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7047000" y="2855880"/>
                  <a:ext cx="15480" cy="259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880" bIns="-20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 flipV="1">
                  <a:off x="7077960" y="2842920"/>
                  <a:ext cx="1440" cy="388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920" bIns="-79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7162920" y="2881800"/>
                  <a:ext cx="123840" cy="105480"/>
                </a:xfrm>
                <a:custGeom>
                  <a:avLst/>
                  <a:gdLst/>
                  <a:ahLst/>
                  <a:rect l="l" t="t" r="r" b="b"/>
                  <a:pathLst>
                    <a:path w="96" h="82">
                      <a:moveTo>
                        <a:pt x="58" y="82"/>
                      </a:moveTo>
                      <a:lnTo>
                        <a:pt x="96" y="66"/>
                      </a:lnTo>
                      <a:lnTo>
                        <a:pt x="88" y="44"/>
                      </a:lnTo>
                      <a:lnTo>
                        <a:pt x="72" y="3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7196760" y="2832840"/>
                  <a:ext cx="260640" cy="231840"/>
                </a:xfrm>
                <a:custGeom>
                  <a:avLst/>
                  <a:gdLst/>
                  <a:ahLst/>
                  <a:rect l="l" t="t" r="r" b="b"/>
                  <a:pathLst>
                    <a:path w="202" h="180">
                      <a:moveTo>
                        <a:pt x="0" y="0"/>
                      </a:moveTo>
                      <a:lnTo>
                        <a:pt x="46" y="52"/>
                      </a:lnTo>
                      <a:lnTo>
                        <a:pt x="98" y="50"/>
                      </a:lnTo>
                      <a:lnTo>
                        <a:pt x="124" y="76"/>
                      </a:lnTo>
                      <a:lnTo>
                        <a:pt x="150" y="98"/>
                      </a:lnTo>
                      <a:lnTo>
                        <a:pt x="172" y="98"/>
                      </a:lnTo>
                      <a:lnTo>
                        <a:pt x="176" y="166"/>
                      </a:lnTo>
                      <a:lnTo>
                        <a:pt x="202" y="18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 flipV="1">
                  <a:off x="7320600" y="2873520"/>
                  <a:ext cx="43920" cy="154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1320" bIns="-31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7176240" y="2943720"/>
                  <a:ext cx="28080" cy="104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360" bIns="-36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 flipV="1">
                  <a:off x="7227720" y="2927880"/>
                  <a:ext cx="33480" cy="259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880" bIns="-20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 flipV="1">
                  <a:off x="7282080" y="2915280"/>
                  <a:ext cx="20520" cy="280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7" name=""/>
                <p:cNvSpPr/>
                <p:nvPr/>
              </p:nvSpPr>
              <p:spPr>
                <a:xfrm flipV="1">
                  <a:off x="7191720" y="3021120"/>
                  <a:ext cx="72000" cy="100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720" bIns="-36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 flipV="1">
                  <a:off x="6992640" y="3023280"/>
                  <a:ext cx="48960" cy="7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240" bIns="-39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7013520" y="3082680"/>
                  <a:ext cx="36000" cy="25920"/>
                </a:xfrm>
                <a:custGeom>
                  <a:avLst/>
                  <a:gdLst/>
                  <a:ahLst/>
                  <a:rect l="l" t="t" r="r" b="b"/>
                  <a:pathLst>
                    <a:path w="28" h="20">
                      <a:moveTo>
                        <a:pt x="0" y="20"/>
                      </a:moveTo>
                      <a:lnTo>
                        <a:pt x="28" y="16"/>
                      </a:lnTo>
                      <a:lnTo>
                        <a:pt x="2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0880" bIns="-20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 flipV="1">
                  <a:off x="7186320" y="3095640"/>
                  <a:ext cx="64080" cy="46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2120" bIns="-42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7155360" y="3170520"/>
                  <a:ext cx="214200" cy="177840"/>
                </a:xfrm>
                <a:custGeom>
                  <a:avLst/>
                  <a:gdLst/>
                  <a:ahLst/>
                  <a:rect l="l" t="t" r="r" b="b"/>
                  <a:pathLst>
                    <a:path w="166" h="138">
                      <a:moveTo>
                        <a:pt x="0" y="0"/>
                      </a:moveTo>
                      <a:lnTo>
                        <a:pt x="42" y="30"/>
                      </a:lnTo>
                      <a:lnTo>
                        <a:pt x="46" y="64"/>
                      </a:lnTo>
                      <a:lnTo>
                        <a:pt x="72" y="70"/>
                      </a:lnTo>
                      <a:lnTo>
                        <a:pt x="102" y="102"/>
                      </a:lnTo>
                      <a:lnTo>
                        <a:pt x="166" y="13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6966720" y="3183480"/>
                  <a:ext cx="90360" cy="139320"/>
                </a:xfrm>
                <a:custGeom>
                  <a:avLst/>
                  <a:gdLst/>
                  <a:ahLst/>
                  <a:rect l="l" t="t" r="r" b="b"/>
                  <a:pathLst>
                    <a:path w="70" h="108">
                      <a:moveTo>
                        <a:pt x="0" y="0"/>
                      </a:moveTo>
                      <a:lnTo>
                        <a:pt x="36" y="12"/>
                      </a:lnTo>
                      <a:lnTo>
                        <a:pt x="42" y="42"/>
                      </a:lnTo>
                      <a:lnTo>
                        <a:pt x="68" y="66"/>
                      </a:lnTo>
                      <a:lnTo>
                        <a:pt x="70" y="10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7003080" y="2685600"/>
                  <a:ext cx="660960" cy="672840"/>
                </a:xfrm>
                <a:custGeom>
                  <a:avLst/>
                  <a:gdLst/>
                  <a:ahLst/>
                  <a:rect l="l" t="t" r="r" b="b"/>
                  <a:pathLst>
                    <a:path w="512" h="522">
                      <a:moveTo>
                        <a:pt x="0" y="454"/>
                      </a:moveTo>
                      <a:lnTo>
                        <a:pt x="42" y="496"/>
                      </a:lnTo>
                      <a:lnTo>
                        <a:pt x="86" y="522"/>
                      </a:lnTo>
                      <a:lnTo>
                        <a:pt x="120" y="516"/>
                      </a:lnTo>
                      <a:lnTo>
                        <a:pt x="154" y="518"/>
                      </a:lnTo>
                      <a:lnTo>
                        <a:pt x="200" y="456"/>
                      </a:lnTo>
                      <a:lnTo>
                        <a:pt x="210" y="430"/>
                      </a:lnTo>
                      <a:lnTo>
                        <a:pt x="230" y="412"/>
                      </a:lnTo>
                      <a:lnTo>
                        <a:pt x="234" y="398"/>
                      </a:lnTo>
                      <a:lnTo>
                        <a:pt x="268" y="370"/>
                      </a:lnTo>
                      <a:lnTo>
                        <a:pt x="314" y="364"/>
                      </a:lnTo>
                      <a:lnTo>
                        <a:pt x="336" y="348"/>
                      </a:lnTo>
                      <a:lnTo>
                        <a:pt x="354" y="290"/>
                      </a:lnTo>
                      <a:lnTo>
                        <a:pt x="378" y="250"/>
                      </a:lnTo>
                      <a:lnTo>
                        <a:pt x="390" y="222"/>
                      </a:lnTo>
                      <a:lnTo>
                        <a:pt x="392" y="208"/>
                      </a:lnTo>
                      <a:lnTo>
                        <a:pt x="452" y="190"/>
                      </a:lnTo>
                      <a:lnTo>
                        <a:pt x="51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7212240" y="3162960"/>
                  <a:ext cx="59400" cy="43560"/>
                </a:xfrm>
                <a:custGeom>
                  <a:avLst/>
                  <a:gdLst/>
                  <a:ahLst/>
                  <a:rect l="l" t="t" r="r" b="b"/>
                  <a:pathLst>
                    <a:path w="46" h="34">
                      <a:moveTo>
                        <a:pt x="0" y="34"/>
                      </a:moveTo>
                      <a:lnTo>
                        <a:pt x="18" y="8"/>
                      </a:lnTo>
                      <a:lnTo>
                        <a:pt x="36" y="8"/>
                      </a:lnTo>
                      <a:lnTo>
                        <a:pt x="4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5" name=""/>
                <p:cNvSpPr/>
                <p:nvPr/>
              </p:nvSpPr>
              <p:spPr>
                <a:xfrm>
                  <a:off x="7168320" y="3142080"/>
                  <a:ext cx="15480" cy="43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6" name=""/>
                <p:cNvSpPr/>
                <p:nvPr/>
              </p:nvSpPr>
              <p:spPr>
                <a:xfrm flipV="1">
                  <a:off x="7189200" y="3253320"/>
                  <a:ext cx="30960" cy="201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640" bIns="-26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7" name=""/>
                <p:cNvSpPr/>
                <p:nvPr/>
              </p:nvSpPr>
              <p:spPr>
                <a:xfrm>
                  <a:off x="7152840" y="3309840"/>
                  <a:ext cx="23400" cy="849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>
                  <a:off x="7160760" y="3330360"/>
                  <a:ext cx="48600" cy="51480"/>
                </a:xfrm>
                <a:custGeom>
                  <a:avLst/>
                  <a:gdLst/>
                  <a:ahLst/>
                  <a:rect l="l" t="t" r="r" b="b"/>
                  <a:pathLst>
                    <a:path w="38" h="40">
                      <a:moveTo>
                        <a:pt x="0" y="2"/>
                      </a:moveTo>
                      <a:lnTo>
                        <a:pt x="20" y="0"/>
                      </a:lnTo>
                      <a:lnTo>
                        <a:pt x="38" y="4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" bIns="4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9" name=""/>
                <p:cNvSpPr/>
                <p:nvPr/>
              </p:nvSpPr>
              <p:spPr>
                <a:xfrm>
                  <a:off x="7059960" y="3322800"/>
                  <a:ext cx="170280" cy="257760"/>
                </a:xfrm>
                <a:custGeom>
                  <a:avLst/>
                  <a:gdLst/>
                  <a:ahLst/>
                  <a:rect l="l" t="t" r="r" b="b"/>
                  <a:pathLst>
                    <a:path w="132" h="200">
                      <a:moveTo>
                        <a:pt x="0" y="0"/>
                      </a:moveTo>
                      <a:lnTo>
                        <a:pt x="0" y="38"/>
                      </a:lnTo>
                      <a:lnTo>
                        <a:pt x="20" y="100"/>
                      </a:lnTo>
                      <a:lnTo>
                        <a:pt x="12" y="172"/>
                      </a:lnTo>
                      <a:lnTo>
                        <a:pt x="44" y="186"/>
                      </a:lnTo>
                      <a:lnTo>
                        <a:pt x="84" y="200"/>
                      </a:lnTo>
                      <a:lnTo>
                        <a:pt x="132" y="19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0" name=""/>
                <p:cNvSpPr/>
                <p:nvPr/>
              </p:nvSpPr>
              <p:spPr>
                <a:xfrm>
                  <a:off x="7214760" y="3384360"/>
                  <a:ext cx="333000" cy="407520"/>
                </a:xfrm>
                <a:custGeom>
                  <a:avLst/>
                  <a:gdLst/>
                  <a:ahLst/>
                  <a:rect l="l" t="t" r="r" b="b"/>
                  <a:pathLst>
                    <a:path w="258" h="316">
                      <a:moveTo>
                        <a:pt x="258" y="316"/>
                      </a:moveTo>
                      <a:lnTo>
                        <a:pt x="164" y="292"/>
                      </a:lnTo>
                      <a:lnTo>
                        <a:pt x="110" y="242"/>
                      </a:lnTo>
                      <a:lnTo>
                        <a:pt x="106" y="224"/>
                      </a:lnTo>
                      <a:lnTo>
                        <a:pt x="68" y="198"/>
                      </a:lnTo>
                      <a:lnTo>
                        <a:pt x="26" y="178"/>
                      </a:lnTo>
                      <a:lnTo>
                        <a:pt x="26" y="160"/>
                      </a:lnTo>
                      <a:lnTo>
                        <a:pt x="12" y="150"/>
                      </a:lnTo>
                      <a:lnTo>
                        <a:pt x="0" y="118"/>
                      </a:lnTo>
                      <a:lnTo>
                        <a:pt x="18" y="94"/>
                      </a:lnTo>
                      <a:lnTo>
                        <a:pt x="44" y="98"/>
                      </a:lnTo>
                      <a:lnTo>
                        <a:pt x="62" y="74"/>
                      </a:lnTo>
                      <a:lnTo>
                        <a:pt x="80" y="74"/>
                      </a:lnTo>
                      <a:lnTo>
                        <a:pt x="106" y="20"/>
                      </a:lnTo>
                      <a:lnTo>
                        <a:pt x="104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>
                  <a:off x="6834960" y="2971800"/>
                  <a:ext cx="48960" cy="95400"/>
                </a:xfrm>
                <a:custGeom>
                  <a:avLst/>
                  <a:gdLst/>
                  <a:ahLst/>
                  <a:rect l="l" t="t" r="r" b="b"/>
                  <a:pathLst>
                    <a:path w="38" h="74">
                      <a:moveTo>
                        <a:pt x="0" y="0"/>
                      </a:moveTo>
                      <a:lnTo>
                        <a:pt x="26" y="2"/>
                      </a:lnTo>
                      <a:lnTo>
                        <a:pt x="38" y="20"/>
                      </a:lnTo>
                      <a:lnTo>
                        <a:pt x="22" y="42"/>
                      </a:lnTo>
                      <a:lnTo>
                        <a:pt x="28" y="7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2" name=""/>
                <p:cNvSpPr/>
                <p:nvPr/>
              </p:nvSpPr>
              <p:spPr>
                <a:xfrm>
                  <a:off x="6863400" y="3023640"/>
                  <a:ext cx="56520" cy="3060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6200" bIns="-16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6708600" y="3062160"/>
                  <a:ext cx="25560" cy="84960"/>
                </a:xfrm>
                <a:custGeom>
                  <a:avLst/>
                  <a:gdLst/>
                  <a:ahLst/>
                  <a:rect l="l" t="t" r="r" b="b"/>
                  <a:pathLst>
                    <a:path w="20" h="66">
                      <a:moveTo>
                        <a:pt x="0" y="0"/>
                      </a:moveTo>
                      <a:lnTo>
                        <a:pt x="4" y="48"/>
                      </a:lnTo>
                      <a:lnTo>
                        <a:pt x="20" y="6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6724080" y="3093120"/>
                  <a:ext cx="20520" cy="43560"/>
                </a:xfrm>
                <a:custGeom>
                  <a:avLst/>
                  <a:gdLst/>
                  <a:ahLst/>
                  <a:rect l="l" t="t" r="r" b="b"/>
                  <a:pathLst>
                    <a:path w="16" h="34">
                      <a:moveTo>
                        <a:pt x="0" y="34"/>
                      </a:moveTo>
                      <a:lnTo>
                        <a:pt x="16" y="16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6935760" y="2984760"/>
                  <a:ext cx="56520" cy="28080"/>
                </a:xfrm>
                <a:custGeom>
                  <a:avLst/>
                  <a:gdLst/>
                  <a:ahLst/>
                  <a:rect l="l" t="t" r="r" b="b"/>
                  <a:pathLst>
                    <a:path w="44" h="22">
                      <a:moveTo>
                        <a:pt x="0" y="22"/>
                      </a:moveTo>
                      <a:lnTo>
                        <a:pt x="38" y="16"/>
                      </a:lnTo>
                      <a:lnTo>
                        <a:pt x="44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6855840" y="2930760"/>
                  <a:ext cx="54000" cy="7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240" bIns="-39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7434360" y="3049560"/>
                  <a:ext cx="216720" cy="84960"/>
                </a:xfrm>
                <a:custGeom>
                  <a:avLst/>
                  <a:gdLst/>
                  <a:ahLst/>
                  <a:rect l="l" t="t" r="r" b="b"/>
                  <a:pathLst>
                    <a:path w="168" h="66">
                      <a:moveTo>
                        <a:pt x="0" y="66"/>
                      </a:moveTo>
                      <a:lnTo>
                        <a:pt x="40" y="20"/>
                      </a:lnTo>
                      <a:lnTo>
                        <a:pt x="72" y="16"/>
                      </a:lnTo>
                      <a:lnTo>
                        <a:pt x="116" y="0"/>
                      </a:lnTo>
                      <a:lnTo>
                        <a:pt x="122" y="10"/>
                      </a:lnTo>
                      <a:lnTo>
                        <a:pt x="168" y="1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7597080" y="2899800"/>
                  <a:ext cx="108360" cy="231840"/>
                </a:xfrm>
                <a:custGeom>
                  <a:avLst/>
                  <a:gdLst/>
                  <a:ahLst/>
                  <a:rect l="l" t="t" r="r" b="b"/>
                  <a:pathLst>
                    <a:path w="84" h="180">
                      <a:moveTo>
                        <a:pt x="68" y="180"/>
                      </a:moveTo>
                      <a:lnTo>
                        <a:pt x="84" y="164"/>
                      </a:lnTo>
                      <a:lnTo>
                        <a:pt x="52" y="154"/>
                      </a:lnTo>
                      <a:lnTo>
                        <a:pt x="44" y="130"/>
                      </a:lnTo>
                      <a:lnTo>
                        <a:pt x="66" y="110"/>
                      </a:lnTo>
                      <a:lnTo>
                        <a:pt x="64" y="86"/>
                      </a:lnTo>
                      <a:lnTo>
                        <a:pt x="70" y="74"/>
                      </a:lnTo>
                      <a:lnTo>
                        <a:pt x="68" y="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7623000" y="2817360"/>
                  <a:ext cx="82800" cy="84960"/>
                </a:xfrm>
                <a:custGeom>
                  <a:avLst/>
                  <a:gdLst/>
                  <a:ahLst/>
                  <a:rect l="l" t="t" r="r" b="b"/>
                  <a:pathLst>
                    <a:path w="64" h="66">
                      <a:moveTo>
                        <a:pt x="0" y="0"/>
                      </a:moveTo>
                      <a:lnTo>
                        <a:pt x="34" y="2"/>
                      </a:lnTo>
                      <a:lnTo>
                        <a:pt x="64" y="42"/>
                      </a:lnTo>
                      <a:lnTo>
                        <a:pt x="40" y="46"/>
                      </a:lnTo>
                      <a:lnTo>
                        <a:pt x="42" y="6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7692480" y="2742480"/>
                  <a:ext cx="622440" cy="167760"/>
                </a:xfrm>
                <a:custGeom>
                  <a:avLst/>
                  <a:gdLst/>
                  <a:ahLst/>
                  <a:rect l="l" t="t" r="r" b="b"/>
                  <a:pathLst>
                    <a:path w="482" h="130">
                      <a:moveTo>
                        <a:pt x="0" y="130"/>
                      </a:moveTo>
                      <a:lnTo>
                        <a:pt x="14" y="108"/>
                      </a:lnTo>
                      <a:lnTo>
                        <a:pt x="34" y="106"/>
                      </a:lnTo>
                      <a:lnTo>
                        <a:pt x="44" y="94"/>
                      </a:lnTo>
                      <a:lnTo>
                        <a:pt x="148" y="58"/>
                      </a:lnTo>
                      <a:lnTo>
                        <a:pt x="246" y="26"/>
                      </a:lnTo>
                      <a:lnTo>
                        <a:pt x="482" y="24"/>
                      </a:lnTo>
                      <a:lnTo>
                        <a:pt x="47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8265960" y="2760480"/>
                  <a:ext cx="30960" cy="46440"/>
                </a:xfrm>
                <a:custGeom>
                  <a:avLst/>
                  <a:gdLst/>
                  <a:ahLst/>
                  <a:rect l="l" t="t" r="r" b="b"/>
                  <a:pathLst>
                    <a:path w="24" h="36">
                      <a:moveTo>
                        <a:pt x="24" y="36"/>
                      </a:moveTo>
                      <a:lnTo>
                        <a:pt x="14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0" bIns="-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7610040" y="2709000"/>
                  <a:ext cx="113400" cy="38520"/>
                </a:xfrm>
                <a:custGeom>
                  <a:avLst/>
                  <a:gdLst/>
                  <a:ahLst/>
                  <a:rect l="l" t="t" r="r" b="b"/>
                  <a:pathLst>
                    <a:path w="88" h="30">
                      <a:moveTo>
                        <a:pt x="0" y="0"/>
                      </a:moveTo>
                      <a:lnTo>
                        <a:pt x="18" y="16"/>
                      </a:lnTo>
                      <a:lnTo>
                        <a:pt x="36" y="2"/>
                      </a:lnTo>
                      <a:lnTo>
                        <a:pt x="40" y="28"/>
                      </a:lnTo>
                      <a:lnTo>
                        <a:pt x="74" y="30"/>
                      </a:lnTo>
                      <a:lnTo>
                        <a:pt x="88" y="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280" bIns="-8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7196760" y="3395160"/>
                  <a:ext cx="84960" cy="149400"/>
                </a:xfrm>
                <a:custGeom>
                  <a:avLst/>
                  <a:gdLst/>
                  <a:ahLst/>
                  <a:rect l="l" t="t" r="r" b="b"/>
                  <a:pathLst>
                    <a:path w="66" h="116">
                      <a:moveTo>
                        <a:pt x="0" y="20"/>
                      </a:moveTo>
                      <a:lnTo>
                        <a:pt x="24" y="0"/>
                      </a:lnTo>
                      <a:lnTo>
                        <a:pt x="38" y="48"/>
                      </a:lnTo>
                      <a:lnTo>
                        <a:pt x="46" y="116"/>
                      </a:lnTo>
                      <a:lnTo>
                        <a:pt x="66" y="10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7271640" y="3513240"/>
                  <a:ext cx="92520" cy="90000"/>
                </a:xfrm>
                <a:custGeom>
                  <a:avLst/>
                  <a:gdLst/>
                  <a:ahLst/>
                  <a:rect l="l" t="t" r="r" b="b"/>
                  <a:pathLst>
                    <a:path w="72" h="70">
                      <a:moveTo>
                        <a:pt x="0" y="0"/>
                      </a:moveTo>
                      <a:lnTo>
                        <a:pt x="14" y="18"/>
                      </a:lnTo>
                      <a:lnTo>
                        <a:pt x="46" y="34"/>
                      </a:lnTo>
                      <a:lnTo>
                        <a:pt x="56" y="56"/>
                      </a:lnTo>
                      <a:lnTo>
                        <a:pt x="72" y="7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3200" bIns="43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7233120" y="3578040"/>
                  <a:ext cx="102960" cy="28080"/>
                </a:xfrm>
                <a:custGeom>
                  <a:avLst/>
                  <a:gdLst/>
                  <a:ahLst/>
                  <a:rect l="l" t="t" r="r" b="b"/>
                  <a:pathLst>
                    <a:path w="80" h="22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80" y="2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7266240" y="3583080"/>
                  <a:ext cx="56520" cy="51480"/>
                </a:xfrm>
                <a:custGeom>
                  <a:avLst/>
                  <a:gdLst/>
                  <a:ahLst/>
                  <a:rect l="l" t="t" r="r" b="b"/>
                  <a:pathLst>
                    <a:path w="44" h="40">
                      <a:moveTo>
                        <a:pt x="0" y="0"/>
                      </a:moveTo>
                      <a:lnTo>
                        <a:pt x="6" y="16"/>
                      </a:lnTo>
                      <a:lnTo>
                        <a:pt x="44" y="4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" bIns="4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7222320" y="3325320"/>
                  <a:ext cx="255600" cy="113400"/>
                </a:xfrm>
                <a:custGeom>
                  <a:avLst/>
                  <a:gdLst/>
                  <a:ahLst/>
                  <a:rect l="l" t="t" r="r" b="b"/>
                  <a:pathLst>
                    <a:path w="198" h="88">
                      <a:moveTo>
                        <a:pt x="0" y="0"/>
                      </a:moveTo>
                      <a:lnTo>
                        <a:pt x="22" y="22"/>
                      </a:lnTo>
                      <a:lnTo>
                        <a:pt x="58" y="54"/>
                      </a:lnTo>
                      <a:lnTo>
                        <a:pt x="128" y="80"/>
                      </a:lnTo>
                      <a:lnTo>
                        <a:pt x="174" y="88"/>
                      </a:lnTo>
                      <a:lnTo>
                        <a:pt x="198" y="7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7473240" y="3273480"/>
                  <a:ext cx="363960" cy="515520"/>
                </a:xfrm>
                <a:custGeom>
                  <a:avLst/>
                  <a:gdLst/>
                  <a:ahLst/>
                  <a:rect l="l" t="t" r="r" b="b"/>
                  <a:pathLst>
                    <a:path w="282" h="400">
                      <a:moveTo>
                        <a:pt x="40" y="400"/>
                      </a:moveTo>
                      <a:lnTo>
                        <a:pt x="36" y="354"/>
                      </a:lnTo>
                      <a:lnTo>
                        <a:pt x="22" y="336"/>
                      </a:lnTo>
                      <a:lnTo>
                        <a:pt x="28" y="248"/>
                      </a:lnTo>
                      <a:lnTo>
                        <a:pt x="40" y="184"/>
                      </a:lnTo>
                      <a:lnTo>
                        <a:pt x="2" y="118"/>
                      </a:lnTo>
                      <a:lnTo>
                        <a:pt x="0" y="92"/>
                      </a:lnTo>
                      <a:lnTo>
                        <a:pt x="38" y="56"/>
                      </a:lnTo>
                      <a:lnTo>
                        <a:pt x="76" y="36"/>
                      </a:lnTo>
                      <a:lnTo>
                        <a:pt x="94" y="12"/>
                      </a:lnTo>
                      <a:lnTo>
                        <a:pt x="114" y="0"/>
                      </a:lnTo>
                      <a:lnTo>
                        <a:pt x="188" y="2"/>
                      </a:lnTo>
                      <a:lnTo>
                        <a:pt x="194" y="28"/>
                      </a:lnTo>
                      <a:lnTo>
                        <a:pt x="214" y="50"/>
                      </a:lnTo>
                      <a:lnTo>
                        <a:pt x="216" y="86"/>
                      </a:lnTo>
                      <a:lnTo>
                        <a:pt x="282" y="12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7189200" y="3578040"/>
                  <a:ext cx="242640" cy="190440"/>
                </a:xfrm>
                <a:custGeom>
                  <a:avLst/>
                  <a:gdLst/>
                  <a:ahLst/>
                  <a:rect l="l" t="t" r="r" b="b"/>
                  <a:pathLst>
                    <a:path w="188" h="148">
                      <a:moveTo>
                        <a:pt x="0" y="0"/>
                      </a:moveTo>
                      <a:lnTo>
                        <a:pt x="0" y="94"/>
                      </a:lnTo>
                      <a:lnTo>
                        <a:pt x="22" y="110"/>
                      </a:lnTo>
                      <a:lnTo>
                        <a:pt x="42" y="116"/>
                      </a:lnTo>
                      <a:lnTo>
                        <a:pt x="46" y="134"/>
                      </a:lnTo>
                      <a:lnTo>
                        <a:pt x="70" y="130"/>
                      </a:lnTo>
                      <a:lnTo>
                        <a:pt x="90" y="148"/>
                      </a:lnTo>
                      <a:lnTo>
                        <a:pt x="188" y="14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7238160" y="3624480"/>
                  <a:ext cx="30960" cy="97920"/>
                </a:xfrm>
                <a:custGeom>
                  <a:avLst/>
                  <a:gdLst/>
                  <a:ahLst/>
                  <a:rect l="l" t="t" r="r" b="b"/>
                  <a:pathLst>
                    <a:path w="24" h="76">
                      <a:moveTo>
                        <a:pt x="0" y="76"/>
                      </a:moveTo>
                      <a:lnTo>
                        <a:pt x="14" y="50"/>
                      </a:lnTo>
                      <a:lnTo>
                        <a:pt x="24" y="38"/>
                      </a:lnTo>
                      <a:lnTo>
                        <a:pt x="24" y="24"/>
                      </a:lnTo>
                      <a:lnTo>
                        <a:pt x="1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7266240" y="3647520"/>
                  <a:ext cx="144360" cy="74520"/>
                </a:xfrm>
                <a:custGeom>
                  <a:avLst/>
                  <a:gdLst/>
                  <a:ahLst/>
                  <a:rect l="l" t="t" r="r" b="b"/>
                  <a:pathLst>
                    <a:path w="112" h="58">
                      <a:moveTo>
                        <a:pt x="0" y="26"/>
                      </a:moveTo>
                      <a:lnTo>
                        <a:pt x="18" y="34"/>
                      </a:lnTo>
                      <a:lnTo>
                        <a:pt x="56" y="36"/>
                      </a:lnTo>
                      <a:lnTo>
                        <a:pt x="64" y="58"/>
                      </a:lnTo>
                      <a:lnTo>
                        <a:pt x="96" y="56"/>
                      </a:lnTo>
                      <a:lnTo>
                        <a:pt x="112" y="42"/>
                      </a:lnTo>
                      <a:lnTo>
                        <a:pt x="108" y="6"/>
                      </a:lnTo>
                      <a:lnTo>
                        <a:pt x="9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7720" bIns="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7230240" y="3389760"/>
                  <a:ext cx="66960" cy="43560"/>
                </a:xfrm>
                <a:custGeom>
                  <a:avLst/>
                  <a:gdLst/>
                  <a:ahLst/>
                  <a:rect l="l" t="t" r="r" b="b"/>
                  <a:pathLst>
                    <a:path w="52" h="34">
                      <a:moveTo>
                        <a:pt x="0" y="14"/>
                      </a:moveTo>
                      <a:lnTo>
                        <a:pt x="24" y="14"/>
                      </a:lnTo>
                      <a:lnTo>
                        <a:pt x="40" y="0"/>
                      </a:lnTo>
                      <a:lnTo>
                        <a:pt x="52" y="20"/>
                      </a:lnTo>
                      <a:lnTo>
                        <a:pt x="52" y="3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7243200" y="3438720"/>
                  <a:ext cx="46440" cy="43560"/>
                </a:xfrm>
                <a:custGeom>
                  <a:avLst/>
                  <a:gdLst/>
                  <a:ahLst/>
                  <a:rect l="l" t="t" r="r" b="b"/>
                  <a:pathLst>
                    <a:path w="36" h="34">
                      <a:moveTo>
                        <a:pt x="36" y="34"/>
                      </a:moveTo>
                      <a:lnTo>
                        <a:pt x="20" y="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7377840" y="3428280"/>
                  <a:ext cx="23040" cy="115920"/>
                </a:xfrm>
                <a:custGeom>
                  <a:avLst/>
                  <a:gdLst/>
                  <a:ahLst/>
                  <a:rect l="l" t="t" r="r" b="b"/>
                  <a:pathLst>
                    <a:path w="18" h="90">
                      <a:moveTo>
                        <a:pt x="2" y="90"/>
                      </a:moveTo>
                      <a:lnTo>
                        <a:pt x="18" y="64"/>
                      </a:lnTo>
                      <a:lnTo>
                        <a:pt x="0" y="38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 flipV="1">
                  <a:off x="7356960" y="3451320"/>
                  <a:ext cx="56520" cy="4860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00" bIns="1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7620480" y="2873880"/>
                  <a:ext cx="43560" cy="77400"/>
                </a:xfrm>
                <a:custGeom>
                  <a:avLst/>
                  <a:gdLst/>
                  <a:ahLst/>
                  <a:rect l="l" t="t" r="r" b="b"/>
                  <a:pathLst>
                    <a:path w="34" h="60">
                      <a:moveTo>
                        <a:pt x="34" y="58"/>
                      </a:moveTo>
                      <a:lnTo>
                        <a:pt x="16" y="60"/>
                      </a:lnTo>
                      <a:lnTo>
                        <a:pt x="0" y="18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600" bIns="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>
                  <a:off x="7253640" y="2639520"/>
                  <a:ext cx="25560" cy="410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 flipV="1">
                  <a:off x="6791040" y="2860560"/>
                  <a:ext cx="61920" cy="20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280" bIns="-26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7475760" y="3423240"/>
                  <a:ext cx="97920" cy="131040"/>
                </a:xfrm>
                <a:custGeom>
                  <a:avLst/>
                  <a:gdLst/>
                  <a:ahLst/>
                  <a:rect l="l" t="t" r="r" b="b"/>
                  <a:pathLst>
                    <a:path w="76" h="102">
                      <a:moveTo>
                        <a:pt x="0" y="0"/>
                      </a:moveTo>
                      <a:lnTo>
                        <a:pt x="2" y="42"/>
                      </a:lnTo>
                      <a:lnTo>
                        <a:pt x="38" y="72"/>
                      </a:lnTo>
                      <a:lnTo>
                        <a:pt x="54" y="102"/>
                      </a:lnTo>
                      <a:lnTo>
                        <a:pt x="76" y="10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>
                  <a:off x="7566120" y="3469680"/>
                  <a:ext cx="36000" cy="227160"/>
                </a:xfrm>
                <a:custGeom>
                  <a:avLst/>
                  <a:gdLst/>
                  <a:ahLst/>
                  <a:rect l="l" t="t" r="r" b="b"/>
                  <a:pathLst>
                    <a:path w="28" h="176">
                      <a:moveTo>
                        <a:pt x="0" y="176"/>
                      </a:moveTo>
                      <a:lnTo>
                        <a:pt x="8" y="162"/>
                      </a:lnTo>
                      <a:lnTo>
                        <a:pt x="28" y="156"/>
                      </a:lnTo>
                      <a:lnTo>
                        <a:pt x="24" y="122"/>
                      </a:lnTo>
                      <a:lnTo>
                        <a:pt x="8" y="124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>
                  <a:off x="7597080" y="3580560"/>
                  <a:ext cx="46440" cy="48600"/>
                </a:xfrm>
                <a:custGeom>
                  <a:avLst/>
                  <a:gdLst/>
                  <a:ahLst/>
                  <a:rect l="l" t="t" r="r" b="b"/>
                  <a:pathLst>
                    <a:path w="36" h="38">
                      <a:moveTo>
                        <a:pt x="0" y="38"/>
                      </a:moveTo>
                      <a:lnTo>
                        <a:pt x="14" y="10"/>
                      </a:lnTo>
                      <a:lnTo>
                        <a:pt x="28" y="16"/>
                      </a:lnTo>
                      <a:lnTo>
                        <a:pt x="3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00" bIns="1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 flipV="1">
                  <a:off x="7576560" y="3528720"/>
                  <a:ext cx="43920" cy="2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7545600" y="3773880"/>
                  <a:ext cx="260640" cy="59040"/>
                </a:xfrm>
                <a:custGeom>
                  <a:avLst/>
                  <a:gdLst/>
                  <a:ahLst/>
                  <a:rect l="l" t="t" r="r" b="b"/>
                  <a:pathLst>
                    <a:path w="202" h="46">
                      <a:moveTo>
                        <a:pt x="0" y="14"/>
                      </a:moveTo>
                      <a:lnTo>
                        <a:pt x="60" y="10"/>
                      </a:lnTo>
                      <a:lnTo>
                        <a:pt x="80" y="0"/>
                      </a:lnTo>
                      <a:lnTo>
                        <a:pt x="108" y="2"/>
                      </a:lnTo>
                      <a:lnTo>
                        <a:pt x="144" y="8"/>
                      </a:lnTo>
                      <a:lnTo>
                        <a:pt x="158" y="10"/>
                      </a:lnTo>
                      <a:lnTo>
                        <a:pt x="156" y="26"/>
                      </a:lnTo>
                      <a:lnTo>
                        <a:pt x="176" y="24"/>
                      </a:lnTo>
                      <a:lnTo>
                        <a:pt x="180" y="46"/>
                      </a:lnTo>
                      <a:lnTo>
                        <a:pt x="202" y="4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2240" bIns="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7651080" y="3735360"/>
                  <a:ext cx="20520" cy="38520"/>
                </a:xfrm>
                <a:custGeom>
                  <a:avLst/>
                  <a:gdLst/>
                  <a:ahLst/>
                  <a:rect l="l" t="t" r="r" b="b"/>
                  <a:pathLst>
                    <a:path w="16" h="30">
                      <a:moveTo>
                        <a:pt x="0" y="30"/>
                      </a:moveTo>
                      <a:lnTo>
                        <a:pt x="0" y="8"/>
                      </a:lnTo>
                      <a:lnTo>
                        <a:pt x="12" y="0"/>
                      </a:lnTo>
                      <a:lnTo>
                        <a:pt x="16" y="2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280" bIns="-8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7142400" y="3650400"/>
                  <a:ext cx="46440" cy="48600"/>
                </a:xfrm>
                <a:custGeom>
                  <a:avLst/>
                  <a:gdLst/>
                  <a:ahLst/>
                  <a:rect l="l" t="t" r="r" b="b"/>
                  <a:pathLst>
                    <a:path w="36" h="38">
                      <a:moveTo>
                        <a:pt x="0" y="0"/>
                      </a:moveTo>
                      <a:cubicBezTo>
                        <a:pt x="1" y="3"/>
                        <a:pt x="36" y="38"/>
                        <a:pt x="36" y="38"/>
                      </a:cubicBezTo>
                      <a:cubicBezTo>
                        <a:pt x="36" y="38"/>
                        <a:pt x="1" y="3"/>
                        <a:pt x="0" y="0"/>
                      </a:cubicBezTo>
                      <a:close/>
                    </a:path>
                  </a:pathLst>
                </a:custGeom>
                <a:solidFill>
                  <a:srgbClr val="dadada"/>
                </a:solidFill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00" bIns="1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7684920" y="2904840"/>
                  <a:ext cx="15480" cy="61920"/>
                </a:xfrm>
                <a:custGeom>
                  <a:avLst/>
                  <a:gdLst/>
                  <a:ahLst/>
                  <a:rect l="l" t="t" r="r" b="b"/>
                  <a:pathLst>
                    <a:path w="12" h="48">
                      <a:moveTo>
                        <a:pt x="0" y="48"/>
                      </a:moveTo>
                      <a:lnTo>
                        <a:pt x="12" y="46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7501680" y="3366720"/>
                  <a:ext cx="77040" cy="43560"/>
                </a:xfrm>
                <a:custGeom>
                  <a:avLst/>
                  <a:gdLst/>
                  <a:ahLst/>
                  <a:rect l="l" t="t" r="r" b="b"/>
                  <a:pathLst>
                    <a:path w="60" h="34">
                      <a:moveTo>
                        <a:pt x="60" y="34"/>
                      </a:moveTo>
                      <a:lnTo>
                        <a:pt x="24" y="2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7447320" y="3119040"/>
                  <a:ext cx="51480" cy="659880"/>
                </a:xfrm>
                <a:custGeom>
                  <a:avLst/>
                  <a:gdLst/>
                  <a:ahLst/>
                  <a:rect l="l" t="t" r="r" b="b"/>
                  <a:pathLst>
                    <a:path w="40" h="512">
                      <a:moveTo>
                        <a:pt x="0" y="0"/>
                      </a:moveTo>
                      <a:lnTo>
                        <a:pt x="12" y="106"/>
                      </a:lnTo>
                      <a:lnTo>
                        <a:pt x="34" y="182"/>
                      </a:lnTo>
                      <a:lnTo>
                        <a:pt x="20" y="190"/>
                      </a:lnTo>
                      <a:lnTo>
                        <a:pt x="4" y="234"/>
                      </a:lnTo>
                      <a:lnTo>
                        <a:pt x="12" y="292"/>
                      </a:lnTo>
                      <a:lnTo>
                        <a:pt x="12" y="336"/>
                      </a:lnTo>
                      <a:lnTo>
                        <a:pt x="24" y="340"/>
                      </a:lnTo>
                      <a:lnTo>
                        <a:pt x="32" y="486"/>
                      </a:lnTo>
                      <a:lnTo>
                        <a:pt x="40" y="51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7483320" y="3619080"/>
                  <a:ext cx="90360" cy="51120"/>
                </a:xfrm>
                <a:custGeom>
                  <a:avLst/>
                  <a:gdLst/>
                  <a:ahLst/>
                  <a:rect l="l" t="t" r="r" b="b"/>
                  <a:pathLst>
                    <a:path w="70" h="40">
                      <a:moveTo>
                        <a:pt x="0" y="40"/>
                      </a:moveTo>
                      <a:lnTo>
                        <a:pt x="38" y="40"/>
                      </a:lnTo>
                      <a:lnTo>
                        <a:pt x="7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320" bIns="4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7266240" y="3472200"/>
                  <a:ext cx="56520" cy="92880"/>
                </a:xfrm>
                <a:custGeom>
                  <a:avLst/>
                  <a:gdLst/>
                  <a:ahLst/>
                  <a:rect l="l" t="t" r="r" b="b"/>
                  <a:pathLst>
                    <a:path w="44" h="72">
                      <a:moveTo>
                        <a:pt x="0" y="72"/>
                      </a:moveTo>
                      <a:lnTo>
                        <a:pt x="30" y="34"/>
                      </a:lnTo>
                      <a:lnTo>
                        <a:pt x="42" y="24"/>
                      </a:lnTo>
                      <a:lnTo>
                        <a:pt x="44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080" bIns="460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7258680" y="3732840"/>
                  <a:ext cx="108360" cy="138960"/>
                </a:xfrm>
                <a:custGeom>
                  <a:avLst/>
                  <a:gdLst/>
                  <a:ahLst/>
                  <a:rect l="l" t="t" r="r" b="b"/>
                  <a:pathLst>
                    <a:path w="84" h="108">
                      <a:moveTo>
                        <a:pt x="0" y="50"/>
                      </a:moveTo>
                      <a:lnTo>
                        <a:pt x="38" y="24"/>
                      </a:lnTo>
                      <a:lnTo>
                        <a:pt x="46" y="0"/>
                      </a:lnTo>
                      <a:lnTo>
                        <a:pt x="68" y="28"/>
                      </a:lnTo>
                      <a:lnTo>
                        <a:pt x="72" y="68"/>
                      </a:lnTo>
                      <a:lnTo>
                        <a:pt x="84" y="90"/>
                      </a:lnTo>
                      <a:lnTo>
                        <a:pt x="62" y="108"/>
                      </a:lnTo>
                      <a:lnTo>
                        <a:pt x="48" y="8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7344000" y="3871800"/>
                  <a:ext cx="110880" cy="198360"/>
                </a:xfrm>
                <a:custGeom>
                  <a:avLst/>
                  <a:gdLst/>
                  <a:ahLst/>
                  <a:rect l="l" t="t" r="r" b="b"/>
                  <a:pathLst>
                    <a:path w="86" h="154">
                      <a:moveTo>
                        <a:pt x="0" y="0"/>
                      </a:moveTo>
                      <a:lnTo>
                        <a:pt x="24" y="8"/>
                      </a:lnTo>
                      <a:lnTo>
                        <a:pt x="38" y="26"/>
                      </a:lnTo>
                      <a:lnTo>
                        <a:pt x="82" y="62"/>
                      </a:lnTo>
                      <a:lnTo>
                        <a:pt x="86" y="108"/>
                      </a:lnTo>
                      <a:lnTo>
                        <a:pt x="32" y="110"/>
                      </a:lnTo>
                      <a:lnTo>
                        <a:pt x="66" y="150"/>
                      </a:lnTo>
                      <a:lnTo>
                        <a:pt x="42" y="154"/>
                      </a:lnTo>
                      <a:lnTo>
                        <a:pt x="40" y="13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 flipH="1" flipV="1">
                  <a:off x="7369560" y="3766320"/>
                  <a:ext cx="2520" cy="7200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0" bIns="25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7369920" y="3745440"/>
                  <a:ext cx="118800" cy="56520"/>
                </a:xfrm>
                <a:custGeom>
                  <a:avLst/>
                  <a:gdLst/>
                  <a:ahLst/>
                  <a:rect l="l" t="t" r="r" b="b"/>
                  <a:pathLst>
                    <a:path w="92" h="44">
                      <a:moveTo>
                        <a:pt x="0" y="44"/>
                      </a:moveTo>
                      <a:lnTo>
                        <a:pt x="44" y="44"/>
                      </a:lnTo>
                      <a:lnTo>
                        <a:pt x="34" y="0"/>
                      </a:lnTo>
                      <a:lnTo>
                        <a:pt x="92" y="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9720" bIns="9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7403400" y="3711960"/>
                  <a:ext cx="7560" cy="2520"/>
                </a:xfrm>
                <a:custGeom>
                  <a:avLst/>
                  <a:gdLst/>
                  <a:ahLst/>
                  <a:rect l="l" t="t" r="r" b="b"/>
                  <a:pathLst>
                    <a:path w="6" h="2">
                      <a:moveTo>
                        <a:pt x="0" y="0"/>
                      </a:moveTo>
                      <a:cubicBezTo>
                        <a:pt x="2" y="1"/>
                        <a:pt x="6" y="2"/>
                        <a:pt x="6" y="2"/>
                      </a:cubicBezTo>
                      <a:cubicBezTo>
                        <a:pt x="6" y="2"/>
                        <a:pt x="2" y="1"/>
                        <a:pt x="0" y="0"/>
                      </a:cubicBezTo>
                      <a:close/>
                    </a:path>
                  </a:pathLst>
                </a:custGeom>
                <a:solidFill>
                  <a:srgbClr val="dadada"/>
                </a:solidFill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7395480" y="3714480"/>
                  <a:ext cx="90360" cy="2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7542720" y="3791880"/>
                  <a:ext cx="87840" cy="167400"/>
                </a:xfrm>
                <a:custGeom>
                  <a:avLst/>
                  <a:gdLst/>
                  <a:ahLst/>
                  <a:rect l="l" t="t" r="r" b="b"/>
                  <a:pathLst>
                    <a:path w="68" h="130">
                      <a:moveTo>
                        <a:pt x="0" y="0"/>
                      </a:moveTo>
                      <a:lnTo>
                        <a:pt x="24" y="60"/>
                      </a:lnTo>
                      <a:lnTo>
                        <a:pt x="68" y="13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7501680" y="3959640"/>
                  <a:ext cx="294120" cy="90000"/>
                </a:xfrm>
                <a:custGeom>
                  <a:avLst/>
                  <a:gdLst/>
                  <a:ahLst/>
                  <a:rect l="l" t="t" r="r" b="b"/>
                  <a:pathLst>
                    <a:path w="228" h="70">
                      <a:moveTo>
                        <a:pt x="0" y="28"/>
                      </a:moveTo>
                      <a:lnTo>
                        <a:pt x="28" y="20"/>
                      </a:lnTo>
                      <a:lnTo>
                        <a:pt x="68" y="18"/>
                      </a:lnTo>
                      <a:lnTo>
                        <a:pt x="92" y="14"/>
                      </a:lnTo>
                      <a:lnTo>
                        <a:pt x="100" y="0"/>
                      </a:lnTo>
                      <a:lnTo>
                        <a:pt x="168" y="8"/>
                      </a:lnTo>
                      <a:lnTo>
                        <a:pt x="168" y="60"/>
                      </a:lnTo>
                      <a:lnTo>
                        <a:pt x="190" y="70"/>
                      </a:lnTo>
                      <a:lnTo>
                        <a:pt x="228" y="68"/>
                      </a:lnTo>
                      <a:lnTo>
                        <a:pt x="228" y="3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3200" bIns="43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9" name=""/>
                <p:cNvSpPr/>
                <p:nvPr/>
              </p:nvSpPr>
              <p:spPr>
                <a:xfrm>
                  <a:off x="7720920" y="3980520"/>
                  <a:ext cx="61920" cy="21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640" bIns="-44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0" name=""/>
                <p:cNvSpPr/>
                <p:nvPr/>
              </p:nvSpPr>
              <p:spPr>
                <a:xfrm>
                  <a:off x="7767360" y="4006080"/>
                  <a:ext cx="5040" cy="410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>
                  <a:off x="7398360" y="3802320"/>
                  <a:ext cx="23040" cy="110520"/>
                </a:xfrm>
                <a:custGeom>
                  <a:avLst/>
                  <a:gdLst/>
                  <a:ahLst/>
                  <a:rect l="l" t="t" r="r" b="b"/>
                  <a:pathLst>
                    <a:path w="18" h="86">
                      <a:moveTo>
                        <a:pt x="12" y="86"/>
                      </a:moveTo>
                      <a:lnTo>
                        <a:pt x="8" y="40"/>
                      </a:lnTo>
                      <a:lnTo>
                        <a:pt x="0" y="26"/>
                      </a:lnTo>
                      <a:lnTo>
                        <a:pt x="1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 flipV="1">
                  <a:off x="7362000" y="3835440"/>
                  <a:ext cx="41040" cy="7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240" bIns="-39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>
                  <a:off x="7377840" y="3753360"/>
                  <a:ext cx="15120" cy="46080"/>
                </a:xfrm>
                <a:custGeom>
                  <a:avLst/>
                  <a:gdLst/>
                  <a:ahLst/>
                  <a:rect l="l" t="t" r="r" b="b"/>
                  <a:pathLst>
                    <a:path w="12" h="36">
                      <a:moveTo>
                        <a:pt x="0" y="36"/>
                      </a:moveTo>
                      <a:lnTo>
                        <a:pt x="12" y="18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>
                  <a:off x="7707960" y="3351240"/>
                  <a:ext cx="46440" cy="309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840" bIns="-15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 flipV="1">
                  <a:off x="7734240" y="3391920"/>
                  <a:ext cx="30600" cy="25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>
                  <a:off x="7206840" y="2907720"/>
                  <a:ext cx="245160" cy="205920"/>
                </a:xfrm>
                <a:custGeom>
                  <a:avLst/>
                  <a:gdLst/>
                  <a:ahLst/>
                  <a:rect l="l" t="t" r="r" b="b"/>
                  <a:pathLst>
                    <a:path w="190" h="160">
                      <a:moveTo>
                        <a:pt x="0" y="0"/>
                      </a:moveTo>
                      <a:lnTo>
                        <a:pt x="12" y="84"/>
                      </a:lnTo>
                      <a:lnTo>
                        <a:pt x="180" y="78"/>
                      </a:lnTo>
                      <a:lnTo>
                        <a:pt x="190" y="16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57" name=""/>
              <p:cNvSpPr/>
              <p:nvPr/>
            </p:nvSpPr>
            <p:spPr>
              <a:xfrm>
                <a:off x="6719760" y="4327560"/>
                <a:ext cx="157320" cy="338040"/>
              </a:xfrm>
              <a:custGeom>
                <a:avLst/>
                <a:gdLst/>
                <a:ahLst/>
                <a:rect l="l" t="t" r="r" b="b"/>
                <a:pathLst>
                  <a:path w="122" h="262">
                    <a:moveTo>
                      <a:pt x="12" y="0"/>
                    </a:moveTo>
                    <a:lnTo>
                      <a:pt x="0" y="64"/>
                    </a:lnTo>
                    <a:lnTo>
                      <a:pt x="46" y="176"/>
                    </a:lnTo>
                    <a:lnTo>
                      <a:pt x="84" y="176"/>
                    </a:lnTo>
                    <a:lnTo>
                      <a:pt x="102" y="236"/>
                    </a:lnTo>
                    <a:lnTo>
                      <a:pt x="122" y="262"/>
                    </a:lnTo>
                  </a:path>
                </a:pathLst>
              </a:custGeom>
              <a:noFill/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7043760" y="4646520"/>
                <a:ext cx="58680" cy="255600"/>
              </a:xfrm>
              <a:custGeom>
                <a:avLst/>
                <a:gdLst/>
                <a:ahLst/>
                <a:rect l="l" t="t" r="r" b="b"/>
                <a:pathLst>
                  <a:path w="46" h="198">
                    <a:moveTo>
                      <a:pt x="0" y="0"/>
                    </a:moveTo>
                    <a:lnTo>
                      <a:pt x="14" y="116"/>
                    </a:lnTo>
                    <a:lnTo>
                      <a:pt x="36" y="150"/>
                    </a:lnTo>
                    <a:lnTo>
                      <a:pt x="46" y="198"/>
                    </a:lnTo>
                  </a:path>
                </a:pathLst>
              </a:custGeom>
              <a:noFill/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6352920" y="1378080"/>
                <a:ext cx="11001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Canada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5353920" y="2189160"/>
                <a:ext cx="1226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Montana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7140960" y="4295880"/>
                <a:ext cx="17787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North Dakota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8128080" y="2352600"/>
                <a:ext cx="852480" cy="287280"/>
              </a:xfrm>
              <a:prstGeom prst="wedgeRectCallout">
                <a:avLst>
                  <a:gd name="adj1" fmla="val -56865"/>
                  <a:gd name="adj2" fmla="val -149004"/>
                </a:avLst>
              </a:prstGeom>
              <a:solidFill>
                <a:srgbClr val="4d4d4d"/>
              </a:solidFill>
              <a:ln w="324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8094600" y="2319480"/>
                <a:ext cx="854280" cy="287280"/>
              </a:xfrm>
              <a:prstGeom prst="wedgeRectCallout">
                <a:avLst>
                  <a:gd name="adj1" fmla="val -56865"/>
                  <a:gd name="adj2" fmla="val -149004"/>
                </a:avLst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8103960" y="2282760"/>
                <a:ext cx="84492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Lignite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5432400" y="3525840"/>
                <a:ext cx="1262160" cy="289080"/>
              </a:xfrm>
              <a:prstGeom prst="wedgeRectCallout">
                <a:avLst>
                  <a:gd name="adj1" fmla="val 49435"/>
                  <a:gd name="adj2" fmla="val -153958"/>
                </a:avLst>
              </a:prstGeom>
              <a:solidFill>
                <a:srgbClr val="4d4d4d"/>
              </a:solidFill>
              <a:ln w="324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5400720" y="3492360"/>
                <a:ext cx="1262160" cy="289080"/>
              </a:xfrm>
              <a:prstGeom prst="wedgeRectCallout">
                <a:avLst>
                  <a:gd name="adj1" fmla="val 49435"/>
                  <a:gd name="adj2" fmla="val -153958"/>
                </a:avLst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5391000" y="3463920"/>
                <a:ext cx="128484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Grasslands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5665680" y="4352760"/>
                <a:ext cx="714600" cy="287640"/>
              </a:xfrm>
              <a:prstGeom prst="wedgeRectCallout">
                <a:avLst>
                  <a:gd name="adj1" fmla="val 94087"/>
                  <a:gd name="adj2" fmla="val -1740"/>
                </a:avLst>
              </a:prstGeom>
              <a:solidFill>
                <a:srgbClr val="4d4d4d"/>
              </a:solidFill>
              <a:ln w="324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5634000" y="4321080"/>
                <a:ext cx="712800" cy="287280"/>
              </a:xfrm>
              <a:prstGeom prst="wedgeRectCallout">
                <a:avLst>
                  <a:gd name="adj1" fmla="val 94087"/>
                  <a:gd name="adj2" fmla="val -1740"/>
                </a:avLst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5610600" y="4284720"/>
                <a:ext cx="74412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Baker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7680240" y="4905360"/>
                <a:ext cx="1090800" cy="287280"/>
              </a:xfrm>
              <a:prstGeom prst="wedgeRectCallout">
                <a:avLst>
                  <a:gd name="adj1" fmla="val -97837"/>
                  <a:gd name="adj2" fmla="val -77361"/>
                </a:avLst>
              </a:prstGeom>
              <a:solidFill>
                <a:srgbClr val="4d4d4d"/>
              </a:solidFill>
              <a:ln w="324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7647120" y="4871880"/>
                <a:ext cx="1090440" cy="287640"/>
              </a:xfrm>
              <a:prstGeom prst="wedgeRectCallout">
                <a:avLst>
                  <a:gd name="adj1" fmla="val -97837"/>
                  <a:gd name="adj2" fmla="val -77361"/>
                </a:avLst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7650360" y="4845240"/>
                <a:ext cx="11044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Marmarth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7772400" y="1301760"/>
                <a:ext cx="152280" cy="152280"/>
              </a:xfrm>
              <a:prstGeom prst="rect">
                <a:avLst/>
              </a:prstGeom>
              <a:solidFill>
                <a:srgbClr val="ffcc00"/>
              </a:solidFill>
              <a:ln w="57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7907040" y="1173240"/>
                <a:ext cx="108180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Steelman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7391520" y="2063880"/>
                <a:ext cx="152280" cy="152280"/>
              </a:xfrm>
              <a:prstGeom prst="rect">
                <a:avLst/>
              </a:prstGeom>
              <a:solidFill>
                <a:srgbClr val="ffcc00"/>
              </a:solidFill>
              <a:ln w="57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7317360" y="2216160"/>
                <a:ext cx="7210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Tioga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D6449F-CFC6-4FFE-8ABA-55045EB72F2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Dscn0046" descr=""/>
          <p:cNvPicPr/>
          <p:nvPr/>
        </p:nvPicPr>
        <p:blipFill>
          <a:blip r:embed="rId1"/>
          <a:srcRect l="0" t="2621" r="0" b="6279"/>
          <a:stretch/>
        </p:blipFill>
        <p:spPr>
          <a:xfrm>
            <a:off x="2438280" y="1136520"/>
            <a:ext cx="4270320" cy="229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9" name="PlaceHolder 1"/>
          <p:cNvSpPr>
            <a:spLocks noGrp="1"/>
          </p:cNvSpPr>
          <p:nvPr>
            <p:ph/>
          </p:nvPr>
        </p:nvSpPr>
        <p:spPr>
          <a:xfrm>
            <a:off x="1142640" y="3428640"/>
            <a:ext cx="762012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Type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Cryogenic/Frac/SRU-Clause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35,630  HP; 49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Miles of Pipe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2,582 miles gas; 18 miles liquid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23,162 Bbls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  MMSCFD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Residue Pipes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 &amp; Northern Border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Suppliers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Aviara, Burlington, Conoco, Exxon,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Duncan, Westport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Shipped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Truck &amp; Rail Car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Handled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Residue, Propane, IsoButane,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Normal Butane, Gasoline, Condensate,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Sulfur                    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0" name="" descr=""/>
          <p:cNvPicPr/>
          <p:nvPr/>
        </p:nvPicPr>
        <p:blipFill>
          <a:blip r:embed="rId2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1" name=""/>
          <p:cNvSpPr/>
          <p:nvPr/>
        </p:nvSpPr>
        <p:spPr>
          <a:xfrm>
            <a:off x="76320" y="152280"/>
            <a:ext cx="906768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Midstream -- Grasslands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75C4A2-F2CA-474D-935F-9F8D9B993EB1}" type="slidenum">
              <a:t>13</a:t>
            </a:fld>
          </a:p>
        </p:txBody>
      </p:sp>
    </p:spTree>
  </p:cSld>
  <p:transition>
    <p:randomBar dir="horz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/>
          </p:nvPr>
        </p:nvSpPr>
        <p:spPr>
          <a:xfrm>
            <a:off x="1142640" y="3733560"/>
            <a:ext cx="746748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Type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Cold Oil Absorption/SRU-Clause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3,475  HP; 4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Miles of Pipe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166 miles gas; 0 miles liquid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9,471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7.5  MMSCFD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Residue Pipes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Suppliers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Burlington, JN Operating, CamWest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Shipped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Truck &amp; Rail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Handled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Residue, Propane, Butane,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Gasoline, Condensate, Sulfur                    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3" name="Dscn0043" descr=""/>
          <p:cNvPicPr/>
          <p:nvPr/>
        </p:nvPicPr>
        <p:blipFill>
          <a:blip r:embed="rId1"/>
          <a:srcRect l="0" t="0" r="0" b="8337"/>
          <a:stretch/>
        </p:blipFill>
        <p:spPr>
          <a:xfrm>
            <a:off x="2212920" y="1143000"/>
            <a:ext cx="4721400" cy="251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4" name="" descr=""/>
          <p:cNvPicPr/>
          <p:nvPr/>
        </p:nvPicPr>
        <p:blipFill>
          <a:blip r:embed="rId2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5" name=""/>
          <p:cNvSpPr/>
          <p:nvPr/>
        </p:nvSpPr>
        <p:spPr>
          <a:xfrm>
            <a:off x="76320" y="152280"/>
            <a:ext cx="906768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Midstream -- Lignite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446549-07C7-409E-B9D3-AF5EC726F58A}" type="slidenum">
              <a:t>14</a:t>
            </a:fld>
          </a:p>
        </p:txBody>
      </p:sp>
    </p:spTree>
  </p:cSld>
  <p:transition>
    <p:randomBar dir="horz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/>
          </p:nvPr>
        </p:nvSpPr>
        <p:spPr>
          <a:xfrm>
            <a:off x="1218960" y="3580920"/>
            <a:ext cx="739116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Type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Refrigeration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3,930  HP; 7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Miles of Pipe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88 miles gas; 0 miles liquid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10,095 Bbls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  MMSCFD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Residue Pipes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WBI, Colorado Interstate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Suppliers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Burlington, Private Oil, Encore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Shipped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Handled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Residue, Propane, Butane,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Gasoline, Condensate, NGL Mix                    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7" name="Dscn0037" descr=""/>
          <p:cNvPicPr/>
          <p:nvPr/>
        </p:nvPicPr>
        <p:blipFill>
          <a:blip r:embed="rId1"/>
          <a:srcRect l="0" t="0" r="0" b="2862"/>
          <a:stretch/>
        </p:blipFill>
        <p:spPr>
          <a:xfrm>
            <a:off x="914400" y="990720"/>
            <a:ext cx="7367760" cy="259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8" name="" descr=""/>
          <p:cNvPicPr/>
          <p:nvPr/>
        </p:nvPicPr>
        <p:blipFill>
          <a:blip r:embed="rId2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9" name=""/>
          <p:cNvSpPr/>
          <p:nvPr/>
        </p:nvSpPr>
        <p:spPr>
          <a:xfrm>
            <a:off x="76320" y="152280"/>
            <a:ext cx="906768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Midstream – Baker &amp; Marmarth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6D023C-7EC8-4F9D-8B01-623163B7576D}" type="slidenum">
              <a:t>15</a:t>
            </a:fld>
          </a:p>
        </p:txBody>
      </p:sp>
    </p:spTree>
  </p:cSld>
  <p:transition>
    <p:randomBar dir="horz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/>
          </p:nvPr>
        </p:nvSpPr>
        <p:spPr>
          <a:xfrm>
            <a:off x="838080" y="1523880"/>
            <a:ext cx="7454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Border Partners, L.P.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Experienced management team with sound operating and financial strategies and successful track record.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World-class general partners, Enron Corp. and The Williams Companies, Inc.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Modern, efficient and strategically located assets position NBP for continued strong performance and growth.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Conservative approach to commodity price risks.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Stable and consistent cash flows to service debt and support distributions.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Strong, consistent and sustainable performance provides flexibility to balance growth initiatives with conservative financial policy.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Excellent balance sheet, consistent earnings growth, and reliable cash flow coverage.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2" name=""/>
          <p:cNvGraphicFramePr/>
          <p:nvPr/>
        </p:nvGraphicFramePr>
        <p:xfrm>
          <a:off x="228600" y="152280"/>
          <a:ext cx="1295280" cy="648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280"/>
                    <a:ext cx="1295280" cy="6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3E74EA-08E2-4537-B518-C02A28E49F00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Overview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76212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and Bear Paw are wholly owned subsidiaries of Northern Border Partners, L.P. (“NBP”)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and Bear Paw are headquarted in Denver, 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NBP is a publicly traded partnership, formed in 1993, with general partner interests owned by Enron Corp. and The Williams Companies, Inc.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NBP is headquartered inn Omaha, 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NBP currently owns interests in the following assets: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70% of Northern Border Pipeline Company (“NBPL”)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Crestone Energy Ventures, L.L.C.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Bear Paw Energy,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Black Mesa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Midwestern Gas Transmission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Border Midstream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228600" y="152280"/>
          <a:ext cx="1295280" cy="648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280"/>
                    <a:ext cx="1295280" cy="6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F5254F-F533-4C36-A608-1BCD9EF07D8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62120" y="1295280"/>
            <a:ext cx="7696080" cy="3353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Energy Ventures, L.L.C.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3505320" y="533520"/>
            <a:ext cx="1981080" cy="1384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Energy Ventures,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currently owns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49% Bighorn Gas Gathering,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Partnered with CMS Field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gathering network in the northwest Powder River Basin of Wyoming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35% Lost Creek Gathering,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Partnered with Burlington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24” gas gathering header in the Wind River Basin of Wyoming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33% Fort Union Gas Gathering,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Partnered with Western Gas Resources, CMS Field Services, Barrett Resources, Colorado Interstate Gas Co.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24” gas gathering header in the Powder River Basin of Wyoming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1355F8-1A38-49F8-B8BA-54A045B32E9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Bighorn Gas Gathering, L.L.C. 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228240" y="1143000"/>
            <a:ext cx="42670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of Gillette, Wyoming, to north of Spotted Horse, Wyoming, then west to Sheridan Wyoming.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bed methane gas gathering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24-inch, 20-inch, 16-inch, 10-inch and 8-inch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Length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90-miles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 horsepower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1,200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Capable of gathering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 MMcf/d* of coal bed methane gas.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152280" y="152280"/>
            <a:ext cx="990720" cy="69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Redmond%20Powder%20River" descr=""/>
          <p:cNvPicPr/>
          <p:nvPr/>
        </p:nvPicPr>
        <p:blipFill>
          <a:blip r:embed="rId2"/>
          <a:srcRect l="1653" t="1579" r="69039" b="64012"/>
          <a:stretch/>
        </p:blipFill>
        <p:spPr>
          <a:xfrm>
            <a:off x="4906800" y="1066680"/>
            <a:ext cx="3827520" cy="556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" descr=""/>
          <p:cNvPicPr/>
          <p:nvPr/>
        </p:nvPicPr>
        <p:blipFill>
          <a:blip r:embed="rId3"/>
          <a:stretch/>
        </p:blipFill>
        <p:spPr>
          <a:xfrm>
            <a:off x="5105520" y="1347840"/>
            <a:ext cx="304560" cy="21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4419720" y="2819520"/>
            <a:ext cx="1353960" cy="228600"/>
          </a:xfrm>
          <a:prstGeom prst="borderCallout2">
            <a:avLst>
              <a:gd name="adj1" fmla="val 18750"/>
              <a:gd name="adj2" fmla="val -8333"/>
              <a:gd name="adj3" fmla="val 50000"/>
              <a:gd name="adj4" fmla="val 132824"/>
              <a:gd name="adj5" fmla="val 159722"/>
              <a:gd name="adj6" fmla="val 161430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Bighorn Gas Gathering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AA0BCF-808D-4C6D-B6E9-67A635D4EE8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Lost Creek Gas Gathering, L.L.C.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152280" y="152280"/>
            <a:ext cx="990720" cy="69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Redmond%20Wind%20River_Crestone" descr=""/>
          <p:cNvPicPr/>
          <p:nvPr/>
        </p:nvPicPr>
        <p:blipFill>
          <a:blip r:embed="rId2"/>
          <a:srcRect l="2900" t="6719" r="5797" b="5928"/>
          <a:stretch/>
        </p:blipFill>
        <p:spPr>
          <a:xfrm>
            <a:off x="3048120" y="1828800"/>
            <a:ext cx="5943600" cy="367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152280" y="1066680"/>
            <a:ext cx="60962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Extends south from the Madden Field in the north central Wind River Basin to a point near Wamsutter, Wyoming.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Conventional gas gathering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24-inch main line gathering header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12-inch lateral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Length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 miles of main line gathering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39 mile gathering lateral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Compressors/Processing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/ 275 MMcf/d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 Horsepower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5,800 horsepower of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 compression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171 MMcf/d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Pressure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allowable operating pressure (MAOP) is 1,310 psig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operates between 800 &amp; 1,000 psig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3"/>
          <a:stretch/>
        </p:blipFill>
        <p:spPr>
          <a:xfrm>
            <a:off x="3276720" y="1981080"/>
            <a:ext cx="304560" cy="21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AB1EB44-C563-4BF1-9AF7-6CE4FB4168F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-7668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Fort Union Gas Gathering, L.L.C.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228600" y="1143000"/>
            <a:ext cx="4191120" cy="510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Extends south from the Gillette, Wyoming area to a point near Glenrock, Wyoming.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Bed methane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24-inch main line gathering header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Length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103 miles of main line gathering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634 MMcf/d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Pressure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allowable operating pressure (MAOP) is 1,440 psig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operates between 1,200 &amp; 1,350 psig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152280" y="152280"/>
            <a:ext cx="990720" cy="69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Redmond%20Powder%20River" descr=""/>
          <p:cNvPicPr/>
          <p:nvPr/>
        </p:nvPicPr>
        <p:blipFill>
          <a:blip r:embed="rId2"/>
          <a:srcRect l="1653" t="1579" r="69039" b="64012"/>
          <a:stretch/>
        </p:blipFill>
        <p:spPr>
          <a:xfrm>
            <a:off x="4906800" y="1066680"/>
            <a:ext cx="3827520" cy="556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" descr=""/>
          <p:cNvPicPr/>
          <p:nvPr/>
        </p:nvPicPr>
        <p:blipFill>
          <a:blip r:embed="rId3"/>
          <a:stretch/>
        </p:blipFill>
        <p:spPr>
          <a:xfrm>
            <a:off x="5105520" y="1347840"/>
            <a:ext cx="304560" cy="21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D2FF60-1EF6-46F2-9F6C-4E397F98D63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1828800" y="1447920"/>
            <a:ext cx="5715000" cy="116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Energy,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currently owns and operates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wellhead gathering systems in the Powder River Basin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fee-based gathering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gathering and processing facilities in the Williston Basin of Montana, North Dakota, and Saskatchewan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gathering, processing, and treating services for a percent of the NGL and residual gas proceeds and/or a volumetric fee basis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A245FE4-C121-4930-9BEE-8D3A0126F54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2000-04-10T13:36:48Z</dcterms:created>
  <dc:creator>Capital Markets</dc:creator>
  <dc:description/>
  <dc:language>en-US</dc:language>
  <cp:lastModifiedBy>mwhitt</cp:lastModifiedBy>
  <cp:lastPrinted>2001-03-27T18:16:57Z</cp:lastPrinted>
  <dcterms:modified xsi:type="dcterms:W3CDTF">2001-10-05T19:22:48Z</dcterms:modified>
  <cp:revision>136</cp:revision>
  <dc:subject/>
  <dc:title>No Slide Title</dc:title>
</cp:coreProperties>
</file>