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cc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cc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400" strike="noStrike" u="none">
              <a:solidFill>
                <a:srgbClr val="cc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92280" y="533520"/>
            <a:ext cx="7765920" cy="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" name=""/>
          <p:cNvGraphicFramePr/>
          <p:nvPr/>
        </p:nvGraphicFramePr>
        <p:xfrm>
          <a:off x="333360" y="6095880"/>
          <a:ext cx="736560" cy="7365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5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33360" y="6095880"/>
                    <a:ext cx="73656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" name=""/>
          <p:cNvSpPr/>
          <p:nvPr/>
        </p:nvSpPr>
        <p:spPr>
          <a:xfrm>
            <a:off x="990720" y="6248520"/>
            <a:ext cx="74674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223040" y="23652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7527960" y="236520"/>
            <a:ext cx="1839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125360" y="6332400"/>
            <a:ext cx="1252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Capital Resources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645000" y="6310440"/>
            <a:ext cx="1807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CONFIDENTIAL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3657600" y="2362320"/>
            <a:ext cx="1523880" cy="761760"/>
          </a:xfrm>
          <a:prstGeom prst="rect">
            <a:avLst/>
          </a:prstGeom>
          <a:solidFill>
            <a:srgbClr val="0000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Entrada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Energy Ventures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L.L.C.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57200" y="2362320"/>
            <a:ext cx="1523880" cy="761760"/>
          </a:xfrm>
          <a:prstGeom prst="rect">
            <a:avLst/>
          </a:prstGeom>
          <a:solidFill>
            <a:srgbClr val="ffcc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Physical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657600" y="4648320"/>
            <a:ext cx="1523880" cy="761760"/>
          </a:xfrm>
          <a:prstGeom prst="rect">
            <a:avLst/>
          </a:prstGeom>
          <a:solidFill>
            <a:srgbClr val="ccffc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Crescendo Energy 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781680" y="2362320"/>
            <a:ext cx="1524240" cy="761760"/>
          </a:xfrm>
          <a:prstGeom prst="rect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Financial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572000" y="3352680"/>
            <a:ext cx="0" cy="121932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flipV="1">
            <a:off x="4267080" y="3276720"/>
            <a:ext cx="0" cy="121896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H="1">
            <a:off x="2133360" y="2666880"/>
            <a:ext cx="14475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209680" y="2819520"/>
            <a:ext cx="13716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291400" y="3657600"/>
            <a:ext cx="20368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3.9 TBTU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 Range = 0.7 to 1.8 MMBTU/d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600080" y="3733920"/>
            <a:ext cx="40078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$8MM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(Based on:   $3.41 NYMEX HH - 0.385 (Rockies Basis) - 0.04 = $2.985)</a:t>
            </a:r>
            <a:r>
              <a:rPr b="0" lang="en-US" sz="1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1,2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715760" y="2819520"/>
            <a:ext cx="229572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Floating $ =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Inside FERC NWPL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Rockies - $0.04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(with Gas Daily Keep Whole Provisions)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134440" y="870120"/>
            <a:ext cx="152244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Enfolio Master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 and Sale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334120" y="2819520"/>
            <a:ext cx="13716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H="1">
            <a:off x="5334120" y="2666880"/>
            <a:ext cx="12952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366160" y="2819520"/>
            <a:ext cx="12279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Floating $ =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Inside FERC NWPL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Rockies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186520" y="2286000"/>
            <a:ext cx="16246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$ of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$3.41 NYMEX -0.385 Basis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680800" y="1066680"/>
            <a:ext cx="596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27080" y="4238640"/>
            <a:ext cx="27702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VPP Documents: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 and Sale Agreement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Production and Delivery Agreement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Conveyance of Term ORRI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608440" y="5410080"/>
            <a:ext cx="329148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_________________________________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Based on NXI (Last Day Settle).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for September 2000 is $2.785; Gas is under an existing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marketing contract for this month only.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-305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Crescendo VPP Transaction Structure</a:t>
            </a:r>
            <a:endParaRPr b="0" lang="en-US" sz="2400" strike="noStrike" u="none">
              <a:solidFill>
                <a:srgbClr val="cc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219400" y="1981080"/>
            <a:ext cx="126648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3.9 TBTU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 Range =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0.7 to 1.8 MMBTU/d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19994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1998-04-06T15:40:33Z</dcterms:created>
  <dc:creator>Ron Bolen</dc:creator>
  <dc:description/>
  <dc:language>en-US</dc:language>
  <cp:lastModifiedBy>Mark P. Castiglione</cp:lastModifiedBy>
  <cp:lastPrinted>2000-08-23T15:51:33Z</cp:lastPrinted>
  <dcterms:modified xsi:type="dcterms:W3CDTF">2000-08-23T16:56:17Z</dcterms:modified>
  <cp:revision>320</cp:revision>
  <dc:subject/>
  <dc:title>Presentation to Goodrich Petroleum</dc:title>
</cp:coreProperties>
</file>