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20f0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0f01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20f01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825C87-E61C-49FA-A5C0-3196F7290DC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20f01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20f01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742001-2537-49A4-AD4D-27214E1E4AA7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20f010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Credit Overview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Operations and Integration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December 27,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Credit Risk Management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Counterparty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Systems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Integration with front and back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Counterparty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Counterparty reviews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Guarantees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Margin agreements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 information to market on Netco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Credit Systems Status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Integration points for data aggregation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Upload to Online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Reporting requirements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Credit Exposure Aggregation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MTM valuation from front office calculations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Data from logistics/scheduling for physical product movements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Settlement information from AR/AP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Standard interfaces support existing systems requirements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Online Trading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Supported by daily Credit Aggregation upload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Profiles based on prior trading activities and new contract negotiations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 time monitoring of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Reporting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Counterparty credit exposures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Positions by counterparty, commodity, location and term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Daily limit exception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Margin requirements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Managed through web interfaces as well as desktop applications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2001-12-27T11:39:41Z</dcterms:created>
  <dc:creator>dbracke</dc:creator>
  <dc:description/>
  <dc:language>en-US</dc:language>
  <cp:lastModifiedBy>dbracke</cp:lastModifiedBy>
  <dcterms:modified xsi:type="dcterms:W3CDTF">2001-12-27T13:36:24Z</dcterms:modified>
  <cp:revision>8</cp:revision>
  <dc:subject/>
  <dc:title>Credit Overview</dc:title>
</cp:coreProperties>
</file>